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68c54d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68c54d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8c54d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8c54d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8c54d4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68c54d4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68c54d4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68c54d4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8c54d4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8c54d4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8c54d4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8c54d4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8c54d4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8c54d4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7675"/>
            <a:ext cx="87096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Naive Bayes and Sentiment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78650" y="1315325"/>
            <a:ext cx="85206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CSE431: Natural Language and processing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85350" y="3333025"/>
            <a:ext cx="252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20301091 Samirah Dilshad Salsabil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20301193  Jannatul Ferdoshi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Mustakin Alam(ST)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89350" y="446875"/>
            <a:ext cx="34290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80250" y="524300"/>
            <a:ext cx="39522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Bayes: a machine learning algorithm used for classification tasks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Classification: a subfield of natural language processing that involves determining the sentiment or emotion conveyed by a piece of text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sentiment in social media data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65225" y="1718925"/>
            <a:ext cx="73338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tweets from Twitter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million tweets labeled as positive, negative, or neutral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Pre-processed to remove stop words, special characters, and URLs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66775" y="445025"/>
            <a:ext cx="82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27550" y="1188000"/>
            <a:ext cx="64380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split into training and testing sets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Naive Bayes models used: Multinomial Naive Bayes and Bernoulli Naive Bayes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used for discrete features, while Bernoulli Naive Bayes used for binary features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73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evaluation metrics used: accuracy, precision, and recall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measures overall performance, precision measures ability to correctly identify positive instances, and recall measures ability to correctly identify negative instances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64775" y="1017725"/>
            <a:ext cx="6615000" cy="4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achieved an accuracy of 84.21%, precision of 84.05%, and recall of 84.16%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Bernoulli Naive Bayes achieved an accuracy of 83.68%, precision of 83.59%, and recall of 83.63%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models performed well in sentiment classification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64100" y="1017725"/>
            <a:ext cx="64377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is a simple but effective machine-learning algorithm for sentiment classification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and Bernoulli Naive Bayes are useful models for sentiment classification in social media data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model depends on the type of data being analyzed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78750" y="258825"/>
            <a:ext cx="8531400" cy="4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462300" y="2758675"/>
            <a:ext cx="5254200" cy="1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