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0B661B-5450-43B8-B3A2-E1A1EFF7F868}" v="1" dt="2024-06-14T14:42:34.7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lavari, Fatemeh" userId="77615220-48d6-4f87-af7b-cc171337fcd0" providerId="ADAL" clId="{010B661B-5450-43B8-B3A2-E1A1EFF7F868}"/>
    <pc:docChg chg="undo custSel addSld modSld">
      <pc:chgData name="Delavari, Fatemeh" userId="77615220-48d6-4f87-af7b-cc171337fcd0" providerId="ADAL" clId="{010B661B-5450-43B8-B3A2-E1A1EFF7F868}" dt="2024-06-14T15:44:39.297" v="7" actId="1076"/>
      <pc:docMkLst>
        <pc:docMk/>
      </pc:docMkLst>
      <pc:sldChg chg="addSp delSp modSp new mod">
        <pc:chgData name="Delavari, Fatemeh" userId="77615220-48d6-4f87-af7b-cc171337fcd0" providerId="ADAL" clId="{010B661B-5450-43B8-B3A2-E1A1EFF7F868}" dt="2024-06-14T15:44:39.297" v="7" actId="1076"/>
        <pc:sldMkLst>
          <pc:docMk/>
          <pc:sldMk cId="1576232410" sldId="256"/>
        </pc:sldMkLst>
        <pc:spChg chg="del">
          <ac:chgData name="Delavari, Fatemeh" userId="77615220-48d6-4f87-af7b-cc171337fcd0" providerId="ADAL" clId="{010B661B-5450-43B8-B3A2-E1A1EFF7F868}" dt="2024-06-14T14:42:02.987" v="1" actId="478"/>
          <ac:spMkLst>
            <pc:docMk/>
            <pc:sldMk cId="1576232410" sldId="256"/>
            <ac:spMk id="2" creationId="{772C3FA9-8FE4-E438-6E94-84B9F81399AC}"/>
          </ac:spMkLst>
        </pc:spChg>
        <pc:spChg chg="del">
          <ac:chgData name="Delavari, Fatemeh" userId="77615220-48d6-4f87-af7b-cc171337fcd0" providerId="ADAL" clId="{010B661B-5450-43B8-B3A2-E1A1EFF7F868}" dt="2024-06-14T14:42:05.683" v="2" actId="478"/>
          <ac:spMkLst>
            <pc:docMk/>
            <pc:sldMk cId="1576232410" sldId="256"/>
            <ac:spMk id="3" creationId="{71AAE3B4-3F4E-2448-E204-29C684321552}"/>
          </ac:spMkLst>
        </pc:spChg>
        <pc:spChg chg="mod">
          <ac:chgData name="Delavari, Fatemeh" userId="77615220-48d6-4f87-af7b-cc171337fcd0" providerId="ADAL" clId="{010B661B-5450-43B8-B3A2-E1A1EFF7F868}" dt="2024-06-14T14:42:34.770" v="3"/>
          <ac:spMkLst>
            <pc:docMk/>
            <pc:sldMk cId="1576232410" sldId="256"/>
            <ac:spMk id="19" creationId="{2A7CB312-C2BD-04A4-311E-E8A2F8E620BB}"/>
          </ac:spMkLst>
        </pc:spChg>
        <pc:spChg chg="mod">
          <ac:chgData name="Delavari, Fatemeh" userId="77615220-48d6-4f87-af7b-cc171337fcd0" providerId="ADAL" clId="{010B661B-5450-43B8-B3A2-E1A1EFF7F868}" dt="2024-06-14T14:42:34.770" v="3"/>
          <ac:spMkLst>
            <pc:docMk/>
            <pc:sldMk cId="1576232410" sldId="256"/>
            <ac:spMk id="20" creationId="{50A87E55-068F-9427-EAC6-C06DE4F85258}"/>
          </ac:spMkLst>
        </pc:spChg>
        <pc:spChg chg="mod">
          <ac:chgData name="Delavari, Fatemeh" userId="77615220-48d6-4f87-af7b-cc171337fcd0" providerId="ADAL" clId="{010B661B-5450-43B8-B3A2-E1A1EFF7F868}" dt="2024-06-14T14:42:34.770" v="3"/>
          <ac:spMkLst>
            <pc:docMk/>
            <pc:sldMk cId="1576232410" sldId="256"/>
            <ac:spMk id="21" creationId="{81882088-F9F0-54F4-8EB0-ED27834274D9}"/>
          </ac:spMkLst>
        </pc:spChg>
        <pc:spChg chg="mod">
          <ac:chgData name="Delavari, Fatemeh" userId="77615220-48d6-4f87-af7b-cc171337fcd0" providerId="ADAL" clId="{010B661B-5450-43B8-B3A2-E1A1EFF7F868}" dt="2024-06-14T14:42:34.770" v="3"/>
          <ac:spMkLst>
            <pc:docMk/>
            <pc:sldMk cId="1576232410" sldId="256"/>
            <ac:spMk id="22" creationId="{78B68A4F-7A7A-AF32-FCA2-F3D64D671D1C}"/>
          </ac:spMkLst>
        </pc:spChg>
        <pc:spChg chg="mod">
          <ac:chgData name="Delavari, Fatemeh" userId="77615220-48d6-4f87-af7b-cc171337fcd0" providerId="ADAL" clId="{010B661B-5450-43B8-B3A2-E1A1EFF7F868}" dt="2024-06-14T14:42:34.770" v="3"/>
          <ac:spMkLst>
            <pc:docMk/>
            <pc:sldMk cId="1576232410" sldId="256"/>
            <ac:spMk id="23" creationId="{B9C9249B-A2DA-EEBB-C8FA-A2F91B25C630}"/>
          </ac:spMkLst>
        </pc:spChg>
        <pc:spChg chg="mod">
          <ac:chgData name="Delavari, Fatemeh" userId="77615220-48d6-4f87-af7b-cc171337fcd0" providerId="ADAL" clId="{010B661B-5450-43B8-B3A2-E1A1EFF7F868}" dt="2024-06-14T14:42:34.770" v="3"/>
          <ac:spMkLst>
            <pc:docMk/>
            <pc:sldMk cId="1576232410" sldId="256"/>
            <ac:spMk id="25" creationId="{1A82B10F-4489-F565-17A8-6A1919E7C609}"/>
          </ac:spMkLst>
        </pc:spChg>
        <pc:spChg chg="mod">
          <ac:chgData name="Delavari, Fatemeh" userId="77615220-48d6-4f87-af7b-cc171337fcd0" providerId="ADAL" clId="{010B661B-5450-43B8-B3A2-E1A1EFF7F868}" dt="2024-06-14T14:42:34.770" v="3"/>
          <ac:spMkLst>
            <pc:docMk/>
            <pc:sldMk cId="1576232410" sldId="256"/>
            <ac:spMk id="26" creationId="{AE9C5576-13B3-C3A0-995E-2E522C4CE16F}"/>
          </ac:spMkLst>
        </pc:spChg>
        <pc:spChg chg="mod">
          <ac:chgData name="Delavari, Fatemeh" userId="77615220-48d6-4f87-af7b-cc171337fcd0" providerId="ADAL" clId="{010B661B-5450-43B8-B3A2-E1A1EFF7F868}" dt="2024-06-14T14:42:34.770" v="3"/>
          <ac:spMkLst>
            <pc:docMk/>
            <pc:sldMk cId="1576232410" sldId="256"/>
            <ac:spMk id="27" creationId="{60637144-74F8-3F43-46A4-A7456BE2A2B3}"/>
          </ac:spMkLst>
        </pc:spChg>
        <pc:spChg chg="mod">
          <ac:chgData name="Delavari, Fatemeh" userId="77615220-48d6-4f87-af7b-cc171337fcd0" providerId="ADAL" clId="{010B661B-5450-43B8-B3A2-E1A1EFF7F868}" dt="2024-06-14T14:42:34.770" v="3"/>
          <ac:spMkLst>
            <pc:docMk/>
            <pc:sldMk cId="1576232410" sldId="256"/>
            <ac:spMk id="28" creationId="{F8F669BD-BA65-06CB-7449-3C66667E9B39}"/>
          </ac:spMkLst>
        </pc:spChg>
        <pc:spChg chg="mod">
          <ac:chgData name="Delavari, Fatemeh" userId="77615220-48d6-4f87-af7b-cc171337fcd0" providerId="ADAL" clId="{010B661B-5450-43B8-B3A2-E1A1EFF7F868}" dt="2024-06-14T14:42:34.770" v="3"/>
          <ac:spMkLst>
            <pc:docMk/>
            <pc:sldMk cId="1576232410" sldId="256"/>
            <ac:spMk id="29" creationId="{8303591A-FA5A-1C18-E253-672C3E098D61}"/>
          </ac:spMkLst>
        </pc:spChg>
        <pc:grpChg chg="add mod">
          <ac:chgData name="Delavari, Fatemeh" userId="77615220-48d6-4f87-af7b-cc171337fcd0" providerId="ADAL" clId="{010B661B-5450-43B8-B3A2-E1A1EFF7F868}" dt="2024-06-14T14:42:43.556" v="5" actId="1076"/>
          <ac:grpSpMkLst>
            <pc:docMk/>
            <pc:sldMk cId="1576232410" sldId="256"/>
            <ac:grpSpMk id="4" creationId="{67B36345-D9BF-FF3C-F1B3-F1082FA9A480}"/>
          </ac:grpSpMkLst>
        </pc:grpChg>
        <pc:picChg chg="mod">
          <ac:chgData name="Delavari, Fatemeh" userId="77615220-48d6-4f87-af7b-cc171337fcd0" providerId="ADAL" clId="{010B661B-5450-43B8-B3A2-E1A1EFF7F868}" dt="2024-06-14T15:44:39.297" v="7" actId="1076"/>
          <ac:picMkLst>
            <pc:docMk/>
            <pc:sldMk cId="1576232410" sldId="256"/>
            <ac:picMk id="5" creationId="{8DD0D926-D719-9CD7-25B2-68204F847023}"/>
          </ac:picMkLst>
        </pc:picChg>
        <pc:cxnChg chg="mod">
          <ac:chgData name="Delavari, Fatemeh" userId="77615220-48d6-4f87-af7b-cc171337fcd0" providerId="ADAL" clId="{010B661B-5450-43B8-B3A2-E1A1EFF7F868}" dt="2024-06-14T14:42:34.770" v="3"/>
          <ac:cxnSpMkLst>
            <pc:docMk/>
            <pc:sldMk cId="1576232410" sldId="256"/>
            <ac:cxnSpMk id="6" creationId="{44007392-8200-C09A-C96D-22702B24B0D3}"/>
          </ac:cxnSpMkLst>
        </pc:cxnChg>
        <pc:cxnChg chg="mod">
          <ac:chgData name="Delavari, Fatemeh" userId="77615220-48d6-4f87-af7b-cc171337fcd0" providerId="ADAL" clId="{010B661B-5450-43B8-B3A2-E1A1EFF7F868}" dt="2024-06-14T14:42:34.770" v="3"/>
          <ac:cxnSpMkLst>
            <pc:docMk/>
            <pc:sldMk cId="1576232410" sldId="256"/>
            <ac:cxnSpMk id="7" creationId="{DA917570-3993-D9EB-4853-121F125B2389}"/>
          </ac:cxnSpMkLst>
        </pc:cxnChg>
        <pc:cxnChg chg="mod">
          <ac:chgData name="Delavari, Fatemeh" userId="77615220-48d6-4f87-af7b-cc171337fcd0" providerId="ADAL" clId="{010B661B-5450-43B8-B3A2-E1A1EFF7F868}" dt="2024-06-14T14:42:34.770" v="3"/>
          <ac:cxnSpMkLst>
            <pc:docMk/>
            <pc:sldMk cId="1576232410" sldId="256"/>
            <ac:cxnSpMk id="8" creationId="{0D04BDCA-B11D-2B0B-A29E-400527300ED6}"/>
          </ac:cxnSpMkLst>
        </pc:cxnChg>
        <pc:cxnChg chg="mod">
          <ac:chgData name="Delavari, Fatemeh" userId="77615220-48d6-4f87-af7b-cc171337fcd0" providerId="ADAL" clId="{010B661B-5450-43B8-B3A2-E1A1EFF7F868}" dt="2024-06-14T14:42:34.770" v="3"/>
          <ac:cxnSpMkLst>
            <pc:docMk/>
            <pc:sldMk cId="1576232410" sldId="256"/>
            <ac:cxnSpMk id="9" creationId="{749869C1-BB3D-FBEF-04F6-97AB8FA33926}"/>
          </ac:cxnSpMkLst>
        </pc:cxnChg>
        <pc:cxnChg chg="mod">
          <ac:chgData name="Delavari, Fatemeh" userId="77615220-48d6-4f87-af7b-cc171337fcd0" providerId="ADAL" clId="{010B661B-5450-43B8-B3A2-E1A1EFF7F868}" dt="2024-06-14T14:42:34.770" v="3"/>
          <ac:cxnSpMkLst>
            <pc:docMk/>
            <pc:sldMk cId="1576232410" sldId="256"/>
            <ac:cxnSpMk id="10" creationId="{123B929A-ED22-6EEA-3523-82D580D456D1}"/>
          </ac:cxnSpMkLst>
        </pc:cxnChg>
        <pc:cxnChg chg="mod">
          <ac:chgData name="Delavari, Fatemeh" userId="77615220-48d6-4f87-af7b-cc171337fcd0" providerId="ADAL" clId="{010B661B-5450-43B8-B3A2-E1A1EFF7F868}" dt="2024-06-14T14:42:34.770" v="3"/>
          <ac:cxnSpMkLst>
            <pc:docMk/>
            <pc:sldMk cId="1576232410" sldId="256"/>
            <ac:cxnSpMk id="11" creationId="{B1A53705-6E35-5746-56B0-CC9D3B85008F}"/>
          </ac:cxnSpMkLst>
        </pc:cxnChg>
        <pc:cxnChg chg="mod">
          <ac:chgData name="Delavari, Fatemeh" userId="77615220-48d6-4f87-af7b-cc171337fcd0" providerId="ADAL" clId="{010B661B-5450-43B8-B3A2-E1A1EFF7F868}" dt="2024-06-14T14:42:34.770" v="3"/>
          <ac:cxnSpMkLst>
            <pc:docMk/>
            <pc:sldMk cId="1576232410" sldId="256"/>
            <ac:cxnSpMk id="12" creationId="{C1F44140-DC52-D30E-D05B-BF7638A4248B}"/>
          </ac:cxnSpMkLst>
        </pc:cxnChg>
        <pc:cxnChg chg="mod">
          <ac:chgData name="Delavari, Fatemeh" userId="77615220-48d6-4f87-af7b-cc171337fcd0" providerId="ADAL" clId="{010B661B-5450-43B8-B3A2-E1A1EFF7F868}" dt="2024-06-14T14:42:34.770" v="3"/>
          <ac:cxnSpMkLst>
            <pc:docMk/>
            <pc:sldMk cId="1576232410" sldId="256"/>
            <ac:cxnSpMk id="13" creationId="{0F8B182C-863F-EC65-1DC6-8C84D941226D}"/>
          </ac:cxnSpMkLst>
        </pc:cxnChg>
        <pc:cxnChg chg="mod">
          <ac:chgData name="Delavari, Fatemeh" userId="77615220-48d6-4f87-af7b-cc171337fcd0" providerId="ADAL" clId="{010B661B-5450-43B8-B3A2-E1A1EFF7F868}" dt="2024-06-14T14:42:34.770" v="3"/>
          <ac:cxnSpMkLst>
            <pc:docMk/>
            <pc:sldMk cId="1576232410" sldId="256"/>
            <ac:cxnSpMk id="14" creationId="{4B42AC4A-2946-2E68-69A1-B6732517F4D2}"/>
          </ac:cxnSpMkLst>
        </pc:cxnChg>
        <pc:cxnChg chg="mod">
          <ac:chgData name="Delavari, Fatemeh" userId="77615220-48d6-4f87-af7b-cc171337fcd0" providerId="ADAL" clId="{010B661B-5450-43B8-B3A2-E1A1EFF7F868}" dt="2024-06-14T14:42:34.770" v="3"/>
          <ac:cxnSpMkLst>
            <pc:docMk/>
            <pc:sldMk cId="1576232410" sldId="256"/>
            <ac:cxnSpMk id="15" creationId="{224216AD-3DFF-9DC4-9D44-F69A7AB70D2E}"/>
          </ac:cxnSpMkLst>
        </pc:cxnChg>
        <pc:cxnChg chg="mod">
          <ac:chgData name="Delavari, Fatemeh" userId="77615220-48d6-4f87-af7b-cc171337fcd0" providerId="ADAL" clId="{010B661B-5450-43B8-B3A2-E1A1EFF7F868}" dt="2024-06-14T14:42:34.770" v="3"/>
          <ac:cxnSpMkLst>
            <pc:docMk/>
            <pc:sldMk cId="1576232410" sldId="256"/>
            <ac:cxnSpMk id="16" creationId="{2DB3F176-30D8-8143-99E5-D04214F8E196}"/>
          </ac:cxnSpMkLst>
        </pc:cxnChg>
        <pc:cxnChg chg="mod">
          <ac:chgData name="Delavari, Fatemeh" userId="77615220-48d6-4f87-af7b-cc171337fcd0" providerId="ADAL" clId="{010B661B-5450-43B8-B3A2-E1A1EFF7F868}" dt="2024-06-14T14:42:34.770" v="3"/>
          <ac:cxnSpMkLst>
            <pc:docMk/>
            <pc:sldMk cId="1576232410" sldId="256"/>
            <ac:cxnSpMk id="17" creationId="{9C475145-7285-C92B-3F32-439C931756CD}"/>
          </ac:cxnSpMkLst>
        </pc:cxnChg>
        <pc:cxnChg chg="mod">
          <ac:chgData name="Delavari, Fatemeh" userId="77615220-48d6-4f87-af7b-cc171337fcd0" providerId="ADAL" clId="{010B661B-5450-43B8-B3A2-E1A1EFF7F868}" dt="2024-06-14T14:42:34.770" v="3"/>
          <ac:cxnSpMkLst>
            <pc:docMk/>
            <pc:sldMk cId="1576232410" sldId="256"/>
            <ac:cxnSpMk id="18" creationId="{B64B143A-CB15-DF21-84CA-30F1AA7F4F79}"/>
          </ac:cxnSpMkLst>
        </pc:cxnChg>
        <pc:cxnChg chg="mod">
          <ac:chgData name="Delavari, Fatemeh" userId="77615220-48d6-4f87-af7b-cc171337fcd0" providerId="ADAL" clId="{010B661B-5450-43B8-B3A2-E1A1EFF7F868}" dt="2024-06-14T14:42:34.770" v="3"/>
          <ac:cxnSpMkLst>
            <pc:docMk/>
            <pc:sldMk cId="1576232410" sldId="256"/>
            <ac:cxnSpMk id="24" creationId="{03D40533-0FC1-F0FC-2FA0-76127AEE0D1F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B0305-F9BA-7206-1899-58BA9651E7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2952A1-B97C-023C-0E30-CAB2F0752C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0C3C88-8445-D5AD-A17B-A0DB9FC0F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FD492-14AE-4364-A180-BABFE5079AD9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9560AF-62D2-E696-B0B9-F5F64C43A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EB49FC-F9B4-916A-AF8C-F79C85EDA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6705B-8B45-4E46-9C66-EADB6011E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939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64F53-A075-AD70-29AB-16BCD0EB0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D8458-8674-EA00-12AC-41665C4835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873A4B-8752-CF51-17BB-A4C225895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FD492-14AE-4364-A180-BABFE5079AD9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CC5D4A-5BA8-29EF-7FBC-CA3912BBC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7C2EBF-D065-1270-9302-6C0643AC5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6705B-8B45-4E46-9C66-EADB6011E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218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C27F10-F897-8DBF-EA8B-1B7F011969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10D393-EE32-4D98-683C-35987C54F6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C9A3A6-4C14-57E8-1767-1647C3FF5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FD492-14AE-4364-A180-BABFE5079AD9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A9E002-4466-9203-75A4-7EE831DC7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E90EFD-6675-A806-CAA3-9C41B3F44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6705B-8B45-4E46-9C66-EADB6011E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420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F5F73-61A0-EE76-8E1F-BBD66AF9F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F78565-8B87-216A-8BCF-637840708B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405985-80B8-457C-E231-ACD7D7B99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FD492-14AE-4364-A180-BABFE5079AD9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87446D-4AAD-594B-B357-CE1DC634A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F7C300-7CEF-4254-DC51-20E4D3A45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6705B-8B45-4E46-9C66-EADB6011E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984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05A83-1F5D-CA14-1760-F738BAF5E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B10D13-B414-2C79-81BC-FA8A6EA0C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843E16-93EF-508B-C830-F19788144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FD492-14AE-4364-A180-BABFE5079AD9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2B6B06-1F03-A0E9-E3D6-466CB155F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6B4D90-0F3F-230F-4BFB-C9C042660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6705B-8B45-4E46-9C66-EADB6011E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30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88D73-C18A-600F-8078-B47AC1778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A7FB91-1A95-B77F-49EC-677CF5C8B1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D25CA7-E0C6-726D-CE3B-85ED16822F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FE672B-307D-BA3F-7E18-0BE5F52D8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FD492-14AE-4364-A180-BABFE5079AD9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B7A9BE-C4AB-3E48-639F-5F288975B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1862C5-AF53-D5BA-858D-4148DF06C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6705B-8B45-4E46-9C66-EADB6011E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843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62BAB-DCD7-E0E0-7589-A7A22B095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EAC43D-DAAA-F153-32C0-2C98D36404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C3F23B-4F99-D8B5-FCFF-7051F744EE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430B74-4E07-DE85-BD3D-498CF9A3DD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AE29CD-1B7F-58B3-4CC0-09EBA2B28A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262304-C810-217A-5354-AA522791E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FD492-14AE-4364-A180-BABFE5079AD9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E0C21B-6BAC-1141-CF81-983D4D03B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A794C9-21A7-43ED-0CDE-A3DECC48B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6705B-8B45-4E46-9C66-EADB6011E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299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5C030-6E4F-A951-1FE3-2628C6F67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EB0A4B-47D6-38D3-6FAC-8C85B030D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FD492-14AE-4364-A180-BABFE5079AD9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C0A7B2-EA1C-E5CA-DB01-9819D351C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9AA03B-D373-0FAF-3472-A04A8B4C4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6705B-8B45-4E46-9C66-EADB6011E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398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0E6656-3E5E-89E5-A885-4EC74964C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FD492-14AE-4364-A180-BABFE5079AD9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7BDF4C-DC67-578E-B28D-E5F4E6F4A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43D427-A59C-DD55-FE8A-C3B16F721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6705B-8B45-4E46-9C66-EADB6011E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696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BFBB3-C1E6-B075-B1EC-BAA69EDE3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F38C6-E6E4-E7C1-8D30-A9F5895D7E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A38EFE-9040-ABA5-8A81-5000E88BC4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39E972-371F-785A-8443-ECD0F2C85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FD492-14AE-4364-A180-BABFE5079AD9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D98F46-5A40-4494-3046-F8446C74F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7637BB-8C6F-4DEC-300F-3EA41F555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6705B-8B45-4E46-9C66-EADB6011E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925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BE8F9-0130-EB42-B8CA-80A5139D4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638770-71D0-495C-CBC1-C8D797DB37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B427CC-D0AC-35F9-CF55-CE13166A84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C82B2B-F54D-326E-BA0F-BAB6A54C1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FD492-14AE-4364-A180-BABFE5079AD9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656443-9A2E-094A-F57A-F8D08F3ED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60985D-4637-8BAF-87AA-ABB2076CB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6705B-8B45-4E46-9C66-EADB6011E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74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F00A77-AB19-7DCA-5481-44E0194AD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FEF82A-5EC7-E800-D94B-A4ED24F969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7C6D87-9796-B649-0AA4-EBFAAD987A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1AFD492-14AE-4364-A180-BABFE5079AD9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8FFDC5-939F-F6D1-83A0-D69D528DFC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285AE2-C67A-EFBE-D65F-1CBCC5CDC1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2A6705B-8B45-4E46-9C66-EADB6011E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23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7B36345-D9BF-FF3C-F1B3-F1082FA9A480}"/>
              </a:ext>
            </a:extLst>
          </p:cNvPr>
          <p:cNvGrpSpPr/>
          <p:nvPr/>
        </p:nvGrpSpPr>
        <p:grpSpPr>
          <a:xfrm>
            <a:off x="3332582" y="1233487"/>
            <a:ext cx="5857875" cy="4391025"/>
            <a:chOff x="477406" y="2858425"/>
            <a:chExt cx="5857875" cy="4391025"/>
          </a:xfrm>
        </p:grpSpPr>
        <p:pic>
          <p:nvPicPr>
            <p:cNvPr id="5" name="Content Placeholder 4" descr="A diagram of a graph&#10;&#10;Description automatically generated with medium confidence">
              <a:extLst>
                <a:ext uri="{FF2B5EF4-FFF2-40B4-BE49-F238E27FC236}">
                  <a16:creationId xmlns:a16="http://schemas.microsoft.com/office/drawing/2014/main" id="{8DD0D926-D719-9CD7-25B2-68204F847023}"/>
                </a:ext>
              </a:extLst>
            </p:cNvPr>
            <p:cNvPicPr>
              <a:picLocks noGrp="1" noChangeAspect="1"/>
            </p:cNvPicPr>
            <p:nvPr>
              <p:ph idx="1"/>
            </p:nvPr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7406" y="2858425"/>
              <a:ext cx="5857875" cy="4391025"/>
            </a:xfrm>
            <a:prstGeom prst="rect">
              <a:avLst/>
            </a:prstGeom>
          </p:spPr>
        </p:pic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44007392-8200-C09A-C96D-22702B24B0D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07778" y="3174124"/>
              <a:ext cx="0" cy="336331"/>
            </a:xfrm>
            <a:prstGeom prst="line">
              <a:avLst/>
            </a:prstGeom>
            <a:noFill/>
            <a:ln w="6350" cap="flat" cmpd="sng" algn="ctr">
              <a:solidFill>
                <a:srgbClr val="70AD47">
                  <a:lumMod val="75000"/>
                </a:srgbClr>
              </a:solidFill>
              <a:prstDash val="solid"/>
              <a:miter lim="800000"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DA917570-3993-D9EB-4853-121F125B23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53558" y="3400097"/>
              <a:ext cx="0" cy="1098331"/>
            </a:xfrm>
            <a:prstGeom prst="line">
              <a:avLst/>
            </a:prstGeom>
            <a:noFill/>
            <a:ln w="6350" cap="flat" cmpd="sng" algn="ctr">
              <a:solidFill>
                <a:srgbClr val="70AD47">
                  <a:lumMod val="75000"/>
                </a:srgbClr>
              </a:solidFill>
              <a:prstDash val="solid"/>
              <a:miter lim="800000"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D04BDCA-B11D-2B0B-A29E-400527300ED6}"/>
                </a:ext>
              </a:extLst>
            </p:cNvPr>
            <p:cNvCxnSpPr>
              <a:cxnSpLocks/>
            </p:cNvCxnSpPr>
            <p:nvPr/>
          </p:nvCxnSpPr>
          <p:spPr>
            <a:xfrm>
              <a:off x="1807778" y="3400097"/>
              <a:ext cx="1045780" cy="0"/>
            </a:xfrm>
            <a:prstGeom prst="line">
              <a:avLst/>
            </a:prstGeom>
            <a:noFill/>
            <a:ln w="6350" cap="flat" cmpd="sng" algn="ctr">
              <a:solidFill>
                <a:srgbClr val="70AD47">
                  <a:lumMod val="75000"/>
                </a:srgbClr>
              </a:solidFill>
              <a:prstDash val="solid"/>
              <a:miter lim="800000"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49869C1-BB3D-FBEF-04F6-97AB8FA33926}"/>
                </a:ext>
              </a:extLst>
            </p:cNvPr>
            <p:cNvCxnSpPr>
              <a:cxnSpLocks/>
            </p:cNvCxnSpPr>
            <p:nvPr/>
          </p:nvCxnSpPr>
          <p:spPr>
            <a:xfrm>
              <a:off x="1807778" y="3174124"/>
              <a:ext cx="2375340" cy="0"/>
            </a:xfrm>
            <a:prstGeom prst="line">
              <a:avLst/>
            </a:prstGeom>
            <a:noFill/>
            <a:ln w="6350" cap="flat" cmpd="sng" algn="ctr">
              <a:solidFill>
                <a:srgbClr val="70AD47">
                  <a:lumMod val="75000"/>
                </a:srgbClr>
              </a:solidFill>
              <a:prstDash val="solid"/>
              <a:miter lim="800000"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123B929A-ED22-6EEA-3523-82D580D456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83118" y="3174124"/>
              <a:ext cx="0" cy="1072055"/>
            </a:xfrm>
            <a:prstGeom prst="line">
              <a:avLst/>
            </a:prstGeom>
            <a:noFill/>
            <a:ln w="6350" cap="flat" cmpd="sng" algn="ctr">
              <a:solidFill>
                <a:srgbClr val="70AD47">
                  <a:lumMod val="75000"/>
                </a:srgbClr>
              </a:solidFill>
              <a:prstDash val="solid"/>
              <a:miter lim="800000"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1A53705-6E35-5746-56B0-CC9D3B85008F}"/>
                </a:ext>
              </a:extLst>
            </p:cNvPr>
            <p:cNvCxnSpPr>
              <a:cxnSpLocks/>
            </p:cNvCxnSpPr>
            <p:nvPr/>
          </p:nvCxnSpPr>
          <p:spPr>
            <a:xfrm>
              <a:off x="2948151" y="6584731"/>
              <a:ext cx="2270236" cy="0"/>
            </a:xfrm>
            <a:prstGeom prst="line">
              <a:avLst/>
            </a:prstGeom>
            <a:noFill/>
            <a:ln w="6350" cap="flat" cmpd="sng" algn="ctr">
              <a:solidFill>
                <a:srgbClr val="70AD47">
                  <a:lumMod val="75000"/>
                </a:srgbClr>
              </a:solidFill>
              <a:prstDash val="solid"/>
              <a:miter lim="800000"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1F44140-DC52-D30E-D05B-BF7638A424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18387" y="5176344"/>
              <a:ext cx="0" cy="1408387"/>
            </a:xfrm>
            <a:prstGeom prst="line">
              <a:avLst/>
            </a:prstGeom>
            <a:noFill/>
            <a:ln w="6350" cap="flat" cmpd="sng" algn="ctr">
              <a:solidFill>
                <a:srgbClr val="70AD47">
                  <a:lumMod val="75000"/>
                </a:srgbClr>
              </a:solidFill>
              <a:prstDash val="solid"/>
              <a:miter lim="800000"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F8B182C-863F-EC65-1DC6-8C84D94122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48151" y="6453352"/>
              <a:ext cx="0" cy="131379"/>
            </a:xfrm>
            <a:prstGeom prst="line">
              <a:avLst/>
            </a:prstGeom>
            <a:noFill/>
            <a:ln w="6350" cap="flat" cmpd="sng" algn="ctr">
              <a:solidFill>
                <a:srgbClr val="70AD47">
                  <a:lumMod val="75000"/>
                </a:srgbClr>
              </a:solidFill>
              <a:prstDash val="solid"/>
              <a:miter lim="800000"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B42AC4A-2946-2E68-69A1-B6732517F4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67504" y="6306206"/>
              <a:ext cx="0" cy="73573"/>
            </a:xfrm>
            <a:prstGeom prst="line">
              <a:avLst/>
            </a:prstGeom>
            <a:noFill/>
            <a:ln w="6350" cap="flat" cmpd="sng" algn="ctr">
              <a:solidFill>
                <a:srgbClr val="70AD47">
                  <a:lumMod val="75000"/>
                </a:srgbClr>
              </a:solidFill>
              <a:prstDash val="solid"/>
              <a:miter lim="800000"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24216AD-3DFF-9DC4-9D44-F69A7AB70D2E}"/>
                </a:ext>
              </a:extLst>
            </p:cNvPr>
            <p:cNvCxnSpPr>
              <a:cxnSpLocks/>
            </p:cNvCxnSpPr>
            <p:nvPr/>
          </p:nvCxnSpPr>
          <p:spPr>
            <a:xfrm>
              <a:off x="4083269" y="6379779"/>
              <a:ext cx="1135118" cy="0"/>
            </a:xfrm>
            <a:prstGeom prst="line">
              <a:avLst/>
            </a:prstGeom>
            <a:noFill/>
            <a:ln w="6350" cap="flat" cmpd="sng" algn="ctr">
              <a:solidFill>
                <a:srgbClr val="70AD47">
                  <a:lumMod val="75000"/>
                </a:srgbClr>
              </a:solidFill>
              <a:prstDash val="solid"/>
              <a:miter lim="800000"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DB3F176-30D8-8143-99E5-D04214F8E196}"/>
                </a:ext>
              </a:extLst>
            </p:cNvPr>
            <p:cNvCxnSpPr>
              <a:cxnSpLocks/>
            </p:cNvCxnSpPr>
            <p:nvPr/>
          </p:nvCxnSpPr>
          <p:spPr>
            <a:xfrm>
              <a:off x="2968324" y="4091152"/>
              <a:ext cx="1084347" cy="0"/>
            </a:xfrm>
            <a:prstGeom prst="line">
              <a:avLst/>
            </a:prstGeom>
            <a:noFill/>
            <a:ln w="6350" cap="flat" cmpd="sng" algn="ctr">
              <a:solidFill>
                <a:srgbClr val="70AD47">
                  <a:lumMod val="75000"/>
                </a:srgbClr>
              </a:solidFill>
              <a:prstDash val="solid"/>
              <a:miter lim="800000"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C475145-7285-C92B-3F32-439C931756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69172" y="4091152"/>
              <a:ext cx="0" cy="404649"/>
            </a:xfrm>
            <a:prstGeom prst="line">
              <a:avLst/>
            </a:prstGeom>
            <a:noFill/>
            <a:ln w="6350" cap="flat" cmpd="sng" algn="ctr">
              <a:solidFill>
                <a:srgbClr val="70AD47">
                  <a:lumMod val="75000"/>
                </a:srgbClr>
              </a:solidFill>
              <a:prstDash val="solid"/>
              <a:miter lim="800000"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64B143A-CB15-DF21-84CA-30F1AA7F4F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52671" y="4079329"/>
              <a:ext cx="0" cy="166850"/>
            </a:xfrm>
            <a:prstGeom prst="line">
              <a:avLst/>
            </a:prstGeom>
            <a:noFill/>
            <a:ln w="6350" cap="flat" cmpd="sng" algn="ctr">
              <a:solidFill>
                <a:srgbClr val="70AD47">
                  <a:lumMod val="75000"/>
                </a:srgbClr>
              </a:solidFill>
              <a:prstDash val="solid"/>
              <a:miter lim="800000"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A7CB312-C2BD-04A4-311E-E8A2F8E620BB}"/>
                </a:ext>
              </a:extLst>
            </p:cNvPr>
            <p:cNvSpPr txBox="1">
              <a:spLocks/>
            </p:cNvSpPr>
            <p:nvPr/>
          </p:nvSpPr>
          <p:spPr>
            <a:xfrm>
              <a:off x="2895606" y="2858425"/>
              <a:ext cx="4151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70AD47">
                      <a:lumMod val="50000"/>
                    </a:srgbClr>
                  </a:solidFill>
                  <a:effectLst/>
                  <a:uLnTx/>
                  <a:uFillTx/>
                  <a:latin typeface="Calibri" panose="020F0502020204030204"/>
                </a:rPr>
                <a:t>*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0A87E55-068F-9427-EAC6-C06DE4F85258}"/>
                </a:ext>
              </a:extLst>
            </p:cNvPr>
            <p:cNvSpPr txBox="1">
              <a:spLocks/>
            </p:cNvSpPr>
            <p:nvPr/>
          </p:nvSpPr>
          <p:spPr>
            <a:xfrm>
              <a:off x="3364716" y="3793422"/>
              <a:ext cx="4151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70AD47">
                      <a:lumMod val="50000"/>
                    </a:srgbClr>
                  </a:solidFill>
                  <a:effectLst/>
                  <a:uLnTx/>
                  <a:uFillTx/>
                  <a:latin typeface="Calibri" panose="020F0502020204030204"/>
                </a:rPr>
                <a:t>*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1882088-F9F0-54F4-8EB0-ED27834274D9}"/>
                </a:ext>
              </a:extLst>
            </p:cNvPr>
            <p:cNvSpPr txBox="1">
              <a:spLocks/>
            </p:cNvSpPr>
            <p:nvPr/>
          </p:nvSpPr>
          <p:spPr>
            <a:xfrm>
              <a:off x="2165603" y="3141123"/>
              <a:ext cx="4151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70AD47">
                      <a:lumMod val="50000"/>
                    </a:srgbClr>
                  </a:solidFill>
                  <a:effectLst/>
                  <a:uLnTx/>
                  <a:uFillTx/>
                  <a:latin typeface="Calibri" panose="020F0502020204030204"/>
                </a:rPr>
                <a:t>*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8B68A4F-7A7A-AF32-FCA2-F3D64D671D1C}"/>
                </a:ext>
              </a:extLst>
            </p:cNvPr>
            <p:cNvSpPr txBox="1">
              <a:spLocks/>
            </p:cNvSpPr>
            <p:nvPr/>
          </p:nvSpPr>
          <p:spPr>
            <a:xfrm>
              <a:off x="3975540" y="6555091"/>
              <a:ext cx="4151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70AD47">
                      <a:lumMod val="50000"/>
                    </a:srgbClr>
                  </a:solidFill>
                  <a:effectLst/>
                  <a:uLnTx/>
                  <a:uFillTx/>
                  <a:latin typeface="Calibri" panose="020F0502020204030204"/>
                </a:rPr>
                <a:t>*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9C9249B-A2DA-EEBB-C8FA-A2F91B25C630}"/>
                </a:ext>
              </a:extLst>
            </p:cNvPr>
            <p:cNvSpPr txBox="1">
              <a:spLocks/>
            </p:cNvSpPr>
            <p:nvPr/>
          </p:nvSpPr>
          <p:spPr>
            <a:xfrm>
              <a:off x="4472135" y="6334375"/>
              <a:ext cx="4151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70AD47">
                      <a:lumMod val="50000"/>
                    </a:srgbClr>
                  </a:solidFill>
                  <a:effectLst/>
                  <a:uLnTx/>
                  <a:uFillTx/>
                  <a:latin typeface="Calibri" panose="020F0502020204030204"/>
                </a:rPr>
                <a:t>*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03D40533-0FC1-F0FC-2FA0-76127AEE0D1F}"/>
                </a:ext>
              </a:extLst>
            </p:cNvPr>
            <p:cNvCxnSpPr>
              <a:cxnSpLocks/>
            </p:cNvCxnSpPr>
            <p:nvPr/>
          </p:nvCxnSpPr>
          <p:spPr>
            <a:xfrm>
              <a:off x="1238865" y="3629431"/>
              <a:ext cx="0" cy="2750348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headEnd type="triangle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1A82B10F-4489-F565-17A8-6A1919E7C609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103453" y="3377726"/>
                  <a:ext cx="596061" cy="26545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5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mbria Math" panose="02040503050406030204" pitchFamily="18" charset="0"/>
                      <a:ea typeface="Cambria Math" panose="02040503050406030204" pitchFamily="18" charset="0"/>
                      <a:cs typeface="Times New Roman" panose="02020603050405020304" pitchFamily="18" charset="0"/>
                    </a:rPr>
                    <a:t>×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kumimoji="0" lang="en-US" sz="105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0" lang="en-US" sz="105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𝟏𝟎</m:t>
                          </m:r>
                        </m:e>
                        <m:sup>
                          <m:r>
                            <a:rPr kumimoji="0" lang="en-US" sz="105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kumimoji="0" lang="en-US" sz="1050" b="1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a14:m>
                  <a:endParaRPr kumimoji="0" lang="en-US" sz="105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C9F9F236-29F1-1D21-157B-F76A5330BE3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3453" y="3377726"/>
                  <a:ext cx="596061" cy="265457"/>
                </a:xfrm>
                <a:prstGeom prst="rect">
                  <a:avLst/>
                </a:prstGeom>
                <a:blipFill>
                  <a:blip r:embed="rId3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E9C5576-13B3-C3A0-995E-2E522C4CE16F}"/>
                </a:ext>
              </a:extLst>
            </p:cNvPr>
            <p:cNvSpPr txBox="1">
              <a:spLocks/>
            </p:cNvSpPr>
            <p:nvPr/>
          </p:nvSpPr>
          <p:spPr>
            <a:xfrm>
              <a:off x="1523999" y="4284745"/>
              <a:ext cx="58015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0" cap="none" spc="0" normalizeH="0" baseline="0" noProof="0" dirty="0">
                  <a:ln w="10160">
                    <a:solidFill>
                      <a:srgbClr val="5B9BD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uLnTx/>
                  <a:uFillTx/>
                  <a:latin typeface="Calibri" panose="020F0502020204030204"/>
                </a:rPr>
                <a:t>Frontal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0637144-74F8-3F43-46A4-A7456BE2A2B3}"/>
                </a:ext>
              </a:extLst>
            </p:cNvPr>
            <p:cNvSpPr txBox="1">
              <a:spLocks/>
            </p:cNvSpPr>
            <p:nvPr/>
          </p:nvSpPr>
          <p:spPr>
            <a:xfrm>
              <a:off x="2610204" y="5343527"/>
              <a:ext cx="7162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0" cap="none" spc="0" normalizeH="0" baseline="0" noProof="0" dirty="0">
                  <a:ln w="10160">
                    <a:solidFill>
                      <a:srgbClr val="5B9BD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uLnTx/>
                  <a:uFillTx/>
                  <a:latin typeface="Calibri" panose="020F0502020204030204"/>
                </a:rPr>
                <a:t>Temporal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8F669BD-BA65-06CB-7449-3C66667E9B39}"/>
                </a:ext>
              </a:extLst>
            </p:cNvPr>
            <p:cNvSpPr txBox="1">
              <a:spLocks/>
            </p:cNvSpPr>
            <p:nvPr/>
          </p:nvSpPr>
          <p:spPr>
            <a:xfrm>
              <a:off x="4880066" y="4140680"/>
              <a:ext cx="67664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0" cap="none" spc="0" normalizeH="0" baseline="0" noProof="0" dirty="0">
                  <a:ln w="10160">
                    <a:solidFill>
                      <a:srgbClr val="5B9BD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uLnTx/>
                  <a:uFillTx/>
                  <a:latin typeface="Calibri" panose="020F0502020204030204"/>
                </a:rPr>
                <a:t>Occipital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303591A-FA5A-1C18-E253-672C3E098D61}"/>
                </a:ext>
              </a:extLst>
            </p:cNvPr>
            <p:cNvSpPr txBox="1">
              <a:spLocks/>
            </p:cNvSpPr>
            <p:nvPr/>
          </p:nvSpPr>
          <p:spPr>
            <a:xfrm>
              <a:off x="3797222" y="5116296"/>
              <a:ext cx="59347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0" cap="none" spc="0" normalizeH="0" baseline="0" noProof="0" dirty="0">
                  <a:ln w="10160">
                    <a:solidFill>
                      <a:srgbClr val="5B9BD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  <a:uLnTx/>
                  <a:uFillTx/>
                  <a:latin typeface="Calibri" panose="020F0502020204030204"/>
                </a:rPr>
                <a:t>Parietal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762324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11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</vt:lpstr>
      <vt:lpstr>Aptos Display</vt:lpstr>
      <vt:lpstr>Arial</vt:lpstr>
      <vt:lpstr>Calibri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Delavari, Fatemeh</dc:creator>
  <cp:lastModifiedBy>Delavari, Fatemeh</cp:lastModifiedBy>
  <cp:revision>1</cp:revision>
  <dcterms:created xsi:type="dcterms:W3CDTF">2024-06-14T14:41:55Z</dcterms:created>
  <dcterms:modified xsi:type="dcterms:W3CDTF">2024-06-14T15:44:40Z</dcterms:modified>
</cp:coreProperties>
</file>