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B661B-5450-43B8-B3A2-E1A1EFF7F868}" v="6" dt="2024-06-16T03:33:5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avari, Fatemeh" userId="77615220-48d6-4f87-af7b-cc171337fcd0" providerId="ADAL" clId="{010B661B-5450-43B8-B3A2-E1A1EFF7F868}"/>
    <pc:docChg chg="undo custSel addSld delSld modSld">
      <pc:chgData name="Delavari, Fatemeh" userId="77615220-48d6-4f87-af7b-cc171337fcd0" providerId="ADAL" clId="{010B661B-5450-43B8-B3A2-E1A1EFF7F868}" dt="2024-06-16T03:33:51.830" v="119" actId="164"/>
      <pc:docMkLst>
        <pc:docMk/>
      </pc:docMkLst>
      <pc:sldChg chg="addSp delSp modSp new add del mod">
        <pc:chgData name="Delavari, Fatemeh" userId="77615220-48d6-4f87-af7b-cc171337fcd0" providerId="ADAL" clId="{010B661B-5450-43B8-B3A2-E1A1EFF7F868}" dt="2024-06-16T03:33:51.830" v="119" actId="164"/>
        <pc:sldMkLst>
          <pc:docMk/>
          <pc:sldMk cId="1576232410" sldId="256"/>
        </pc:sldMkLst>
        <pc:spChg chg="del">
          <ac:chgData name="Delavari, Fatemeh" userId="77615220-48d6-4f87-af7b-cc171337fcd0" providerId="ADAL" clId="{010B661B-5450-43B8-B3A2-E1A1EFF7F868}" dt="2024-06-14T14:42:02.987" v="1" actId="478"/>
          <ac:spMkLst>
            <pc:docMk/>
            <pc:sldMk cId="1576232410" sldId="256"/>
            <ac:spMk id="2" creationId="{772C3FA9-8FE4-E438-6E94-84B9F81399AC}"/>
          </ac:spMkLst>
        </pc:spChg>
        <pc:spChg chg="add del mod">
          <ac:chgData name="Delavari, Fatemeh" userId="77615220-48d6-4f87-af7b-cc171337fcd0" providerId="ADAL" clId="{010B661B-5450-43B8-B3A2-E1A1EFF7F868}" dt="2024-06-16T03:14:31.698" v="12" actId="478"/>
          <ac:spMkLst>
            <pc:docMk/>
            <pc:sldMk cId="1576232410" sldId="256"/>
            <ac:spMk id="3" creationId="{3B85F7B5-126E-CB54-0FA5-DBF42D6775ED}"/>
          </ac:spMkLst>
        </pc:spChg>
        <pc:spChg chg="del">
          <ac:chgData name="Delavari, Fatemeh" userId="77615220-48d6-4f87-af7b-cc171337fcd0" providerId="ADAL" clId="{010B661B-5450-43B8-B3A2-E1A1EFF7F868}" dt="2024-06-14T14:42:05.683" v="2" actId="478"/>
          <ac:spMkLst>
            <pc:docMk/>
            <pc:sldMk cId="1576232410" sldId="256"/>
            <ac:spMk id="3" creationId="{71AAE3B4-3F4E-2448-E204-29C684321552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19" creationId="{2A7CB312-C2BD-04A4-311E-E8A2F8E620BB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0" creationId="{50A87E55-068F-9427-EAC6-C06DE4F85258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1" creationId="{81882088-F9F0-54F4-8EB0-ED27834274D9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2" creationId="{78B68A4F-7A7A-AF32-FCA2-F3D64D671D1C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3" creationId="{B9C9249B-A2DA-EEBB-C8FA-A2F91B25C630}"/>
          </ac:spMkLst>
        </pc:spChg>
        <pc:spChg chg="del mod">
          <ac:chgData name="Delavari, Fatemeh" userId="77615220-48d6-4f87-af7b-cc171337fcd0" providerId="ADAL" clId="{010B661B-5450-43B8-B3A2-E1A1EFF7F868}" dt="2024-06-16T03:14:35.673" v="13" actId="478"/>
          <ac:spMkLst>
            <pc:docMk/>
            <pc:sldMk cId="1576232410" sldId="256"/>
            <ac:spMk id="25" creationId="{1A82B10F-4489-F565-17A8-6A1919E7C609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6" creationId="{AE9C5576-13B3-C3A0-995E-2E522C4CE16F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7" creationId="{60637144-74F8-3F43-46A4-A7456BE2A2B3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8" creationId="{F8F669BD-BA65-06CB-7449-3C66667E9B39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9" creationId="{8303591A-FA5A-1C18-E253-672C3E098D61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46" creationId="{2A7CB312-C2BD-04A4-311E-E8A2F8E620BB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47" creationId="{50A87E55-068F-9427-EAC6-C06DE4F85258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48" creationId="{81882088-F9F0-54F4-8EB0-ED27834274D9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49" creationId="{78B68A4F-7A7A-AF32-FCA2-F3D64D671D1C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50" creationId="{B9C9249B-A2DA-EEBB-C8FA-A2F91B25C630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52" creationId="{AE9C5576-13B3-C3A0-995E-2E522C4CE16F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53" creationId="{60637144-74F8-3F43-46A4-A7456BE2A2B3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54" creationId="{F8F669BD-BA65-06CB-7449-3C66667E9B39}"/>
          </ac:spMkLst>
        </pc:spChg>
        <pc:spChg chg="mod topLvl">
          <ac:chgData name="Delavari, Fatemeh" userId="77615220-48d6-4f87-af7b-cc171337fcd0" providerId="ADAL" clId="{010B661B-5450-43B8-B3A2-E1A1EFF7F868}" dt="2024-06-16T03:33:51.830" v="119" actId="164"/>
          <ac:spMkLst>
            <pc:docMk/>
            <pc:sldMk cId="1576232410" sldId="256"/>
            <ac:spMk id="55" creationId="{8303591A-FA5A-1C18-E253-672C3E098D61}"/>
          </ac:spMkLst>
        </pc:spChg>
        <pc:grpChg chg="add del mod">
          <ac:chgData name="Delavari, Fatemeh" userId="77615220-48d6-4f87-af7b-cc171337fcd0" providerId="ADAL" clId="{010B661B-5450-43B8-B3A2-E1A1EFF7F868}" dt="2024-06-16T03:23:18.891" v="20" actId="21"/>
          <ac:grpSpMkLst>
            <pc:docMk/>
            <pc:sldMk cId="1576232410" sldId="256"/>
            <ac:grpSpMk id="4" creationId="{67B36345-D9BF-FF3C-F1B3-F1082FA9A480}"/>
          </ac:grpSpMkLst>
        </pc:grpChg>
        <pc:grpChg chg="add del mod">
          <ac:chgData name="Delavari, Fatemeh" userId="77615220-48d6-4f87-af7b-cc171337fcd0" providerId="ADAL" clId="{010B661B-5450-43B8-B3A2-E1A1EFF7F868}" dt="2024-06-16T03:25:11.617" v="39" actId="165"/>
          <ac:grpSpMkLst>
            <pc:docMk/>
            <pc:sldMk cId="1576232410" sldId="256"/>
            <ac:grpSpMk id="32" creationId="{67B36345-D9BF-FF3C-F1B3-F1082FA9A480}"/>
          </ac:grpSpMkLst>
        </pc:grpChg>
        <pc:grpChg chg="add mod">
          <ac:chgData name="Delavari, Fatemeh" userId="77615220-48d6-4f87-af7b-cc171337fcd0" providerId="ADAL" clId="{010B661B-5450-43B8-B3A2-E1A1EFF7F868}" dt="2024-06-16T03:33:51.830" v="119" actId="164"/>
          <ac:grpSpMkLst>
            <pc:docMk/>
            <pc:sldMk cId="1576232410" sldId="256"/>
            <ac:grpSpMk id="89" creationId="{A6EC6AB9-E911-336B-6E49-700FE1A84A75}"/>
          </ac:grpSpMkLst>
        </pc:grpChg>
        <pc:picChg chg="del mod">
          <ac:chgData name="Delavari, Fatemeh" userId="77615220-48d6-4f87-af7b-cc171337fcd0" providerId="ADAL" clId="{010B661B-5450-43B8-B3A2-E1A1EFF7F868}" dt="2024-06-16T03:14:26.129" v="11" actId="478"/>
          <ac:picMkLst>
            <pc:docMk/>
            <pc:sldMk cId="1576232410" sldId="256"/>
            <ac:picMk id="5" creationId="{8DD0D926-D719-9CD7-25B2-68204F847023}"/>
          </ac:picMkLst>
        </pc:picChg>
        <pc:picChg chg="add mod">
          <ac:chgData name="Delavari, Fatemeh" userId="77615220-48d6-4f87-af7b-cc171337fcd0" providerId="ADAL" clId="{010B661B-5450-43B8-B3A2-E1A1EFF7F868}" dt="2024-06-16T03:33:51.830" v="119" actId="164"/>
          <ac:picMkLst>
            <pc:docMk/>
            <pc:sldMk cId="1576232410" sldId="256"/>
            <ac:picMk id="31" creationId="{71C57333-1A73-8CE6-4FB9-55F3E7C56807}"/>
          </ac:picMkLst>
        </pc:pic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6" creationId="{44007392-8200-C09A-C96D-22702B24B0D3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7" creationId="{DA917570-3993-D9EB-4853-121F125B2389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8" creationId="{0D04BDCA-B11D-2B0B-A29E-400527300ED6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9" creationId="{749869C1-BB3D-FBEF-04F6-97AB8FA33926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0" creationId="{123B929A-ED22-6EEA-3523-82D580D456D1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1" creationId="{B1A53705-6E35-5746-56B0-CC9D3B85008F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2" creationId="{C1F44140-DC52-D30E-D05B-BF7638A4248B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3" creationId="{0F8B182C-863F-EC65-1DC6-8C84D941226D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4" creationId="{4B42AC4A-2946-2E68-69A1-B6732517F4D2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5" creationId="{224216AD-3DFF-9DC4-9D44-F69A7AB70D2E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6" creationId="{2DB3F176-30D8-8143-99E5-D04214F8E196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7" creationId="{9C475145-7285-C92B-3F32-439C931756CD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8" creationId="{B64B143A-CB15-DF21-84CA-30F1AA7F4F79}"/>
          </ac:cxnSpMkLst>
        </pc:cxnChg>
        <pc:cxnChg chg="mod">
          <ac:chgData name="Delavari, Fatemeh" userId="77615220-48d6-4f87-af7b-cc171337fcd0" providerId="ADAL" clId="{010B661B-5450-43B8-B3A2-E1A1EFF7F868}" dt="2024-06-16T03:14:18.546" v="9" actId="1076"/>
          <ac:cxnSpMkLst>
            <pc:docMk/>
            <pc:sldMk cId="1576232410" sldId="256"/>
            <ac:cxnSpMk id="24" creationId="{03D40533-0FC1-F0FC-2FA0-76127AEE0D1F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33" creationId="{44007392-8200-C09A-C96D-22702B24B0D3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34" creationId="{DA917570-3993-D9EB-4853-121F125B2389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35" creationId="{0D04BDCA-B11D-2B0B-A29E-400527300ED6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36" creationId="{749869C1-BB3D-FBEF-04F6-97AB8FA33926}"/>
          </ac:cxnSpMkLst>
        </pc:cxnChg>
        <pc:cxnChg chg="del mod topLvl">
          <ac:chgData name="Delavari, Fatemeh" userId="77615220-48d6-4f87-af7b-cc171337fcd0" providerId="ADAL" clId="{010B661B-5450-43B8-B3A2-E1A1EFF7F868}" dt="2024-06-16T03:30:34.025" v="85" actId="478"/>
          <ac:cxnSpMkLst>
            <pc:docMk/>
            <pc:sldMk cId="1576232410" sldId="256"/>
            <ac:cxnSpMk id="37" creationId="{123B929A-ED22-6EEA-3523-82D580D456D1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38" creationId="{B1A53705-6E35-5746-56B0-CC9D3B85008F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39" creationId="{C1F44140-DC52-D30E-D05B-BF7638A4248B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40" creationId="{0F8B182C-863F-EC65-1DC6-8C84D941226D}"/>
          </ac:cxnSpMkLst>
        </pc:cxnChg>
        <pc:cxnChg chg="del mod topLvl">
          <ac:chgData name="Delavari, Fatemeh" userId="77615220-48d6-4f87-af7b-cc171337fcd0" providerId="ADAL" clId="{010B661B-5450-43B8-B3A2-E1A1EFF7F868}" dt="2024-06-16T03:27:32.258" v="57" actId="21"/>
          <ac:cxnSpMkLst>
            <pc:docMk/>
            <pc:sldMk cId="1576232410" sldId="256"/>
            <ac:cxnSpMk id="41" creationId="{4B42AC4A-2946-2E68-69A1-B6732517F4D2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42" creationId="{224216AD-3DFF-9DC4-9D44-F69A7AB70D2E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43" creationId="{2DB3F176-30D8-8143-99E5-D04214F8E196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44" creationId="{9C475145-7285-C92B-3F32-439C931756CD}"/>
          </ac:cxnSpMkLst>
        </pc:cxnChg>
        <pc:cxnChg chg="del mod topLvl">
          <ac:chgData name="Delavari, Fatemeh" userId="77615220-48d6-4f87-af7b-cc171337fcd0" providerId="ADAL" clId="{010B661B-5450-43B8-B3A2-E1A1EFF7F868}" dt="2024-06-16T03:32:40.754" v="108" actId="478"/>
          <ac:cxnSpMkLst>
            <pc:docMk/>
            <pc:sldMk cId="1576232410" sldId="256"/>
            <ac:cxnSpMk id="45" creationId="{B64B143A-CB15-DF21-84CA-30F1AA7F4F79}"/>
          </ac:cxnSpMkLst>
        </pc:cxnChg>
        <pc:cxnChg chg="mod topLvl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51" creationId="{03D40533-0FC1-F0FC-2FA0-76127AEE0D1F}"/>
          </ac:cxnSpMkLst>
        </pc:cxnChg>
        <pc:cxnChg chg="add mod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69" creationId="{4B42AC4A-2946-2E68-69A1-B6732517F4D2}"/>
          </ac:cxnSpMkLst>
        </pc:cxnChg>
        <pc:cxnChg chg="add mod">
          <ac:chgData name="Delavari, Fatemeh" userId="77615220-48d6-4f87-af7b-cc171337fcd0" providerId="ADAL" clId="{010B661B-5450-43B8-B3A2-E1A1EFF7F868}" dt="2024-06-16T03:33:51.830" v="119" actId="164"/>
          <ac:cxnSpMkLst>
            <pc:docMk/>
            <pc:sldMk cId="1576232410" sldId="256"/>
            <ac:cxnSpMk id="84" creationId="{0D61A94F-B1C9-9EC6-B9E5-E3186C2E50F3}"/>
          </ac:cxnSpMkLst>
        </pc:cxnChg>
      </pc:sldChg>
      <pc:sldChg chg="addSp delSp new del mod">
        <pc:chgData name="Delavari, Fatemeh" userId="77615220-48d6-4f87-af7b-cc171337fcd0" providerId="ADAL" clId="{010B661B-5450-43B8-B3A2-E1A1EFF7F868}" dt="2024-06-16T03:33:43.892" v="117" actId="47"/>
        <pc:sldMkLst>
          <pc:docMk/>
          <pc:sldMk cId="2927962992" sldId="257"/>
        </pc:sldMkLst>
        <pc:spChg chg="del">
          <ac:chgData name="Delavari, Fatemeh" userId="77615220-48d6-4f87-af7b-cc171337fcd0" providerId="ADAL" clId="{010B661B-5450-43B8-B3A2-E1A1EFF7F868}" dt="2024-06-16T03:22:37.760" v="16" actId="478"/>
          <ac:spMkLst>
            <pc:docMk/>
            <pc:sldMk cId="2927962992" sldId="257"/>
            <ac:spMk id="2" creationId="{0D28A9A5-F339-7F25-776E-EB6D2B8D47FD}"/>
          </ac:spMkLst>
        </pc:spChg>
        <pc:spChg chg="del">
          <ac:chgData name="Delavari, Fatemeh" userId="77615220-48d6-4f87-af7b-cc171337fcd0" providerId="ADAL" clId="{010B661B-5450-43B8-B3A2-E1A1EFF7F868}" dt="2024-06-16T03:22:40.035" v="17" actId="478"/>
          <ac:spMkLst>
            <pc:docMk/>
            <pc:sldMk cId="2927962992" sldId="257"/>
            <ac:spMk id="3" creationId="{8578F4EA-7A54-2C34-744A-288290E1DD8B}"/>
          </ac:spMkLst>
        </pc:spChg>
        <pc:picChg chg="add">
          <ac:chgData name="Delavari, Fatemeh" userId="77615220-48d6-4f87-af7b-cc171337fcd0" providerId="ADAL" clId="{010B661B-5450-43B8-B3A2-E1A1EFF7F868}" dt="2024-06-16T03:22:34.461" v="15" actId="22"/>
          <ac:picMkLst>
            <pc:docMk/>
            <pc:sldMk cId="2927962992" sldId="257"/>
            <ac:picMk id="5" creationId="{FF61CDB0-F1F5-926F-A69D-97F27D3A3C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0305-F9BA-7206-1899-58BA9651E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52A1-B97C-023C-0E30-CAB2F0752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3C88-8445-D5AD-A17B-A0DB9FC0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60AF-62D2-E696-B0B9-F5F64C43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49FC-F9B4-916A-AF8C-F79C85ED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4F53-A075-AD70-29AB-16BCD0EB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8458-8674-EA00-12AC-41665C483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3A4B-8752-CF51-17BB-A4C22589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5D4A-5BA8-29EF-7FBC-CA3912BB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2EBF-D065-1270-9302-6C0643AC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27F10-F897-8DBF-EA8B-1B7F01196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D393-EE32-4D98-683C-35987C54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A3A6-4C14-57E8-1767-1647C3FF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E002-4466-9203-75A4-7EE831DC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0EFD-6675-A806-CAA3-9C41B3F4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2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5F73-61A0-EE76-8E1F-BBD66AF9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8565-8B87-216A-8BCF-63784070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5985-80B8-457C-E231-ACD7D7B9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446D-4AAD-594B-B357-CE1DC634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C300-7CEF-4254-DC51-20E4D3A4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A83-1F5D-CA14-1760-F738BAF5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0D13-B414-2C79-81BC-FA8A6EA0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3E16-93EF-508B-C830-F1978814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6B06-1F03-A0E9-E3D6-466CB15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4D90-0F3F-230F-4BFB-C9C04266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8D73-C18A-600F-8078-B47AC177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FB91-1A95-B77F-49EC-677CF5C8B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25CA7-E0C6-726D-CE3B-85ED1682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672B-307D-BA3F-7E18-0BE5F52D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A9BE-C4AB-3E48-639F-5F288975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862C5-AF53-D5BA-858D-4148DF06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4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2BAB-DCD7-E0E0-7589-A7A22B09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43D-DAAA-F153-32C0-2C98D364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3F23B-4F99-D8B5-FCFF-7051F744E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30B74-4E07-DE85-BD3D-498CF9A3D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E29CD-1B7F-58B3-4CC0-09EBA2B28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2304-C810-217A-5354-AA522791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0C21B-6BAC-1141-CF81-983D4D03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794C9-21A7-43ED-0CDE-A3DECC48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C030-6E4F-A951-1FE3-2628C6F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B0A4B-47D6-38D3-6FAC-8C85B030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0A7B2-EA1C-E5CA-DB01-9819D35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AA03B-D373-0FAF-3472-A04A8B4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E6656-3E5E-89E5-A885-4EC7496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BDF4C-DC67-578E-B28D-E5F4E6F4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3D427-A59C-DD55-FE8A-C3B16F72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FBB3-C1E6-B075-B1EC-BAA69EDE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8C6-E6E4-E7C1-8D30-A9F5895D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38EFE-9040-ABA5-8A81-5000E88B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E972-371F-785A-8443-ECD0F2C8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98F46-5A40-4494-3046-F8446C74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37BB-8C6F-4DEC-300F-3EA41F55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E8F9-0130-EB42-B8CA-80A5139D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38770-71D0-495C-CBC1-C8D797DB3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27CC-D0AC-35F9-CF55-CE13166A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82B2B-F54D-326E-BA0F-BAB6A54C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6443-9A2E-094A-F57A-F8D08F3E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985D-4637-8BAF-87AA-ABB2076C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00A77-AB19-7DCA-5481-44E0194A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EF82A-5EC7-E800-D94B-A4ED24F9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6D87-9796-B649-0AA4-EBFAAD98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FD492-14AE-4364-A180-BABFE5079AD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FDC5-939F-F6D1-83A0-D69D528D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5AE2-C67A-EFBE-D65F-1CBCC5CD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A6EC6AB9-E911-336B-6E49-700FE1A84A75}"/>
              </a:ext>
            </a:extLst>
          </p:cNvPr>
          <p:cNvGrpSpPr/>
          <p:nvPr/>
        </p:nvGrpSpPr>
        <p:grpSpPr>
          <a:xfrm>
            <a:off x="3592324" y="1088866"/>
            <a:ext cx="4819650" cy="4055142"/>
            <a:chOff x="3592324" y="1088866"/>
            <a:chExt cx="4819650" cy="405514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1C57333-1A73-8CE6-4FB9-55F3E7C56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92324" y="1888255"/>
              <a:ext cx="4819650" cy="2714625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007392-8200-C09A-C96D-22702B24B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5867" y="1471683"/>
              <a:ext cx="0" cy="643558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917570-3993-D9EB-4853-121F125B2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1647" y="2004883"/>
              <a:ext cx="0" cy="1098331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D04BDCA-B11D-2B0B-A29E-400527300ED6}"/>
                </a:ext>
              </a:extLst>
            </p:cNvPr>
            <p:cNvCxnSpPr>
              <a:cxnSpLocks/>
            </p:cNvCxnSpPr>
            <p:nvPr/>
          </p:nvCxnSpPr>
          <p:spPr>
            <a:xfrm>
              <a:off x="5255867" y="2004883"/>
              <a:ext cx="1045780" cy="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9869C1-BB3D-FBEF-04F6-97AB8FA33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5867" y="1445647"/>
              <a:ext cx="2515804" cy="26036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1A53705-6E35-5746-56B0-CC9D3B85008F}"/>
                </a:ext>
              </a:extLst>
            </p:cNvPr>
            <p:cNvCxnSpPr>
              <a:cxnSpLocks/>
            </p:cNvCxnSpPr>
            <p:nvPr/>
          </p:nvCxnSpPr>
          <p:spPr>
            <a:xfrm>
              <a:off x="6050861" y="4799871"/>
              <a:ext cx="1745135" cy="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F44140-DC52-D30E-D05B-BF7638A42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5195" y="2994433"/>
              <a:ext cx="0" cy="1805438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8B182C-863F-EC65-1DC6-8C84D9412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0861" y="4602880"/>
              <a:ext cx="0" cy="198033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24216AD-3DFF-9DC4-9D44-F69A7AB70D2E}"/>
                </a:ext>
              </a:extLst>
            </p:cNvPr>
            <p:cNvCxnSpPr>
              <a:cxnSpLocks/>
            </p:cNvCxnSpPr>
            <p:nvPr/>
          </p:nvCxnSpPr>
          <p:spPr>
            <a:xfrm>
              <a:off x="6968304" y="4475943"/>
              <a:ext cx="827692" cy="10716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B3F176-30D8-8143-99E5-D04214F8E196}"/>
                </a:ext>
              </a:extLst>
            </p:cNvPr>
            <p:cNvCxnSpPr>
              <a:cxnSpLocks/>
            </p:cNvCxnSpPr>
            <p:nvPr/>
          </p:nvCxnSpPr>
          <p:spPr>
            <a:xfrm>
              <a:off x="6923428" y="1745909"/>
              <a:ext cx="848243" cy="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475145-7285-C92B-3F32-439C93175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8713" y="1745909"/>
              <a:ext cx="0" cy="1485272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7CB312-C2BD-04A4-311E-E8A2F8E620BB}"/>
                </a:ext>
              </a:extLst>
            </p:cNvPr>
            <p:cNvSpPr txBox="1">
              <a:spLocks/>
            </p:cNvSpPr>
            <p:nvPr/>
          </p:nvSpPr>
          <p:spPr>
            <a:xfrm>
              <a:off x="6408981" y="1088866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0A87E55-068F-9427-EAC6-C06DE4F85258}"/>
                </a:ext>
              </a:extLst>
            </p:cNvPr>
            <p:cNvSpPr txBox="1">
              <a:spLocks/>
            </p:cNvSpPr>
            <p:nvPr/>
          </p:nvSpPr>
          <p:spPr>
            <a:xfrm>
              <a:off x="7195289" y="1493362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882088-F9F0-54F4-8EB0-ED27834274D9}"/>
                </a:ext>
              </a:extLst>
            </p:cNvPr>
            <p:cNvSpPr txBox="1">
              <a:spLocks/>
            </p:cNvSpPr>
            <p:nvPr/>
          </p:nvSpPr>
          <p:spPr>
            <a:xfrm>
              <a:off x="5613692" y="1745909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B68A4F-7A7A-AF32-FCA2-F3D64D671D1C}"/>
                </a:ext>
              </a:extLst>
            </p:cNvPr>
            <p:cNvSpPr txBox="1">
              <a:spLocks/>
            </p:cNvSpPr>
            <p:nvPr/>
          </p:nvSpPr>
          <p:spPr>
            <a:xfrm>
              <a:off x="6553149" y="4774676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C9249B-A2DA-EEBB-C8FA-A2F91B25C630}"/>
                </a:ext>
              </a:extLst>
            </p:cNvPr>
            <p:cNvSpPr txBox="1">
              <a:spLocks/>
            </p:cNvSpPr>
            <p:nvPr/>
          </p:nvSpPr>
          <p:spPr>
            <a:xfrm>
              <a:off x="7229498" y="4492817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3D40533-0FC1-F0FC-2FA0-76127AEE0D1F}"/>
                </a:ext>
              </a:extLst>
            </p:cNvPr>
            <p:cNvCxnSpPr>
              <a:cxnSpLocks/>
            </p:cNvCxnSpPr>
            <p:nvPr/>
          </p:nvCxnSpPr>
          <p:spPr>
            <a:xfrm>
              <a:off x="4374698" y="1866425"/>
              <a:ext cx="0" cy="275034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9C5576-13B3-C3A0-995E-2E522C4CE16F}"/>
                </a:ext>
              </a:extLst>
            </p:cNvPr>
            <p:cNvSpPr txBox="1">
              <a:spLocks/>
            </p:cNvSpPr>
            <p:nvPr/>
          </p:nvSpPr>
          <p:spPr>
            <a:xfrm>
              <a:off x="4959141" y="2617365"/>
              <a:ext cx="5801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 w="10160">
                    <a:solidFill>
                      <a:srgbClr val="5B9BD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Calibri" panose="020F0502020204030204"/>
                </a:rPr>
                <a:t>Frontal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637144-74F8-3F43-46A4-A7456BE2A2B3}"/>
                </a:ext>
              </a:extLst>
            </p:cNvPr>
            <p:cNvSpPr txBox="1">
              <a:spLocks/>
            </p:cNvSpPr>
            <p:nvPr/>
          </p:nvSpPr>
          <p:spPr>
            <a:xfrm>
              <a:off x="5692741" y="4208416"/>
              <a:ext cx="716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 w="10160">
                    <a:solidFill>
                      <a:srgbClr val="5B9BD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Calibri" panose="020F0502020204030204"/>
                </a:rPr>
                <a:t>Temporal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8F669BD-BA65-06CB-7449-3C66667E9B39}"/>
                </a:ext>
              </a:extLst>
            </p:cNvPr>
            <p:cNvSpPr txBox="1">
              <a:spLocks/>
            </p:cNvSpPr>
            <p:nvPr/>
          </p:nvSpPr>
          <p:spPr>
            <a:xfrm>
              <a:off x="7454394" y="2285010"/>
              <a:ext cx="676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 w="10160">
                    <a:solidFill>
                      <a:srgbClr val="5B9BD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Calibri" panose="020F0502020204030204"/>
                </a:rPr>
                <a:t>Occipital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303591A-FA5A-1C18-E253-672C3E098D61}"/>
                </a:ext>
              </a:extLst>
            </p:cNvPr>
            <p:cNvSpPr txBox="1">
              <a:spLocks/>
            </p:cNvSpPr>
            <p:nvPr/>
          </p:nvSpPr>
          <p:spPr>
            <a:xfrm>
              <a:off x="6611977" y="3413957"/>
              <a:ext cx="593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 w="10160">
                    <a:solidFill>
                      <a:srgbClr val="5B9BD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Calibri" panose="020F0502020204030204"/>
                </a:rPr>
                <a:t>Parietal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B42AC4A-2946-2E68-69A1-B6732517F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8304" y="3897152"/>
              <a:ext cx="0" cy="578791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61A94F-B1C9-9EC6-B9E5-E3186C2E5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1671" y="1458198"/>
              <a:ext cx="0" cy="472377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</p:grpSp>
    </p:spTree>
    <p:extLst>
      <p:ext uri="{BB962C8B-B14F-4D97-AF65-F5344CB8AC3E}">
        <p14:creationId xmlns:p14="http://schemas.microsoft.com/office/powerpoint/2010/main" val="157623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Delavari, Fatemeh</dc:creator>
  <cp:lastModifiedBy>Delavari, Fatemeh</cp:lastModifiedBy>
  <cp:revision>1</cp:revision>
  <dcterms:created xsi:type="dcterms:W3CDTF">2024-06-14T14:41:55Z</dcterms:created>
  <dcterms:modified xsi:type="dcterms:W3CDTF">2024-06-16T03:33:55Z</dcterms:modified>
</cp:coreProperties>
</file>