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CDB38-5FB2-4F58-83D0-F4E87BD829D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94EC74-1C03-42AA-A72C-FC27EBE24E35}">
      <dgm:prSet phldrT="[Text]"/>
      <dgm:spPr/>
      <dgm:t>
        <a:bodyPr/>
        <a:lstStyle/>
        <a:p>
          <a:r>
            <a:rPr lang="en-US" dirty="0"/>
            <a:t>Function tree</a:t>
          </a:r>
        </a:p>
      </dgm:t>
    </dgm:pt>
    <dgm:pt modelId="{D9B55341-2445-4CA7-9DFF-37DB29E5FB37}" type="parTrans" cxnId="{9415970D-468E-4B95-AA86-CD9641223BFC}">
      <dgm:prSet/>
      <dgm:spPr/>
      <dgm:t>
        <a:bodyPr/>
        <a:lstStyle/>
        <a:p>
          <a:endParaRPr lang="en-IN"/>
        </a:p>
      </dgm:t>
    </dgm:pt>
    <dgm:pt modelId="{BE64E01F-84E9-4BE2-A6FC-C25428719C04}" type="sibTrans" cxnId="{9415970D-468E-4B95-AA86-CD9641223BFC}">
      <dgm:prSet/>
      <dgm:spPr/>
      <dgm:t>
        <a:bodyPr/>
        <a:lstStyle/>
        <a:p>
          <a:endParaRPr lang="en-IN"/>
        </a:p>
      </dgm:t>
    </dgm:pt>
    <dgm:pt modelId="{BD1D88E2-96C3-4B6E-A156-72FF16A6B045}">
      <dgm:prSet phldrT="[Text]"/>
      <dgm:spPr/>
      <dgm:t>
        <a:bodyPr/>
        <a:lstStyle/>
        <a:p>
          <a:r>
            <a:rPr lang="en-US" dirty="0"/>
            <a:t>Serving food</a:t>
          </a:r>
          <a:endParaRPr lang="en-IN" dirty="0"/>
        </a:p>
      </dgm:t>
    </dgm:pt>
    <dgm:pt modelId="{305FCC27-004E-4EC0-AC54-0F32F006DB0F}" type="parTrans" cxnId="{E8C91BF9-9466-41BB-AD87-009EDEE5F5CE}">
      <dgm:prSet/>
      <dgm:spPr/>
      <dgm:t>
        <a:bodyPr/>
        <a:lstStyle/>
        <a:p>
          <a:endParaRPr lang="en-IN"/>
        </a:p>
      </dgm:t>
    </dgm:pt>
    <dgm:pt modelId="{B0F0BC6F-24FE-4286-8256-1A6C059EF389}" type="sibTrans" cxnId="{E8C91BF9-9466-41BB-AD87-009EDEE5F5CE}">
      <dgm:prSet/>
      <dgm:spPr/>
      <dgm:t>
        <a:bodyPr/>
        <a:lstStyle/>
        <a:p>
          <a:endParaRPr lang="en-IN"/>
        </a:p>
      </dgm:t>
    </dgm:pt>
    <dgm:pt modelId="{C17D9F6A-F207-4F22-83BF-94F0222ADDB7}">
      <dgm:prSet phldrT="[Text]"/>
      <dgm:spPr/>
      <dgm:t>
        <a:bodyPr/>
        <a:lstStyle/>
        <a:p>
          <a:r>
            <a:rPr lang="en-US" dirty="0"/>
            <a:t>Movement</a:t>
          </a:r>
          <a:endParaRPr lang="en-IN" dirty="0"/>
        </a:p>
      </dgm:t>
    </dgm:pt>
    <dgm:pt modelId="{19F2E4CD-5DD6-4250-9227-19E8BB3A0D2C}" type="parTrans" cxnId="{74F0CDB7-7FE4-4F55-A7D9-222EF0B71969}">
      <dgm:prSet/>
      <dgm:spPr/>
      <dgm:t>
        <a:bodyPr/>
        <a:lstStyle/>
        <a:p>
          <a:endParaRPr lang="en-IN"/>
        </a:p>
      </dgm:t>
    </dgm:pt>
    <dgm:pt modelId="{E9CEA28B-9FB0-4CAB-8A1E-8AC8F08C93B2}" type="sibTrans" cxnId="{74F0CDB7-7FE4-4F55-A7D9-222EF0B71969}">
      <dgm:prSet/>
      <dgm:spPr/>
      <dgm:t>
        <a:bodyPr/>
        <a:lstStyle/>
        <a:p>
          <a:endParaRPr lang="en-IN"/>
        </a:p>
      </dgm:t>
    </dgm:pt>
    <dgm:pt modelId="{61CD990A-E37E-446A-8F1D-BDAF70F309AF}">
      <dgm:prSet phldrT="[Text]"/>
      <dgm:spPr/>
      <dgm:t>
        <a:bodyPr/>
        <a:lstStyle/>
        <a:p>
          <a:r>
            <a:rPr lang="en-US" dirty="0"/>
            <a:t>Oxygen monitoring</a:t>
          </a:r>
          <a:endParaRPr lang="en-IN" dirty="0"/>
        </a:p>
      </dgm:t>
    </dgm:pt>
    <dgm:pt modelId="{AA13C5F0-BA80-4BAC-87EA-F77B8110EBC4}" type="parTrans" cxnId="{133790AB-99FB-4343-9513-73DAFA62E249}">
      <dgm:prSet/>
      <dgm:spPr/>
      <dgm:t>
        <a:bodyPr/>
        <a:lstStyle/>
        <a:p>
          <a:endParaRPr lang="en-IN"/>
        </a:p>
      </dgm:t>
    </dgm:pt>
    <dgm:pt modelId="{A219D201-41D4-481B-85B0-A3C6AB45DC9E}" type="sibTrans" cxnId="{133790AB-99FB-4343-9513-73DAFA62E249}">
      <dgm:prSet/>
      <dgm:spPr/>
      <dgm:t>
        <a:bodyPr/>
        <a:lstStyle/>
        <a:p>
          <a:endParaRPr lang="en-IN"/>
        </a:p>
      </dgm:t>
    </dgm:pt>
    <dgm:pt modelId="{447A5EED-A4E5-43EC-99AD-365F66FD5FFE}">
      <dgm:prSet phldrT="[Text]"/>
      <dgm:spPr/>
      <dgm:t>
        <a:bodyPr/>
        <a:lstStyle/>
        <a:p>
          <a:r>
            <a:rPr lang="en-US" dirty="0"/>
            <a:t>Water bottle dispensing</a:t>
          </a:r>
          <a:endParaRPr lang="en-IN" dirty="0"/>
        </a:p>
      </dgm:t>
    </dgm:pt>
    <dgm:pt modelId="{E3FCFBE2-625D-47AA-895C-5B8D562ADD07}" type="parTrans" cxnId="{6B24A48E-968F-4702-9182-63F8DD218B16}">
      <dgm:prSet/>
      <dgm:spPr/>
      <dgm:t>
        <a:bodyPr/>
        <a:lstStyle/>
        <a:p>
          <a:endParaRPr lang="en-IN"/>
        </a:p>
      </dgm:t>
    </dgm:pt>
    <dgm:pt modelId="{87BD3E46-8DA2-44F5-A0BD-70232DDE153B}" type="sibTrans" cxnId="{6B24A48E-968F-4702-9182-63F8DD218B16}">
      <dgm:prSet/>
      <dgm:spPr/>
      <dgm:t>
        <a:bodyPr/>
        <a:lstStyle/>
        <a:p>
          <a:endParaRPr lang="en-IN"/>
        </a:p>
      </dgm:t>
    </dgm:pt>
    <dgm:pt modelId="{0913139B-A51E-473A-A133-2B2715D69BCF}">
      <dgm:prSet/>
      <dgm:spPr/>
      <dgm:t>
        <a:bodyPr/>
        <a:lstStyle/>
        <a:p>
          <a:r>
            <a:rPr lang="en-US" dirty="0"/>
            <a:t>Hold the food</a:t>
          </a:r>
          <a:endParaRPr lang="en-IN" dirty="0"/>
        </a:p>
      </dgm:t>
    </dgm:pt>
    <dgm:pt modelId="{98A4CCD7-FDED-4A02-B12E-FA5CFD9F79EA}" type="parTrans" cxnId="{B96E6FE1-4CF7-449E-BC68-FD0C839C1F40}">
      <dgm:prSet/>
      <dgm:spPr/>
      <dgm:t>
        <a:bodyPr/>
        <a:lstStyle/>
        <a:p>
          <a:endParaRPr lang="en-IN"/>
        </a:p>
      </dgm:t>
    </dgm:pt>
    <dgm:pt modelId="{B5A8A054-5030-4CB6-847D-60BDE107FD2B}" type="sibTrans" cxnId="{B96E6FE1-4CF7-449E-BC68-FD0C839C1F40}">
      <dgm:prSet/>
      <dgm:spPr/>
      <dgm:t>
        <a:bodyPr/>
        <a:lstStyle/>
        <a:p>
          <a:endParaRPr lang="en-IN"/>
        </a:p>
      </dgm:t>
    </dgm:pt>
    <dgm:pt modelId="{484DCBE2-0061-438B-A644-72936041FF37}">
      <dgm:prSet/>
      <dgm:spPr/>
      <dgm:t>
        <a:bodyPr/>
        <a:lstStyle/>
        <a:p>
          <a:r>
            <a:rPr lang="en-US" dirty="0"/>
            <a:t>Refill the food</a:t>
          </a:r>
          <a:endParaRPr lang="en-IN" dirty="0"/>
        </a:p>
      </dgm:t>
    </dgm:pt>
    <dgm:pt modelId="{94B3E7BF-F2E3-457E-B12F-1807B1039709}" type="parTrans" cxnId="{901FC464-C1FB-4A67-9CBB-BA0086980E6D}">
      <dgm:prSet/>
      <dgm:spPr/>
      <dgm:t>
        <a:bodyPr/>
        <a:lstStyle/>
        <a:p>
          <a:endParaRPr lang="en-IN"/>
        </a:p>
      </dgm:t>
    </dgm:pt>
    <dgm:pt modelId="{FC4A6730-9066-418C-8D39-814D6E18F62A}" type="sibTrans" cxnId="{901FC464-C1FB-4A67-9CBB-BA0086980E6D}">
      <dgm:prSet/>
      <dgm:spPr/>
      <dgm:t>
        <a:bodyPr/>
        <a:lstStyle/>
        <a:p>
          <a:endParaRPr lang="en-IN"/>
        </a:p>
      </dgm:t>
    </dgm:pt>
    <dgm:pt modelId="{622F82DF-D7A7-455A-934A-EC443921FE91}">
      <dgm:prSet/>
      <dgm:spPr/>
      <dgm:t>
        <a:bodyPr/>
        <a:lstStyle/>
        <a:p>
          <a:r>
            <a:rPr lang="en-US" dirty="0"/>
            <a:t>Alert the patient </a:t>
          </a:r>
          <a:endParaRPr lang="en-IN" dirty="0"/>
        </a:p>
      </dgm:t>
    </dgm:pt>
    <dgm:pt modelId="{207C457F-B40D-4FF3-84AC-D847FA4E80E0}" type="parTrans" cxnId="{9AA94CA4-484A-4802-8D6D-0C1393338791}">
      <dgm:prSet/>
      <dgm:spPr/>
      <dgm:t>
        <a:bodyPr/>
        <a:lstStyle/>
        <a:p>
          <a:endParaRPr lang="en-IN"/>
        </a:p>
      </dgm:t>
    </dgm:pt>
    <dgm:pt modelId="{49EAF086-7715-426B-BE06-45586CC93B9D}" type="sibTrans" cxnId="{9AA94CA4-484A-4802-8D6D-0C1393338791}">
      <dgm:prSet/>
      <dgm:spPr/>
      <dgm:t>
        <a:bodyPr/>
        <a:lstStyle/>
        <a:p>
          <a:endParaRPr lang="en-IN"/>
        </a:p>
      </dgm:t>
    </dgm:pt>
    <dgm:pt modelId="{2A8407AF-C65C-4770-BDD4-DD633BB1DE3E}">
      <dgm:prSet/>
      <dgm:spPr/>
      <dgm:t>
        <a:bodyPr/>
        <a:lstStyle/>
        <a:p>
          <a:r>
            <a:rPr lang="en-US" dirty="0"/>
            <a:t>Hold the bottle</a:t>
          </a:r>
          <a:endParaRPr lang="en-IN" dirty="0"/>
        </a:p>
      </dgm:t>
    </dgm:pt>
    <dgm:pt modelId="{315B93C2-936E-4F2C-B9FF-AAC454FE9F97}" type="parTrans" cxnId="{E09BCD18-6483-4472-9C68-47FE42A4A00E}">
      <dgm:prSet/>
      <dgm:spPr/>
      <dgm:t>
        <a:bodyPr/>
        <a:lstStyle/>
        <a:p>
          <a:endParaRPr lang="en-IN"/>
        </a:p>
      </dgm:t>
    </dgm:pt>
    <dgm:pt modelId="{4C184AE0-BD07-4E13-B450-45E57A066334}" type="sibTrans" cxnId="{E09BCD18-6483-4472-9C68-47FE42A4A00E}">
      <dgm:prSet/>
      <dgm:spPr/>
      <dgm:t>
        <a:bodyPr/>
        <a:lstStyle/>
        <a:p>
          <a:endParaRPr lang="en-IN"/>
        </a:p>
      </dgm:t>
    </dgm:pt>
    <dgm:pt modelId="{205EA475-AEE2-499A-9222-A50CCF4E7882}">
      <dgm:prSet/>
      <dgm:spPr/>
      <dgm:t>
        <a:bodyPr/>
        <a:lstStyle/>
        <a:p>
          <a:r>
            <a:rPr lang="en-US" dirty="0"/>
            <a:t>Dispense  the bottle</a:t>
          </a:r>
          <a:endParaRPr lang="en-IN" dirty="0"/>
        </a:p>
      </dgm:t>
    </dgm:pt>
    <dgm:pt modelId="{F5D1BBA4-56DA-4852-A1D5-E2FAE3026C32}" type="parTrans" cxnId="{ED943E98-96C5-4E23-8CBB-BEF714292F7A}">
      <dgm:prSet/>
      <dgm:spPr/>
      <dgm:t>
        <a:bodyPr/>
        <a:lstStyle/>
        <a:p>
          <a:endParaRPr lang="en-IN"/>
        </a:p>
      </dgm:t>
    </dgm:pt>
    <dgm:pt modelId="{BDC54C28-CDF7-46F5-BEC8-461BBF93ED7D}" type="sibTrans" cxnId="{ED943E98-96C5-4E23-8CBB-BEF714292F7A}">
      <dgm:prSet/>
      <dgm:spPr/>
      <dgm:t>
        <a:bodyPr/>
        <a:lstStyle/>
        <a:p>
          <a:endParaRPr lang="en-IN"/>
        </a:p>
      </dgm:t>
    </dgm:pt>
    <dgm:pt modelId="{0AB92380-A6C2-4A91-8974-AD691CD6F548}">
      <dgm:prSet/>
      <dgm:spPr/>
      <dgm:t>
        <a:bodyPr/>
        <a:lstStyle/>
        <a:p>
          <a:r>
            <a:rPr lang="en-US" dirty="0"/>
            <a:t>Provision to hold finger </a:t>
          </a:r>
          <a:endParaRPr lang="en-IN" dirty="0"/>
        </a:p>
      </dgm:t>
    </dgm:pt>
    <dgm:pt modelId="{0EDEAB68-7444-4B40-88E7-135BB1790B66}" type="parTrans" cxnId="{F2FE0DA6-87DE-4B37-9D25-5FB269F580CD}">
      <dgm:prSet/>
      <dgm:spPr/>
      <dgm:t>
        <a:bodyPr/>
        <a:lstStyle/>
        <a:p>
          <a:endParaRPr lang="en-IN"/>
        </a:p>
      </dgm:t>
    </dgm:pt>
    <dgm:pt modelId="{6B525546-1179-4193-8BF8-469CB7A2C2CF}" type="sibTrans" cxnId="{F2FE0DA6-87DE-4B37-9D25-5FB269F580CD}">
      <dgm:prSet/>
      <dgm:spPr/>
      <dgm:t>
        <a:bodyPr/>
        <a:lstStyle/>
        <a:p>
          <a:endParaRPr lang="en-IN"/>
        </a:p>
      </dgm:t>
    </dgm:pt>
    <dgm:pt modelId="{6EEFCE11-D593-4457-A54F-23D4037277A0}">
      <dgm:prSet/>
      <dgm:spPr/>
      <dgm:t>
        <a:bodyPr/>
        <a:lstStyle/>
        <a:p>
          <a:r>
            <a:rPr lang="en-US" dirty="0"/>
            <a:t>Alert the  patient</a:t>
          </a:r>
          <a:endParaRPr lang="en-IN" dirty="0"/>
        </a:p>
      </dgm:t>
    </dgm:pt>
    <dgm:pt modelId="{133C7A14-9FB4-4455-B1C0-063E87B71609}" type="parTrans" cxnId="{1132DED9-17D6-4E45-AFE1-C0F1762951F4}">
      <dgm:prSet/>
      <dgm:spPr/>
      <dgm:t>
        <a:bodyPr/>
        <a:lstStyle/>
        <a:p>
          <a:endParaRPr lang="en-IN"/>
        </a:p>
      </dgm:t>
    </dgm:pt>
    <dgm:pt modelId="{487F9255-0FBB-42A8-9190-2851552809BA}" type="sibTrans" cxnId="{1132DED9-17D6-4E45-AFE1-C0F1762951F4}">
      <dgm:prSet/>
      <dgm:spPr/>
      <dgm:t>
        <a:bodyPr/>
        <a:lstStyle/>
        <a:p>
          <a:endParaRPr lang="en-IN"/>
        </a:p>
      </dgm:t>
    </dgm:pt>
    <dgm:pt modelId="{A6101190-93A5-44C4-B59F-F74954F598D4}">
      <dgm:prSet/>
      <dgm:spPr/>
      <dgm:t>
        <a:bodyPr/>
        <a:lstStyle/>
        <a:p>
          <a:r>
            <a:rPr lang="en-US" dirty="0"/>
            <a:t>Sense the finger</a:t>
          </a:r>
          <a:endParaRPr lang="en-IN" dirty="0"/>
        </a:p>
      </dgm:t>
    </dgm:pt>
    <dgm:pt modelId="{39C03672-7692-4F35-B74B-1306089F1B4E}" type="parTrans" cxnId="{FF5DE299-322C-42A4-B10D-8FD03974065B}">
      <dgm:prSet/>
      <dgm:spPr/>
      <dgm:t>
        <a:bodyPr/>
        <a:lstStyle/>
        <a:p>
          <a:endParaRPr lang="en-IN"/>
        </a:p>
      </dgm:t>
    </dgm:pt>
    <dgm:pt modelId="{B302773C-12EA-4A1B-8EDF-EBDD9FAA8E8B}" type="sibTrans" cxnId="{FF5DE299-322C-42A4-B10D-8FD03974065B}">
      <dgm:prSet/>
      <dgm:spPr/>
      <dgm:t>
        <a:bodyPr/>
        <a:lstStyle/>
        <a:p>
          <a:endParaRPr lang="en-IN"/>
        </a:p>
      </dgm:t>
    </dgm:pt>
    <dgm:pt modelId="{C404ED90-D32C-4AFF-A313-E6183184651A}">
      <dgm:prSet/>
      <dgm:spPr/>
      <dgm:t>
        <a:bodyPr/>
        <a:lstStyle/>
        <a:p>
          <a:r>
            <a:rPr lang="en-US" dirty="0"/>
            <a:t>Display the result</a:t>
          </a:r>
          <a:endParaRPr lang="en-IN" dirty="0"/>
        </a:p>
      </dgm:t>
    </dgm:pt>
    <dgm:pt modelId="{CC90241B-7B23-446F-841A-D97A577C80E5}" type="parTrans" cxnId="{7BADEA70-3F5A-41BB-A880-976341154459}">
      <dgm:prSet/>
      <dgm:spPr/>
      <dgm:t>
        <a:bodyPr/>
        <a:lstStyle/>
        <a:p>
          <a:endParaRPr lang="en-IN"/>
        </a:p>
      </dgm:t>
    </dgm:pt>
    <dgm:pt modelId="{2BBE72F2-A9B8-40E2-9B9C-558CAF12CE46}" type="sibTrans" cxnId="{7BADEA70-3F5A-41BB-A880-976341154459}">
      <dgm:prSet/>
      <dgm:spPr/>
      <dgm:t>
        <a:bodyPr/>
        <a:lstStyle/>
        <a:p>
          <a:endParaRPr lang="en-IN"/>
        </a:p>
      </dgm:t>
    </dgm:pt>
    <dgm:pt modelId="{BB062917-13F4-4356-B6D4-8709FA370D64}">
      <dgm:prSet/>
      <dgm:spPr/>
      <dgm:t>
        <a:bodyPr/>
        <a:lstStyle/>
        <a:p>
          <a:r>
            <a:rPr lang="en-US" dirty="0"/>
            <a:t>Move in all four directions</a:t>
          </a:r>
          <a:endParaRPr lang="en-IN" dirty="0"/>
        </a:p>
      </dgm:t>
    </dgm:pt>
    <dgm:pt modelId="{9DE83287-FD1A-4E55-A5B0-2C5FB92BA16A}" type="parTrans" cxnId="{1181B812-ACE0-48D3-9313-75014EA6833F}">
      <dgm:prSet/>
      <dgm:spPr/>
      <dgm:t>
        <a:bodyPr/>
        <a:lstStyle/>
        <a:p>
          <a:endParaRPr lang="en-IN"/>
        </a:p>
      </dgm:t>
    </dgm:pt>
    <dgm:pt modelId="{64E29CAB-0929-455B-B7E9-1A937A7A7891}" type="sibTrans" cxnId="{1181B812-ACE0-48D3-9313-75014EA6833F}">
      <dgm:prSet/>
      <dgm:spPr/>
      <dgm:t>
        <a:bodyPr/>
        <a:lstStyle/>
        <a:p>
          <a:endParaRPr lang="en-IN"/>
        </a:p>
      </dgm:t>
    </dgm:pt>
    <dgm:pt modelId="{CD843735-86A7-4718-8EA4-712D9293FF33}">
      <dgm:prSet/>
      <dgm:spPr/>
      <dgm:t>
        <a:bodyPr/>
        <a:lstStyle/>
        <a:p>
          <a:r>
            <a:rPr lang="en-US" dirty="0"/>
            <a:t>Stop when obstacle is detected</a:t>
          </a:r>
          <a:endParaRPr lang="en-IN" dirty="0"/>
        </a:p>
      </dgm:t>
    </dgm:pt>
    <dgm:pt modelId="{B89DD8B1-90FD-44E9-9104-BCD7AD39F948}" type="parTrans" cxnId="{6C9D527A-D8A1-49E7-9D7A-49D7FD8CBAD0}">
      <dgm:prSet/>
      <dgm:spPr/>
      <dgm:t>
        <a:bodyPr/>
        <a:lstStyle/>
        <a:p>
          <a:endParaRPr lang="en-IN"/>
        </a:p>
      </dgm:t>
    </dgm:pt>
    <dgm:pt modelId="{81A3395E-949C-43F9-ADFA-2FAD70C0D3BD}" type="sibTrans" cxnId="{6C9D527A-D8A1-49E7-9D7A-49D7FD8CBAD0}">
      <dgm:prSet/>
      <dgm:spPr/>
      <dgm:t>
        <a:bodyPr/>
        <a:lstStyle/>
        <a:p>
          <a:endParaRPr lang="en-IN"/>
        </a:p>
      </dgm:t>
    </dgm:pt>
    <dgm:pt modelId="{93E85F1D-9D0D-4D58-B7AD-5CD236DDBF40}">
      <dgm:prSet/>
      <dgm:spPr/>
      <dgm:t>
        <a:bodyPr/>
        <a:lstStyle/>
        <a:p>
          <a:r>
            <a:rPr lang="en-US" dirty="0"/>
            <a:t>Sense the obstacle</a:t>
          </a:r>
          <a:endParaRPr lang="en-IN" dirty="0"/>
        </a:p>
      </dgm:t>
    </dgm:pt>
    <dgm:pt modelId="{2282D97B-CEDC-40B0-8AB8-06161EEE52EB}" type="parTrans" cxnId="{4024FB37-15EB-4DAE-B9BE-F5EA6300258B}">
      <dgm:prSet/>
      <dgm:spPr/>
      <dgm:t>
        <a:bodyPr/>
        <a:lstStyle/>
        <a:p>
          <a:endParaRPr lang="en-IN"/>
        </a:p>
      </dgm:t>
    </dgm:pt>
    <dgm:pt modelId="{2BCFDDE6-9A82-4BB0-8D46-D6D5D14E2158}" type="sibTrans" cxnId="{4024FB37-15EB-4DAE-B9BE-F5EA6300258B}">
      <dgm:prSet/>
      <dgm:spPr/>
      <dgm:t>
        <a:bodyPr/>
        <a:lstStyle/>
        <a:p>
          <a:endParaRPr lang="en-IN"/>
        </a:p>
      </dgm:t>
    </dgm:pt>
    <dgm:pt modelId="{FC76781F-E2C1-4376-A6F3-879C79E325E0}">
      <dgm:prSet/>
      <dgm:spPr/>
      <dgm:t>
        <a:bodyPr/>
        <a:lstStyle/>
        <a:p>
          <a:r>
            <a:rPr lang="en-US" dirty="0"/>
            <a:t>User interface</a:t>
          </a:r>
          <a:endParaRPr lang="en-IN" dirty="0"/>
        </a:p>
      </dgm:t>
    </dgm:pt>
    <dgm:pt modelId="{6D6F6CA2-09DC-4735-BECD-D21732F5F01C}" type="parTrans" cxnId="{99C11EC6-DAA0-4085-9094-5375905C2BBF}">
      <dgm:prSet/>
      <dgm:spPr/>
      <dgm:t>
        <a:bodyPr/>
        <a:lstStyle/>
        <a:p>
          <a:endParaRPr lang="en-IN"/>
        </a:p>
      </dgm:t>
    </dgm:pt>
    <dgm:pt modelId="{FD2C96A4-0AF8-481F-8CBB-9F5114B70EAA}" type="sibTrans" cxnId="{99C11EC6-DAA0-4085-9094-5375905C2BBF}">
      <dgm:prSet/>
      <dgm:spPr/>
      <dgm:t>
        <a:bodyPr/>
        <a:lstStyle/>
        <a:p>
          <a:endParaRPr lang="en-IN"/>
        </a:p>
      </dgm:t>
    </dgm:pt>
    <dgm:pt modelId="{9C33B383-A475-456D-B063-ED41877AC566}">
      <dgm:prSet/>
      <dgm:spPr/>
      <dgm:t>
        <a:bodyPr/>
        <a:lstStyle/>
        <a:p>
          <a:r>
            <a:rPr lang="en-US" dirty="0"/>
            <a:t>On/Of Mechanism</a:t>
          </a:r>
          <a:endParaRPr lang="en-IN" dirty="0"/>
        </a:p>
      </dgm:t>
    </dgm:pt>
    <dgm:pt modelId="{28DCF3EB-20D3-4724-9D8E-6045A2BF956E}" type="parTrans" cxnId="{560B3358-2C67-4FE3-B74C-09793528A38B}">
      <dgm:prSet/>
      <dgm:spPr/>
      <dgm:t>
        <a:bodyPr/>
        <a:lstStyle/>
        <a:p>
          <a:endParaRPr lang="en-IN"/>
        </a:p>
      </dgm:t>
    </dgm:pt>
    <dgm:pt modelId="{3EA8669B-D031-4A64-9DFE-36F75D6650CF}" type="sibTrans" cxnId="{560B3358-2C67-4FE3-B74C-09793528A38B}">
      <dgm:prSet/>
      <dgm:spPr/>
      <dgm:t>
        <a:bodyPr/>
        <a:lstStyle/>
        <a:p>
          <a:endParaRPr lang="en-IN"/>
        </a:p>
      </dgm:t>
    </dgm:pt>
    <dgm:pt modelId="{0A3006EC-DA7D-4553-A103-78F88F0CDB86}">
      <dgm:prSet/>
      <dgm:spPr/>
      <dgm:t>
        <a:bodyPr/>
        <a:lstStyle/>
        <a:p>
          <a:r>
            <a:rPr lang="en-US"/>
            <a:t>Case</a:t>
          </a:r>
          <a:endParaRPr lang="en-IN" dirty="0"/>
        </a:p>
      </dgm:t>
    </dgm:pt>
    <dgm:pt modelId="{7632B0C4-33CB-4356-BEAC-A775470F01B3}" type="parTrans" cxnId="{BFAE097C-0ACD-4F27-B895-F2101528B9BF}">
      <dgm:prSet/>
      <dgm:spPr/>
      <dgm:t>
        <a:bodyPr/>
        <a:lstStyle/>
        <a:p>
          <a:endParaRPr lang="en-IN"/>
        </a:p>
      </dgm:t>
    </dgm:pt>
    <dgm:pt modelId="{1A41A801-9C5D-4171-BD3E-31DB949960B7}" type="sibTrans" cxnId="{BFAE097C-0ACD-4F27-B895-F2101528B9BF}">
      <dgm:prSet/>
      <dgm:spPr/>
      <dgm:t>
        <a:bodyPr/>
        <a:lstStyle/>
        <a:p>
          <a:endParaRPr lang="en-IN"/>
        </a:p>
      </dgm:t>
    </dgm:pt>
    <dgm:pt modelId="{8ADC8941-0EF4-4400-A3A5-EE98E24C2FB9}">
      <dgm:prSet/>
      <dgm:spPr/>
      <dgm:t>
        <a:bodyPr/>
        <a:lstStyle/>
        <a:p>
          <a:r>
            <a:rPr lang="en-US" dirty="0"/>
            <a:t>User friendly</a:t>
          </a:r>
          <a:endParaRPr lang="en-IN" dirty="0"/>
        </a:p>
      </dgm:t>
    </dgm:pt>
    <dgm:pt modelId="{C95BA398-F90B-4717-9DDB-5B4DF65259D0}" type="parTrans" cxnId="{5848CFDD-ECEF-4786-B85B-8B6CD1622F5A}">
      <dgm:prSet/>
      <dgm:spPr/>
      <dgm:t>
        <a:bodyPr/>
        <a:lstStyle/>
        <a:p>
          <a:endParaRPr lang="en-IN"/>
        </a:p>
      </dgm:t>
    </dgm:pt>
    <dgm:pt modelId="{F9FFCDB0-24CD-455C-8360-2B93514C19B6}" type="sibTrans" cxnId="{5848CFDD-ECEF-4786-B85B-8B6CD1622F5A}">
      <dgm:prSet/>
      <dgm:spPr/>
      <dgm:t>
        <a:bodyPr/>
        <a:lstStyle/>
        <a:p>
          <a:endParaRPr lang="en-IN"/>
        </a:p>
      </dgm:t>
    </dgm:pt>
    <dgm:pt modelId="{08636FC1-DB5D-49D5-A8B0-4AA475576A7D}" type="pres">
      <dgm:prSet presAssocID="{FBCCDB38-5FB2-4F58-83D0-F4E87BD829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14F0CA-73B2-4919-AE1C-8505E0F861F9}" type="pres">
      <dgm:prSet presAssocID="{9B94EC74-1C03-42AA-A72C-FC27EBE24E35}" presName="hierRoot1" presStyleCnt="0">
        <dgm:presLayoutVars>
          <dgm:hierBranch val="init"/>
        </dgm:presLayoutVars>
      </dgm:prSet>
      <dgm:spPr/>
    </dgm:pt>
    <dgm:pt modelId="{533B3F85-0857-443F-A6B9-FDC50ACC6821}" type="pres">
      <dgm:prSet presAssocID="{9B94EC74-1C03-42AA-A72C-FC27EBE24E35}" presName="rootComposite1" presStyleCnt="0"/>
      <dgm:spPr/>
    </dgm:pt>
    <dgm:pt modelId="{7F5C6DC1-5EDC-4F5E-AFF7-9A5C36B36B59}" type="pres">
      <dgm:prSet presAssocID="{9B94EC74-1C03-42AA-A72C-FC27EBE24E35}" presName="rootText1" presStyleLbl="node0" presStyleIdx="0" presStyleCnt="1">
        <dgm:presLayoutVars>
          <dgm:chPref val="3"/>
        </dgm:presLayoutVars>
      </dgm:prSet>
      <dgm:spPr/>
    </dgm:pt>
    <dgm:pt modelId="{D4D96915-5784-474D-B3E7-CD5E5BBCAC99}" type="pres">
      <dgm:prSet presAssocID="{9B94EC74-1C03-42AA-A72C-FC27EBE24E35}" presName="rootConnector1" presStyleLbl="node1" presStyleIdx="0" presStyleCnt="0"/>
      <dgm:spPr/>
    </dgm:pt>
    <dgm:pt modelId="{9EDE783B-DCED-45EB-AE65-4F885949EE99}" type="pres">
      <dgm:prSet presAssocID="{9B94EC74-1C03-42AA-A72C-FC27EBE24E35}" presName="hierChild2" presStyleCnt="0"/>
      <dgm:spPr/>
    </dgm:pt>
    <dgm:pt modelId="{6F2AB1CD-C7BC-416B-A2B4-4958A2FE0DF6}" type="pres">
      <dgm:prSet presAssocID="{305FCC27-004E-4EC0-AC54-0F32F006DB0F}" presName="Name37" presStyleLbl="parChTrans1D2" presStyleIdx="0" presStyleCnt="6"/>
      <dgm:spPr/>
    </dgm:pt>
    <dgm:pt modelId="{A19C22D7-0BAF-4327-857F-06680B07ED77}" type="pres">
      <dgm:prSet presAssocID="{BD1D88E2-96C3-4B6E-A156-72FF16A6B045}" presName="hierRoot2" presStyleCnt="0">
        <dgm:presLayoutVars>
          <dgm:hierBranch val="init"/>
        </dgm:presLayoutVars>
      </dgm:prSet>
      <dgm:spPr/>
    </dgm:pt>
    <dgm:pt modelId="{AC5C9FCB-2EB7-4E58-BAF7-9A4ACF55F83B}" type="pres">
      <dgm:prSet presAssocID="{BD1D88E2-96C3-4B6E-A156-72FF16A6B045}" presName="rootComposite" presStyleCnt="0"/>
      <dgm:spPr/>
    </dgm:pt>
    <dgm:pt modelId="{A95CB45B-E481-4D6B-9C4F-F057774B0E51}" type="pres">
      <dgm:prSet presAssocID="{BD1D88E2-96C3-4B6E-A156-72FF16A6B045}" presName="rootText" presStyleLbl="node2" presStyleIdx="0" presStyleCnt="6">
        <dgm:presLayoutVars>
          <dgm:chPref val="3"/>
        </dgm:presLayoutVars>
      </dgm:prSet>
      <dgm:spPr/>
    </dgm:pt>
    <dgm:pt modelId="{C6964B75-B938-4336-A63A-12B113AA373C}" type="pres">
      <dgm:prSet presAssocID="{BD1D88E2-96C3-4B6E-A156-72FF16A6B045}" presName="rootConnector" presStyleLbl="node2" presStyleIdx="0" presStyleCnt="6"/>
      <dgm:spPr/>
    </dgm:pt>
    <dgm:pt modelId="{68D66C8F-AEF6-4646-8B3E-95494B59F89A}" type="pres">
      <dgm:prSet presAssocID="{BD1D88E2-96C3-4B6E-A156-72FF16A6B045}" presName="hierChild4" presStyleCnt="0"/>
      <dgm:spPr/>
    </dgm:pt>
    <dgm:pt modelId="{E3628156-DBFD-4910-BA95-5159FB08C7F7}" type="pres">
      <dgm:prSet presAssocID="{98A4CCD7-FDED-4A02-B12E-FA5CFD9F79EA}" presName="Name37" presStyleLbl="parChTrans1D3" presStyleIdx="0" presStyleCnt="14"/>
      <dgm:spPr/>
    </dgm:pt>
    <dgm:pt modelId="{DD08A48E-823F-435D-9C85-8A304887C378}" type="pres">
      <dgm:prSet presAssocID="{0913139B-A51E-473A-A133-2B2715D69BCF}" presName="hierRoot2" presStyleCnt="0">
        <dgm:presLayoutVars>
          <dgm:hierBranch val="init"/>
        </dgm:presLayoutVars>
      </dgm:prSet>
      <dgm:spPr/>
    </dgm:pt>
    <dgm:pt modelId="{423034A3-2A0E-446C-848F-C55DC51A9CBF}" type="pres">
      <dgm:prSet presAssocID="{0913139B-A51E-473A-A133-2B2715D69BCF}" presName="rootComposite" presStyleCnt="0"/>
      <dgm:spPr/>
    </dgm:pt>
    <dgm:pt modelId="{9F3B609E-2198-4E67-88AA-559922282331}" type="pres">
      <dgm:prSet presAssocID="{0913139B-A51E-473A-A133-2B2715D69BCF}" presName="rootText" presStyleLbl="node3" presStyleIdx="0" presStyleCnt="14">
        <dgm:presLayoutVars>
          <dgm:chPref val="3"/>
        </dgm:presLayoutVars>
      </dgm:prSet>
      <dgm:spPr/>
    </dgm:pt>
    <dgm:pt modelId="{39DA0CAF-14B2-4CA8-BF63-EA1253A7A1CF}" type="pres">
      <dgm:prSet presAssocID="{0913139B-A51E-473A-A133-2B2715D69BCF}" presName="rootConnector" presStyleLbl="node3" presStyleIdx="0" presStyleCnt="14"/>
      <dgm:spPr/>
    </dgm:pt>
    <dgm:pt modelId="{E84538BF-42C5-4717-8772-AA2C635A28BE}" type="pres">
      <dgm:prSet presAssocID="{0913139B-A51E-473A-A133-2B2715D69BCF}" presName="hierChild4" presStyleCnt="0"/>
      <dgm:spPr/>
    </dgm:pt>
    <dgm:pt modelId="{AF345D53-FCA6-47FC-8159-A88ACFA58484}" type="pres">
      <dgm:prSet presAssocID="{0913139B-A51E-473A-A133-2B2715D69BCF}" presName="hierChild5" presStyleCnt="0"/>
      <dgm:spPr/>
    </dgm:pt>
    <dgm:pt modelId="{D34AF6C3-BFBB-45EA-A4F9-BC8175B358DE}" type="pres">
      <dgm:prSet presAssocID="{94B3E7BF-F2E3-457E-B12F-1807B1039709}" presName="Name37" presStyleLbl="parChTrans1D3" presStyleIdx="1" presStyleCnt="14"/>
      <dgm:spPr/>
    </dgm:pt>
    <dgm:pt modelId="{220575A1-8F27-4865-B1E4-D15FA2C992FE}" type="pres">
      <dgm:prSet presAssocID="{484DCBE2-0061-438B-A644-72936041FF37}" presName="hierRoot2" presStyleCnt="0">
        <dgm:presLayoutVars>
          <dgm:hierBranch val="init"/>
        </dgm:presLayoutVars>
      </dgm:prSet>
      <dgm:spPr/>
    </dgm:pt>
    <dgm:pt modelId="{47A471F7-B584-4537-B191-2F472F6E8CEF}" type="pres">
      <dgm:prSet presAssocID="{484DCBE2-0061-438B-A644-72936041FF37}" presName="rootComposite" presStyleCnt="0"/>
      <dgm:spPr/>
    </dgm:pt>
    <dgm:pt modelId="{B874F752-BD43-4108-B84C-EBDF8DBF16EC}" type="pres">
      <dgm:prSet presAssocID="{484DCBE2-0061-438B-A644-72936041FF37}" presName="rootText" presStyleLbl="node3" presStyleIdx="1" presStyleCnt="14">
        <dgm:presLayoutVars>
          <dgm:chPref val="3"/>
        </dgm:presLayoutVars>
      </dgm:prSet>
      <dgm:spPr/>
    </dgm:pt>
    <dgm:pt modelId="{EE29FDC5-030F-41B5-B91A-FF85B6C396BE}" type="pres">
      <dgm:prSet presAssocID="{484DCBE2-0061-438B-A644-72936041FF37}" presName="rootConnector" presStyleLbl="node3" presStyleIdx="1" presStyleCnt="14"/>
      <dgm:spPr/>
    </dgm:pt>
    <dgm:pt modelId="{32C70137-CDA1-4593-A3CA-E092D138F3A8}" type="pres">
      <dgm:prSet presAssocID="{484DCBE2-0061-438B-A644-72936041FF37}" presName="hierChild4" presStyleCnt="0"/>
      <dgm:spPr/>
    </dgm:pt>
    <dgm:pt modelId="{6B243059-0BFD-4DA0-984E-9DAB8F302E63}" type="pres">
      <dgm:prSet presAssocID="{484DCBE2-0061-438B-A644-72936041FF37}" presName="hierChild5" presStyleCnt="0"/>
      <dgm:spPr/>
    </dgm:pt>
    <dgm:pt modelId="{EEC5F607-63E7-42E7-9897-3D6818E2ADDC}" type="pres">
      <dgm:prSet presAssocID="{207C457F-B40D-4FF3-84AC-D847FA4E80E0}" presName="Name37" presStyleLbl="parChTrans1D3" presStyleIdx="2" presStyleCnt="14"/>
      <dgm:spPr/>
    </dgm:pt>
    <dgm:pt modelId="{63141C77-3516-4CC7-82B3-94DF42408DBF}" type="pres">
      <dgm:prSet presAssocID="{622F82DF-D7A7-455A-934A-EC443921FE91}" presName="hierRoot2" presStyleCnt="0">
        <dgm:presLayoutVars>
          <dgm:hierBranch val="init"/>
        </dgm:presLayoutVars>
      </dgm:prSet>
      <dgm:spPr/>
    </dgm:pt>
    <dgm:pt modelId="{88A91E53-1097-4E76-8132-54DC3E1C9ECA}" type="pres">
      <dgm:prSet presAssocID="{622F82DF-D7A7-455A-934A-EC443921FE91}" presName="rootComposite" presStyleCnt="0"/>
      <dgm:spPr/>
    </dgm:pt>
    <dgm:pt modelId="{51377833-A25C-42E8-BAAB-ED6D49411EE9}" type="pres">
      <dgm:prSet presAssocID="{622F82DF-D7A7-455A-934A-EC443921FE91}" presName="rootText" presStyleLbl="node3" presStyleIdx="2" presStyleCnt="14">
        <dgm:presLayoutVars>
          <dgm:chPref val="3"/>
        </dgm:presLayoutVars>
      </dgm:prSet>
      <dgm:spPr/>
    </dgm:pt>
    <dgm:pt modelId="{4D3E8EA1-4508-414F-B4EB-C6145C0A1C59}" type="pres">
      <dgm:prSet presAssocID="{622F82DF-D7A7-455A-934A-EC443921FE91}" presName="rootConnector" presStyleLbl="node3" presStyleIdx="2" presStyleCnt="14"/>
      <dgm:spPr/>
    </dgm:pt>
    <dgm:pt modelId="{7C9B37FE-8C78-4574-8A9C-BC40AAA2A121}" type="pres">
      <dgm:prSet presAssocID="{622F82DF-D7A7-455A-934A-EC443921FE91}" presName="hierChild4" presStyleCnt="0"/>
      <dgm:spPr/>
    </dgm:pt>
    <dgm:pt modelId="{C0C220CC-A248-456D-AA34-D4343D569FBC}" type="pres">
      <dgm:prSet presAssocID="{622F82DF-D7A7-455A-934A-EC443921FE91}" presName="hierChild5" presStyleCnt="0"/>
      <dgm:spPr/>
    </dgm:pt>
    <dgm:pt modelId="{07603A53-B06D-48F5-954A-22FEE5B99ADB}" type="pres">
      <dgm:prSet presAssocID="{BD1D88E2-96C3-4B6E-A156-72FF16A6B045}" presName="hierChild5" presStyleCnt="0"/>
      <dgm:spPr/>
    </dgm:pt>
    <dgm:pt modelId="{EE2EE269-7AFD-4704-A9DA-EF79060453BF}" type="pres">
      <dgm:prSet presAssocID="{E3FCFBE2-625D-47AA-895C-5B8D562ADD07}" presName="Name37" presStyleLbl="parChTrans1D2" presStyleIdx="1" presStyleCnt="6"/>
      <dgm:spPr/>
    </dgm:pt>
    <dgm:pt modelId="{CE926C62-87F1-4D3F-85F2-912707702FC2}" type="pres">
      <dgm:prSet presAssocID="{447A5EED-A4E5-43EC-99AD-365F66FD5FFE}" presName="hierRoot2" presStyleCnt="0">
        <dgm:presLayoutVars>
          <dgm:hierBranch val="init"/>
        </dgm:presLayoutVars>
      </dgm:prSet>
      <dgm:spPr/>
    </dgm:pt>
    <dgm:pt modelId="{5282BD5B-1160-4D40-9A30-1E5E80936BDB}" type="pres">
      <dgm:prSet presAssocID="{447A5EED-A4E5-43EC-99AD-365F66FD5FFE}" presName="rootComposite" presStyleCnt="0"/>
      <dgm:spPr/>
    </dgm:pt>
    <dgm:pt modelId="{CDC52579-83C5-4D7B-8D19-1AF87C6C7246}" type="pres">
      <dgm:prSet presAssocID="{447A5EED-A4E5-43EC-99AD-365F66FD5FFE}" presName="rootText" presStyleLbl="node2" presStyleIdx="1" presStyleCnt="6">
        <dgm:presLayoutVars>
          <dgm:chPref val="3"/>
        </dgm:presLayoutVars>
      </dgm:prSet>
      <dgm:spPr/>
    </dgm:pt>
    <dgm:pt modelId="{E6F66923-FBA7-4674-87D1-8E332DC34D3E}" type="pres">
      <dgm:prSet presAssocID="{447A5EED-A4E5-43EC-99AD-365F66FD5FFE}" presName="rootConnector" presStyleLbl="node2" presStyleIdx="1" presStyleCnt="6"/>
      <dgm:spPr/>
    </dgm:pt>
    <dgm:pt modelId="{7E217DB8-08D5-43C2-AACF-CE14F2422CA9}" type="pres">
      <dgm:prSet presAssocID="{447A5EED-A4E5-43EC-99AD-365F66FD5FFE}" presName="hierChild4" presStyleCnt="0"/>
      <dgm:spPr/>
    </dgm:pt>
    <dgm:pt modelId="{DFC5640E-5C0D-4E8C-A5F6-954E0ACEBCF1}" type="pres">
      <dgm:prSet presAssocID="{315B93C2-936E-4F2C-B9FF-AAC454FE9F97}" presName="Name37" presStyleLbl="parChTrans1D3" presStyleIdx="3" presStyleCnt="14"/>
      <dgm:spPr/>
    </dgm:pt>
    <dgm:pt modelId="{530DC2CC-DDC5-4AF1-85BD-D42E6CDF670B}" type="pres">
      <dgm:prSet presAssocID="{2A8407AF-C65C-4770-BDD4-DD633BB1DE3E}" presName="hierRoot2" presStyleCnt="0">
        <dgm:presLayoutVars>
          <dgm:hierBranch val="init"/>
        </dgm:presLayoutVars>
      </dgm:prSet>
      <dgm:spPr/>
    </dgm:pt>
    <dgm:pt modelId="{97C9E467-FBEE-4D54-A251-5F94D01DA750}" type="pres">
      <dgm:prSet presAssocID="{2A8407AF-C65C-4770-BDD4-DD633BB1DE3E}" presName="rootComposite" presStyleCnt="0"/>
      <dgm:spPr/>
    </dgm:pt>
    <dgm:pt modelId="{1B1C2BC3-9A16-4BC8-9FC1-BCD1E61371D2}" type="pres">
      <dgm:prSet presAssocID="{2A8407AF-C65C-4770-BDD4-DD633BB1DE3E}" presName="rootText" presStyleLbl="node3" presStyleIdx="3" presStyleCnt="14">
        <dgm:presLayoutVars>
          <dgm:chPref val="3"/>
        </dgm:presLayoutVars>
      </dgm:prSet>
      <dgm:spPr/>
    </dgm:pt>
    <dgm:pt modelId="{548CB647-970B-49E7-8646-0ECCBB6B2BC7}" type="pres">
      <dgm:prSet presAssocID="{2A8407AF-C65C-4770-BDD4-DD633BB1DE3E}" presName="rootConnector" presStyleLbl="node3" presStyleIdx="3" presStyleCnt="14"/>
      <dgm:spPr/>
    </dgm:pt>
    <dgm:pt modelId="{DE6C0A14-759C-42F3-A1F0-757B4ACF360D}" type="pres">
      <dgm:prSet presAssocID="{2A8407AF-C65C-4770-BDD4-DD633BB1DE3E}" presName="hierChild4" presStyleCnt="0"/>
      <dgm:spPr/>
    </dgm:pt>
    <dgm:pt modelId="{01125236-C8D1-42F7-BCAE-A637F6531122}" type="pres">
      <dgm:prSet presAssocID="{2A8407AF-C65C-4770-BDD4-DD633BB1DE3E}" presName="hierChild5" presStyleCnt="0"/>
      <dgm:spPr/>
    </dgm:pt>
    <dgm:pt modelId="{D1FE30DB-D468-469A-A24A-4D58C96D41B1}" type="pres">
      <dgm:prSet presAssocID="{F5D1BBA4-56DA-4852-A1D5-E2FAE3026C32}" presName="Name37" presStyleLbl="parChTrans1D3" presStyleIdx="4" presStyleCnt="14"/>
      <dgm:spPr/>
    </dgm:pt>
    <dgm:pt modelId="{A6BF44A2-22C2-47B0-BDEB-452284D8C2CC}" type="pres">
      <dgm:prSet presAssocID="{205EA475-AEE2-499A-9222-A50CCF4E7882}" presName="hierRoot2" presStyleCnt="0">
        <dgm:presLayoutVars>
          <dgm:hierBranch val="init"/>
        </dgm:presLayoutVars>
      </dgm:prSet>
      <dgm:spPr/>
    </dgm:pt>
    <dgm:pt modelId="{9D339160-9761-44A1-BF38-385343F512CA}" type="pres">
      <dgm:prSet presAssocID="{205EA475-AEE2-499A-9222-A50CCF4E7882}" presName="rootComposite" presStyleCnt="0"/>
      <dgm:spPr/>
    </dgm:pt>
    <dgm:pt modelId="{349D16CF-962C-477E-A627-BA54995F6F6F}" type="pres">
      <dgm:prSet presAssocID="{205EA475-AEE2-499A-9222-A50CCF4E7882}" presName="rootText" presStyleLbl="node3" presStyleIdx="4" presStyleCnt="14">
        <dgm:presLayoutVars>
          <dgm:chPref val="3"/>
        </dgm:presLayoutVars>
      </dgm:prSet>
      <dgm:spPr/>
    </dgm:pt>
    <dgm:pt modelId="{69504F4D-42F7-44AF-888C-5E56899742CE}" type="pres">
      <dgm:prSet presAssocID="{205EA475-AEE2-499A-9222-A50CCF4E7882}" presName="rootConnector" presStyleLbl="node3" presStyleIdx="4" presStyleCnt="14"/>
      <dgm:spPr/>
    </dgm:pt>
    <dgm:pt modelId="{B1AE5682-AA92-4C57-8928-D7BF6D27AD64}" type="pres">
      <dgm:prSet presAssocID="{205EA475-AEE2-499A-9222-A50CCF4E7882}" presName="hierChild4" presStyleCnt="0"/>
      <dgm:spPr/>
    </dgm:pt>
    <dgm:pt modelId="{1A2D36AC-7FDE-4499-A26F-6F6744E2DE44}" type="pres">
      <dgm:prSet presAssocID="{205EA475-AEE2-499A-9222-A50CCF4E7882}" presName="hierChild5" presStyleCnt="0"/>
      <dgm:spPr/>
    </dgm:pt>
    <dgm:pt modelId="{918C1BD1-5604-47F4-AD62-78EA9A001202}" type="pres">
      <dgm:prSet presAssocID="{133C7A14-9FB4-4455-B1C0-063E87B71609}" presName="Name37" presStyleLbl="parChTrans1D3" presStyleIdx="5" presStyleCnt="14"/>
      <dgm:spPr/>
    </dgm:pt>
    <dgm:pt modelId="{9F729B2A-4DFC-40EB-817A-8D91A249C147}" type="pres">
      <dgm:prSet presAssocID="{6EEFCE11-D593-4457-A54F-23D4037277A0}" presName="hierRoot2" presStyleCnt="0">
        <dgm:presLayoutVars>
          <dgm:hierBranch val="hang"/>
        </dgm:presLayoutVars>
      </dgm:prSet>
      <dgm:spPr/>
    </dgm:pt>
    <dgm:pt modelId="{3F1E2BCD-19F7-407B-94B3-9DC9A8C975F3}" type="pres">
      <dgm:prSet presAssocID="{6EEFCE11-D593-4457-A54F-23D4037277A0}" presName="rootComposite" presStyleCnt="0"/>
      <dgm:spPr/>
    </dgm:pt>
    <dgm:pt modelId="{8254463B-62D3-44A5-BF43-82D1EED8DA93}" type="pres">
      <dgm:prSet presAssocID="{6EEFCE11-D593-4457-A54F-23D4037277A0}" presName="rootText" presStyleLbl="node3" presStyleIdx="5" presStyleCnt="14">
        <dgm:presLayoutVars>
          <dgm:chPref val="3"/>
        </dgm:presLayoutVars>
      </dgm:prSet>
      <dgm:spPr/>
    </dgm:pt>
    <dgm:pt modelId="{E4E8764D-068E-4C88-8C3D-2099C99A6DEB}" type="pres">
      <dgm:prSet presAssocID="{6EEFCE11-D593-4457-A54F-23D4037277A0}" presName="rootConnector" presStyleLbl="node3" presStyleIdx="5" presStyleCnt="14"/>
      <dgm:spPr/>
    </dgm:pt>
    <dgm:pt modelId="{79BCFA1F-28A9-4734-B3DD-090726F07CA1}" type="pres">
      <dgm:prSet presAssocID="{6EEFCE11-D593-4457-A54F-23D4037277A0}" presName="hierChild4" presStyleCnt="0"/>
      <dgm:spPr/>
    </dgm:pt>
    <dgm:pt modelId="{99FEA7AF-355B-4B54-BCDA-F2E18BE51927}" type="pres">
      <dgm:prSet presAssocID="{6EEFCE11-D593-4457-A54F-23D4037277A0}" presName="hierChild5" presStyleCnt="0"/>
      <dgm:spPr/>
    </dgm:pt>
    <dgm:pt modelId="{3F8E4C00-DF96-4DE5-8680-AD27DC68D1D3}" type="pres">
      <dgm:prSet presAssocID="{447A5EED-A4E5-43EC-99AD-365F66FD5FFE}" presName="hierChild5" presStyleCnt="0"/>
      <dgm:spPr/>
    </dgm:pt>
    <dgm:pt modelId="{EFFB6DF8-94DB-42E8-8995-042AF7A39DEB}" type="pres">
      <dgm:prSet presAssocID="{AA13C5F0-BA80-4BAC-87EA-F77B8110EBC4}" presName="Name37" presStyleLbl="parChTrans1D2" presStyleIdx="2" presStyleCnt="6"/>
      <dgm:spPr/>
    </dgm:pt>
    <dgm:pt modelId="{E2ECEB88-B6BC-46E2-9D1E-1B87E6319FE3}" type="pres">
      <dgm:prSet presAssocID="{61CD990A-E37E-446A-8F1D-BDAF70F309AF}" presName="hierRoot2" presStyleCnt="0">
        <dgm:presLayoutVars>
          <dgm:hierBranch val="init"/>
        </dgm:presLayoutVars>
      </dgm:prSet>
      <dgm:spPr/>
    </dgm:pt>
    <dgm:pt modelId="{138039B9-F108-40EE-9D8B-A74BD8DFB2D2}" type="pres">
      <dgm:prSet presAssocID="{61CD990A-E37E-446A-8F1D-BDAF70F309AF}" presName="rootComposite" presStyleCnt="0"/>
      <dgm:spPr/>
    </dgm:pt>
    <dgm:pt modelId="{20DDD165-48E2-4B16-A707-774BEE9D83D2}" type="pres">
      <dgm:prSet presAssocID="{61CD990A-E37E-446A-8F1D-BDAF70F309AF}" presName="rootText" presStyleLbl="node2" presStyleIdx="2" presStyleCnt="6">
        <dgm:presLayoutVars>
          <dgm:chPref val="3"/>
        </dgm:presLayoutVars>
      </dgm:prSet>
      <dgm:spPr/>
    </dgm:pt>
    <dgm:pt modelId="{A0797C3D-56FB-4DE0-B79B-2748E9C340C8}" type="pres">
      <dgm:prSet presAssocID="{61CD990A-E37E-446A-8F1D-BDAF70F309AF}" presName="rootConnector" presStyleLbl="node2" presStyleIdx="2" presStyleCnt="6"/>
      <dgm:spPr/>
    </dgm:pt>
    <dgm:pt modelId="{C368485F-E1BB-4AE2-A690-32E443625CA1}" type="pres">
      <dgm:prSet presAssocID="{61CD990A-E37E-446A-8F1D-BDAF70F309AF}" presName="hierChild4" presStyleCnt="0"/>
      <dgm:spPr/>
    </dgm:pt>
    <dgm:pt modelId="{75E7360F-90A3-4311-86C5-87645DF37484}" type="pres">
      <dgm:prSet presAssocID="{0EDEAB68-7444-4B40-88E7-135BB1790B66}" presName="Name37" presStyleLbl="parChTrans1D3" presStyleIdx="6" presStyleCnt="14"/>
      <dgm:spPr/>
    </dgm:pt>
    <dgm:pt modelId="{051B4BD2-65B4-4D7B-AB3D-8D255EF02B24}" type="pres">
      <dgm:prSet presAssocID="{0AB92380-A6C2-4A91-8974-AD691CD6F548}" presName="hierRoot2" presStyleCnt="0">
        <dgm:presLayoutVars>
          <dgm:hierBranch val="init"/>
        </dgm:presLayoutVars>
      </dgm:prSet>
      <dgm:spPr/>
    </dgm:pt>
    <dgm:pt modelId="{4B261BC0-07F5-44CE-914A-21E36ACB0A26}" type="pres">
      <dgm:prSet presAssocID="{0AB92380-A6C2-4A91-8974-AD691CD6F548}" presName="rootComposite" presStyleCnt="0"/>
      <dgm:spPr/>
    </dgm:pt>
    <dgm:pt modelId="{02737CC2-3A5D-4E82-915C-876AC65A4F6C}" type="pres">
      <dgm:prSet presAssocID="{0AB92380-A6C2-4A91-8974-AD691CD6F548}" presName="rootText" presStyleLbl="node3" presStyleIdx="6" presStyleCnt="14">
        <dgm:presLayoutVars>
          <dgm:chPref val="3"/>
        </dgm:presLayoutVars>
      </dgm:prSet>
      <dgm:spPr/>
    </dgm:pt>
    <dgm:pt modelId="{755B4B85-5D43-4021-8B8B-D24EB1B9F367}" type="pres">
      <dgm:prSet presAssocID="{0AB92380-A6C2-4A91-8974-AD691CD6F548}" presName="rootConnector" presStyleLbl="node3" presStyleIdx="6" presStyleCnt="14"/>
      <dgm:spPr/>
    </dgm:pt>
    <dgm:pt modelId="{DE379464-DF00-4F21-A520-F4C67762B18D}" type="pres">
      <dgm:prSet presAssocID="{0AB92380-A6C2-4A91-8974-AD691CD6F548}" presName="hierChild4" presStyleCnt="0"/>
      <dgm:spPr/>
    </dgm:pt>
    <dgm:pt modelId="{4511E949-FCFF-4A07-BEE0-F27606E836C2}" type="pres">
      <dgm:prSet presAssocID="{0AB92380-A6C2-4A91-8974-AD691CD6F548}" presName="hierChild5" presStyleCnt="0"/>
      <dgm:spPr/>
    </dgm:pt>
    <dgm:pt modelId="{136504AC-53D7-44FE-A669-1076BFC66B5C}" type="pres">
      <dgm:prSet presAssocID="{39C03672-7692-4F35-B74B-1306089F1B4E}" presName="Name37" presStyleLbl="parChTrans1D3" presStyleIdx="7" presStyleCnt="14"/>
      <dgm:spPr/>
    </dgm:pt>
    <dgm:pt modelId="{6973391C-FCDD-4C40-B0B3-E43776FC7356}" type="pres">
      <dgm:prSet presAssocID="{A6101190-93A5-44C4-B59F-F74954F598D4}" presName="hierRoot2" presStyleCnt="0">
        <dgm:presLayoutVars>
          <dgm:hierBranch val="init"/>
        </dgm:presLayoutVars>
      </dgm:prSet>
      <dgm:spPr/>
    </dgm:pt>
    <dgm:pt modelId="{E39883E2-28A2-457F-BC98-0DBF53E585D3}" type="pres">
      <dgm:prSet presAssocID="{A6101190-93A5-44C4-B59F-F74954F598D4}" presName="rootComposite" presStyleCnt="0"/>
      <dgm:spPr/>
    </dgm:pt>
    <dgm:pt modelId="{DC54C2DF-AC78-448E-A71E-1631E4ADBCAA}" type="pres">
      <dgm:prSet presAssocID="{A6101190-93A5-44C4-B59F-F74954F598D4}" presName="rootText" presStyleLbl="node3" presStyleIdx="7" presStyleCnt="14">
        <dgm:presLayoutVars>
          <dgm:chPref val="3"/>
        </dgm:presLayoutVars>
      </dgm:prSet>
      <dgm:spPr/>
    </dgm:pt>
    <dgm:pt modelId="{D0A9AE7F-6D5C-4ED2-9352-64A86C88B170}" type="pres">
      <dgm:prSet presAssocID="{A6101190-93A5-44C4-B59F-F74954F598D4}" presName="rootConnector" presStyleLbl="node3" presStyleIdx="7" presStyleCnt="14"/>
      <dgm:spPr/>
    </dgm:pt>
    <dgm:pt modelId="{7BD01378-9346-4F16-B334-770B927E885B}" type="pres">
      <dgm:prSet presAssocID="{A6101190-93A5-44C4-B59F-F74954F598D4}" presName="hierChild4" presStyleCnt="0"/>
      <dgm:spPr/>
    </dgm:pt>
    <dgm:pt modelId="{999B25B5-0E63-4240-AF4C-1F239C9E9504}" type="pres">
      <dgm:prSet presAssocID="{A6101190-93A5-44C4-B59F-F74954F598D4}" presName="hierChild5" presStyleCnt="0"/>
      <dgm:spPr/>
    </dgm:pt>
    <dgm:pt modelId="{6D4EE79F-E3F7-4173-8C41-D938D466AB2D}" type="pres">
      <dgm:prSet presAssocID="{CC90241B-7B23-446F-841A-D97A577C80E5}" presName="Name37" presStyleLbl="parChTrans1D3" presStyleIdx="8" presStyleCnt="14"/>
      <dgm:spPr/>
    </dgm:pt>
    <dgm:pt modelId="{48E59EF8-293B-48E6-82F1-3B337F8BD6D7}" type="pres">
      <dgm:prSet presAssocID="{C404ED90-D32C-4AFF-A313-E6183184651A}" presName="hierRoot2" presStyleCnt="0">
        <dgm:presLayoutVars>
          <dgm:hierBranch val="init"/>
        </dgm:presLayoutVars>
      </dgm:prSet>
      <dgm:spPr/>
    </dgm:pt>
    <dgm:pt modelId="{4B588554-D0AB-4C9D-816B-E6670F8C94CF}" type="pres">
      <dgm:prSet presAssocID="{C404ED90-D32C-4AFF-A313-E6183184651A}" presName="rootComposite" presStyleCnt="0"/>
      <dgm:spPr/>
    </dgm:pt>
    <dgm:pt modelId="{F1DC962A-AE19-41D6-BB0F-42F6F597B3A7}" type="pres">
      <dgm:prSet presAssocID="{C404ED90-D32C-4AFF-A313-E6183184651A}" presName="rootText" presStyleLbl="node3" presStyleIdx="8" presStyleCnt="14">
        <dgm:presLayoutVars>
          <dgm:chPref val="3"/>
        </dgm:presLayoutVars>
      </dgm:prSet>
      <dgm:spPr/>
    </dgm:pt>
    <dgm:pt modelId="{35DE6775-370F-45F6-99CC-034F67452FDA}" type="pres">
      <dgm:prSet presAssocID="{C404ED90-D32C-4AFF-A313-E6183184651A}" presName="rootConnector" presStyleLbl="node3" presStyleIdx="8" presStyleCnt="14"/>
      <dgm:spPr/>
    </dgm:pt>
    <dgm:pt modelId="{BA280D52-E062-4588-A24E-B75E4CBDB211}" type="pres">
      <dgm:prSet presAssocID="{C404ED90-D32C-4AFF-A313-E6183184651A}" presName="hierChild4" presStyleCnt="0"/>
      <dgm:spPr/>
    </dgm:pt>
    <dgm:pt modelId="{25C531C6-177A-4EA5-A9B3-394323A3D320}" type="pres">
      <dgm:prSet presAssocID="{C404ED90-D32C-4AFF-A313-E6183184651A}" presName="hierChild5" presStyleCnt="0"/>
      <dgm:spPr/>
    </dgm:pt>
    <dgm:pt modelId="{3F747308-1E0E-486D-8C4F-E77ABB26536E}" type="pres">
      <dgm:prSet presAssocID="{61CD990A-E37E-446A-8F1D-BDAF70F309AF}" presName="hierChild5" presStyleCnt="0"/>
      <dgm:spPr/>
    </dgm:pt>
    <dgm:pt modelId="{303966F7-093B-4D29-92C9-2AADE3FDAACC}" type="pres">
      <dgm:prSet presAssocID="{19F2E4CD-5DD6-4250-9227-19E8BB3A0D2C}" presName="Name37" presStyleLbl="parChTrans1D2" presStyleIdx="3" presStyleCnt="6"/>
      <dgm:spPr/>
    </dgm:pt>
    <dgm:pt modelId="{D276EB61-7C6F-495E-BA9E-DBA8869B771E}" type="pres">
      <dgm:prSet presAssocID="{C17D9F6A-F207-4F22-83BF-94F0222ADDB7}" presName="hierRoot2" presStyleCnt="0">
        <dgm:presLayoutVars>
          <dgm:hierBranch val="init"/>
        </dgm:presLayoutVars>
      </dgm:prSet>
      <dgm:spPr/>
    </dgm:pt>
    <dgm:pt modelId="{E21F28CE-E04A-45EA-BE10-BAA0315B4B59}" type="pres">
      <dgm:prSet presAssocID="{C17D9F6A-F207-4F22-83BF-94F0222ADDB7}" presName="rootComposite" presStyleCnt="0"/>
      <dgm:spPr/>
    </dgm:pt>
    <dgm:pt modelId="{F7B458CC-DD86-4AC3-A06B-8A679C0F98A4}" type="pres">
      <dgm:prSet presAssocID="{C17D9F6A-F207-4F22-83BF-94F0222ADDB7}" presName="rootText" presStyleLbl="node2" presStyleIdx="3" presStyleCnt="6">
        <dgm:presLayoutVars>
          <dgm:chPref val="3"/>
        </dgm:presLayoutVars>
      </dgm:prSet>
      <dgm:spPr/>
    </dgm:pt>
    <dgm:pt modelId="{181E80C0-CFC9-4494-A82A-D4855037D717}" type="pres">
      <dgm:prSet presAssocID="{C17D9F6A-F207-4F22-83BF-94F0222ADDB7}" presName="rootConnector" presStyleLbl="node2" presStyleIdx="3" presStyleCnt="6"/>
      <dgm:spPr/>
    </dgm:pt>
    <dgm:pt modelId="{03914F7F-9F5D-423A-BF0F-D86595D42228}" type="pres">
      <dgm:prSet presAssocID="{C17D9F6A-F207-4F22-83BF-94F0222ADDB7}" presName="hierChild4" presStyleCnt="0"/>
      <dgm:spPr/>
    </dgm:pt>
    <dgm:pt modelId="{023373F0-F87A-4EF6-B923-133E82CBAA33}" type="pres">
      <dgm:prSet presAssocID="{9DE83287-FD1A-4E55-A5B0-2C5FB92BA16A}" presName="Name37" presStyleLbl="parChTrans1D3" presStyleIdx="9" presStyleCnt="14"/>
      <dgm:spPr/>
    </dgm:pt>
    <dgm:pt modelId="{4AEFB5E0-B960-423D-AB5B-13D2E95946DE}" type="pres">
      <dgm:prSet presAssocID="{BB062917-13F4-4356-B6D4-8709FA370D64}" presName="hierRoot2" presStyleCnt="0">
        <dgm:presLayoutVars>
          <dgm:hierBranch val="init"/>
        </dgm:presLayoutVars>
      </dgm:prSet>
      <dgm:spPr/>
    </dgm:pt>
    <dgm:pt modelId="{372E7E4B-C0A0-46BE-A0E2-CCC5B5A30F35}" type="pres">
      <dgm:prSet presAssocID="{BB062917-13F4-4356-B6D4-8709FA370D64}" presName="rootComposite" presStyleCnt="0"/>
      <dgm:spPr/>
    </dgm:pt>
    <dgm:pt modelId="{4D6079ED-EC6F-41D6-B348-B7068193D3A6}" type="pres">
      <dgm:prSet presAssocID="{BB062917-13F4-4356-B6D4-8709FA370D64}" presName="rootText" presStyleLbl="node3" presStyleIdx="9" presStyleCnt="14">
        <dgm:presLayoutVars>
          <dgm:chPref val="3"/>
        </dgm:presLayoutVars>
      </dgm:prSet>
      <dgm:spPr/>
    </dgm:pt>
    <dgm:pt modelId="{DBC0E62E-4381-4577-B57A-031006909871}" type="pres">
      <dgm:prSet presAssocID="{BB062917-13F4-4356-B6D4-8709FA370D64}" presName="rootConnector" presStyleLbl="node3" presStyleIdx="9" presStyleCnt="14"/>
      <dgm:spPr/>
    </dgm:pt>
    <dgm:pt modelId="{7CC6590B-BC96-4BD2-BD71-36E8BE689E7F}" type="pres">
      <dgm:prSet presAssocID="{BB062917-13F4-4356-B6D4-8709FA370D64}" presName="hierChild4" presStyleCnt="0"/>
      <dgm:spPr/>
    </dgm:pt>
    <dgm:pt modelId="{B7C84EEE-7307-4911-A037-172D4B33A51C}" type="pres">
      <dgm:prSet presAssocID="{BB062917-13F4-4356-B6D4-8709FA370D64}" presName="hierChild5" presStyleCnt="0"/>
      <dgm:spPr/>
    </dgm:pt>
    <dgm:pt modelId="{E31135B2-8AEB-4FBC-BD5B-3E09436C8735}" type="pres">
      <dgm:prSet presAssocID="{2282D97B-CEDC-40B0-8AB8-06161EEE52EB}" presName="Name37" presStyleLbl="parChTrans1D3" presStyleIdx="10" presStyleCnt="14"/>
      <dgm:spPr/>
    </dgm:pt>
    <dgm:pt modelId="{D3F3ABD8-9136-41D8-9E7B-CF0182D46BD8}" type="pres">
      <dgm:prSet presAssocID="{93E85F1D-9D0D-4D58-B7AD-5CD236DDBF40}" presName="hierRoot2" presStyleCnt="0">
        <dgm:presLayoutVars>
          <dgm:hierBranch val="init"/>
        </dgm:presLayoutVars>
      </dgm:prSet>
      <dgm:spPr/>
    </dgm:pt>
    <dgm:pt modelId="{42C4B643-975C-4709-82A7-921CFFFFBC70}" type="pres">
      <dgm:prSet presAssocID="{93E85F1D-9D0D-4D58-B7AD-5CD236DDBF40}" presName="rootComposite" presStyleCnt="0"/>
      <dgm:spPr/>
    </dgm:pt>
    <dgm:pt modelId="{A9BE2032-085B-41A8-A94D-C0547D3FDD36}" type="pres">
      <dgm:prSet presAssocID="{93E85F1D-9D0D-4D58-B7AD-5CD236DDBF40}" presName="rootText" presStyleLbl="node3" presStyleIdx="10" presStyleCnt="14">
        <dgm:presLayoutVars>
          <dgm:chPref val="3"/>
        </dgm:presLayoutVars>
      </dgm:prSet>
      <dgm:spPr/>
    </dgm:pt>
    <dgm:pt modelId="{EE5400BA-6F17-4852-B5FC-9E00B00F86E1}" type="pres">
      <dgm:prSet presAssocID="{93E85F1D-9D0D-4D58-B7AD-5CD236DDBF40}" presName="rootConnector" presStyleLbl="node3" presStyleIdx="10" presStyleCnt="14"/>
      <dgm:spPr/>
    </dgm:pt>
    <dgm:pt modelId="{B7EE5D9C-FEA4-44BA-9C7D-5B300C64F667}" type="pres">
      <dgm:prSet presAssocID="{93E85F1D-9D0D-4D58-B7AD-5CD236DDBF40}" presName="hierChild4" presStyleCnt="0"/>
      <dgm:spPr/>
    </dgm:pt>
    <dgm:pt modelId="{F4A928FC-E646-4AE7-9D74-74482A8DB1AF}" type="pres">
      <dgm:prSet presAssocID="{93E85F1D-9D0D-4D58-B7AD-5CD236DDBF40}" presName="hierChild5" presStyleCnt="0"/>
      <dgm:spPr/>
    </dgm:pt>
    <dgm:pt modelId="{A62AF2F2-99DA-4421-96A8-55A3798A60C0}" type="pres">
      <dgm:prSet presAssocID="{B89DD8B1-90FD-44E9-9104-BCD7AD39F948}" presName="Name37" presStyleLbl="parChTrans1D3" presStyleIdx="11" presStyleCnt="14"/>
      <dgm:spPr/>
    </dgm:pt>
    <dgm:pt modelId="{51DF89C4-92B9-4F72-A12F-6FCBA1F8566D}" type="pres">
      <dgm:prSet presAssocID="{CD843735-86A7-4718-8EA4-712D9293FF33}" presName="hierRoot2" presStyleCnt="0">
        <dgm:presLayoutVars>
          <dgm:hierBranch val="init"/>
        </dgm:presLayoutVars>
      </dgm:prSet>
      <dgm:spPr/>
    </dgm:pt>
    <dgm:pt modelId="{788B2CE1-3E17-4A07-A692-FB6C5ACDB4BE}" type="pres">
      <dgm:prSet presAssocID="{CD843735-86A7-4718-8EA4-712D9293FF33}" presName="rootComposite" presStyleCnt="0"/>
      <dgm:spPr/>
    </dgm:pt>
    <dgm:pt modelId="{A9670AE5-15D3-4196-AD72-8F5ADB870AEE}" type="pres">
      <dgm:prSet presAssocID="{CD843735-86A7-4718-8EA4-712D9293FF33}" presName="rootText" presStyleLbl="node3" presStyleIdx="11" presStyleCnt="14">
        <dgm:presLayoutVars>
          <dgm:chPref val="3"/>
        </dgm:presLayoutVars>
      </dgm:prSet>
      <dgm:spPr/>
    </dgm:pt>
    <dgm:pt modelId="{448866E4-F137-4243-A4BE-87BAB7410C01}" type="pres">
      <dgm:prSet presAssocID="{CD843735-86A7-4718-8EA4-712D9293FF33}" presName="rootConnector" presStyleLbl="node3" presStyleIdx="11" presStyleCnt="14"/>
      <dgm:spPr/>
    </dgm:pt>
    <dgm:pt modelId="{67896DEF-E716-4904-A38D-68F1F109052B}" type="pres">
      <dgm:prSet presAssocID="{CD843735-86A7-4718-8EA4-712D9293FF33}" presName="hierChild4" presStyleCnt="0"/>
      <dgm:spPr/>
    </dgm:pt>
    <dgm:pt modelId="{7CD56BB2-F826-4666-85A4-386223C159E3}" type="pres">
      <dgm:prSet presAssocID="{CD843735-86A7-4718-8EA4-712D9293FF33}" presName="hierChild5" presStyleCnt="0"/>
      <dgm:spPr/>
    </dgm:pt>
    <dgm:pt modelId="{AE9535B8-0E75-42F2-855A-CBE5A3B3B78D}" type="pres">
      <dgm:prSet presAssocID="{C17D9F6A-F207-4F22-83BF-94F0222ADDB7}" presName="hierChild5" presStyleCnt="0"/>
      <dgm:spPr/>
    </dgm:pt>
    <dgm:pt modelId="{C6EF7789-5DD1-404F-8C8B-CF4443CF3F92}" type="pres">
      <dgm:prSet presAssocID="{6D6F6CA2-09DC-4735-BECD-D21732F5F01C}" presName="Name37" presStyleLbl="parChTrans1D2" presStyleIdx="4" presStyleCnt="6"/>
      <dgm:spPr/>
    </dgm:pt>
    <dgm:pt modelId="{E54954A5-F2F2-4291-A16E-8D5E4B5198F9}" type="pres">
      <dgm:prSet presAssocID="{FC76781F-E2C1-4376-A6F3-879C79E325E0}" presName="hierRoot2" presStyleCnt="0">
        <dgm:presLayoutVars>
          <dgm:hierBranch val="init"/>
        </dgm:presLayoutVars>
      </dgm:prSet>
      <dgm:spPr/>
    </dgm:pt>
    <dgm:pt modelId="{654243B6-2A03-4A90-BD9E-5CFB8E89E71B}" type="pres">
      <dgm:prSet presAssocID="{FC76781F-E2C1-4376-A6F3-879C79E325E0}" presName="rootComposite" presStyleCnt="0"/>
      <dgm:spPr/>
    </dgm:pt>
    <dgm:pt modelId="{819EBF3F-DE34-4021-912F-79B38E8ECBFA}" type="pres">
      <dgm:prSet presAssocID="{FC76781F-E2C1-4376-A6F3-879C79E325E0}" presName="rootText" presStyleLbl="node2" presStyleIdx="4" presStyleCnt="6">
        <dgm:presLayoutVars>
          <dgm:chPref val="3"/>
        </dgm:presLayoutVars>
      </dgm:prSet>
      <dgm:spPr/>
    </dgm:pt>
    <dgm:pt modelId="{1096A8AB-910F-4B48-801F-90C409CA00FD}" type="pres">
      <dgm:prSet presAssocID="{FC76781F-E2C1-4376-A6F3-879C79E325E0}" presName="rootConnector" presStyleLbl="node2" presStyleIdx="4" presStyleCnt="6"/>
      <dgm:spPr/>
    </dgm:pt>
    <dgm:pt modelId="{3A0043E9-FC36-42D6-B3A2-8DF0DC1DC384}" type="pres">
      <dgm:prSet presAssocID="{FC76781F-E2C1-4376-A6F3-879C79E325E0}" presName="hierChild4" presStyleCnt="0"/>
      <dgm:spPr/>
    </dgm:pt>
    <dgm:pt modelId="{4295CB29-6971-4FCA-A351-8A8E41E076D8}" type="pres">
      <dgm:prSet presAssocID="{28DCF3EB-20D3-4724-9D8E-6045A2BF956E}" presName="Name37" presStyleLbl="parChTrans1D3" presStyleIdx="12" presStyleCnt="14"/>
      <dgm:spPr/>
    </dgm:pt>
    <dgm:pt modelId="{35093A6D-8471-4DEF-B14F-C5C5E77E3EC5}" type="pres">
      <dgm:prSet presAssocID="{9C33B383-A475-456D-B063-ED41877AC566}" presName="hierRoot2" presStyleCnt="0">
        <dgm:presLayoutVars>
          <dgm:hierBranch val="init"/>
        </dgm:presLayoutVars>
      </dgm:prSet>
      <dgm:spPr/>
    </dgm:pt>
    <dgm:pt modelId="{859D9B37-0385-412C-916F-946DA6EFEE30}" type="pres">
      <dgm:prSet presAssocID="{9C33B383-A475-456D-B063-ED41877AC566}" presName="rootComposite" presStyleCnt="0"/>
      <dgm:spPr/>
    </dgm:pt>
    <dgm:pt modelId="{11880705-9AF4-4A2E-AEF3-9CB333E414C9}" type="pres">
      <dgm:prSet presAssocID="{9C33B383-A475-456D-B063-ED41877AC566}" presName="rootText" presStyleLbl="node3" presStyleIdx="12" presStyleCnt="14">
        <dgm:presLayoutVars>
          <dgm:chPref val="3"/>
        </dgm:presLayoutVars>
      </dgm:prSet>
      <dgm:spPr/>
    </dgm:pt>
    <dgm:pt modelId="{FE6DAE3E-8CB6-4D4D-BAFF-2A1D3747CCFD}" type="pres">
      <dgm:prSet presAssocID="{9C33B383-A475-456D-B063-ED41877AC566}" presName="rootConnector" presStyleLbl="node3" presStyleIdx="12" presStyleCnt="14"/>
      <dgm:spPr/>
    </dgm:pt>
    <dgm:pt modelId="{AF55BC61-64D0-4CA8-80D3-881CA2E6D5BD}" type="pres">
      <dgm:prSet presAssocID="{9C33B383-A475-456D-B063-ED41877AC566}" presName="hierChild4" presStyleCnt="0"/>
      <dgm:spPr/>
    </dgm:pt>
    <dgm:pt modelId="{4BB5F951-18BA-4A5A-8E0E-7366A996DE4F}" type="pres">
      <dgm:prSet presAssocID="{9C33B383-A475-456D-B063-ED41877AC566}" presName="hierChild5" presStyleCnt="0"/>
      <dgm:spPr/>
    </dgm:pt>
    <dgm:pt modelId="{A3B0BFE3-0E53-4A69-B29B-98AE708B7B09}" type="pres">
      <dgm:prSet presAssocID="{C95BA398-F90B-4717-9DDB-5B4DF65259D0}" presName="Name37" presStyleLbl="parChTrans1D3" presStyleIdx="13" presStyleCnt="14"/>
      <dgm:spPr/>
    </dgm:pt>
    <dgm:pt modelId="{FB08CB5F-E1BD-4834-BB6E-F0857B03E523}" type="pres">
      <dgm:prSet presAssocID="{8ADC8941-0EF4-4400-A3A5-EE98E24C2FB9}" presName="hierRoot2" presStyleCnt="0">
        <dgm:presLayoutVars>
          <dgm:hierBranch val="init"/>
        </dgm:presLayoutVars>
      </dgm:prSet>
      <dgm:spPr/>
    </dgm:pt>
    <dgm:pt modelId="{E598E88D-3397-4216-B0EC-6A01B0170E35}" type="pres">
      <dgm:prSet presAssocID="{8ADC8941-0EF4-4400-A3A5-EE98E24C2FB9}" presName="rootComposite" presStyleCnt="0"/>
      <dgm:spPr/>
    </dgm:pt>
    <dgm:pt modelId="{BB457219-0840-432F-AC74-4A8266DBF20F}" type="pres">
      <dgm:prSet presAssocID="{8ADC8941-0EF4-4400-A3A5-EE98E24C2FB9}" presName="rootText" presStyleLbl="node3" presStyleIdx="13" presStyleCnt="14">
        <dgm:presLayoutVars>
          <dgm:chPref val="3"/>
        </dgm:presLayoutVars>
      </dgm:prSet>
      <dgm:spPr/>
    </dgm:pt>
    <dgm:pt modelId="{705D6F94-0906-49C7-A4E4-A6AD96085D94}" type="pres">
      <dgm:prSet presAssocID="{8ADC8941-0EF4-4400-A3A5-EE98E24C2FB9}" presName="rootConnector" presStyleLbl="node3" presStyleIdx="13" presStyleCnt="14"/>
      <dgm:spPr/>
    </dgm:pt>
    <dgm:pt modelId="{83B328A7-F846-4DF5-989C-FDAA712821E8}" type="pres">
      <dgm:prSet presAssocID="{8ADC8941-0EF4-4400-A3A5-EE98E24C2FB9}" presName="hierChild4" presStyleCnt="0"/>
      <dgm:spPr/>
    </dgm:pt>
    <dgm:pt modelId="{75F2B139-A384-43DC-A6D2-1040847BA96D}" type="pres">
      <dgm:prSet presAssocID="{8ADC8941-0EF4-4400-A3A5-EE98E24C2FB9}" presName="hierChild5" presStyleCnt="0"/>
      <dgm:spPr/>
    </dgm:pt>
    <dgm:pt modelId="{B9C77559-2A12-4433-9BCB-6631940E52DD}" type="pres">
      <dgm:prSet presAssocID="{FC76781F-E2C1-4376-A6F3-879C79E325E0}" presName="hierChild5" presStyleCnt="0"/>
      <dgm:spPr/>
    </dgm:pt>
    <dgm:pt modelId="{D2286960-6152-4748-A921-F8AE259D5CAE}" type="pres">
      <dgm:prSet presAssocID="{7632B0C4-33CB-4356-BEAC-A775470F01B3}" presName="Name37" presStyleLbl="parChTrans1D2" presStyleIdx="5" presStyleCnt="6"/>
      <dgm:spPr/>
    </dgm:pt>
    <dgm:pt modelId="{B8268C10-1799-4C55-A964-154A9E0F16A4}" type="pres">
      <dgm:prSet presAssocID="{0A3006EC-DA7D-4553-A103-78F88F0CDB86}" presName="hierRoot2" presStyleCnt="0">
        <dgm:presLayoutVars>
          <dgm:hierBranch val="init"/>
        </dgm:presLayoutVars>
      </dgm:prSet>
      <dgm:spPr/>
    </dgm:pt>
    <dgm:pt modelId="{5A4B8A93-CDC8-4201-A33B-7C45C0E54E60}" type="pres">
      <dgm:prSet presAssocID="{0A3006EC-DA7D-4553-A103-78F88F0CDB86}" presName="rootComposite" presStyleCnt="0"/>
      <dgm:spPr/>
    </dgm:pt>
    <dgm:pt modelId="{6207DF12-50C6-4C16-9103-746C43B9D1DA}" type="pres">
      <dgm:prSet presAssocID="{0A3006EC-DA7D-4553-A103-78F88F0CDB86}" presName="rootText" presStyleLbl="node2" presStyleIdx="5" presStyleCnt="6">
        <dgm:presLayoutVars>
          <dgm:chPref val="3"/>
        </dgm:presLayoutVars>
      </dgm:prSet>
      <dgm:spPr/>
    </dgm:pt>
    <dgm:pt modelId="{1A175786-1F3B-48B0-8419-CDF5A6C0F918}" type="pres">
      <dgm:prSet presAssocID="{0A3006EC-DA7D-4553-A103-78F88F0CDB86}" presName="rootConnector" presStyleLbl="node2" presStyleIdx="5" presStyleCnt="6"/>
      <dgm:spPr/>
    </dgm:pt>
    <dgm:pt modelId="{D5E44A02-AF5D-4108-8643-77E4AB2E0D77}" type="pres">
      <dgm:prSet presAssocID="{0A3006EC-DA7D-4553-A103-78F88F0CDB86}" presName="hierChild4" presStyleCnt="0"/>
      <dgm:spPr/>
    </dgm:pt>
    <dgm:pt modelId="{534A96B8-B051-4836-B5CA-7F62617D8A2D}" type="pres">
      <dgm:prSet presAssocID="{0A3006EC-DA7D-4553-A103-78F88F0CDB86}" presName="hierChild5" presStyleCnt="0"/>
      <dgm:spPr/>
    </dgm:pt>
    <dgm:pt modelId="{8FCDEE21-6542-4A3D-8A4B-6B907A1764E4}" type="pres">
      <dgm:prSet presAssocID="{9B94EC74-1C03-42AA-A72C-FC27EBE24E35}" presName="hierChild3" presStyleCnt="0"/>
      <dgm:spPr/>
    </dgm:pt>
  </dgm:ptLst>
  <dgm:cxnLst>
    <dgm:cxn modelId="{82B31800-55CF-4DCE-93F8-24BB2D9BC6BD}" type="presOf" srcId="{CD843735-86A7-4718-8EA4-712D9293FF33}" destId="{448866E4-F137-4243-A4BE-87BAB7410C01}" srcOrd="1" destOrd="0" presId="urn:microsoft.com/office/officeart/2005/8/layout/orgChart1"/>
    <dgm:cxn modelId="{AA742202-3C1B-49E9-ACFC-0C54744149AC}" type="presOf" srcId="{6D6F6CA2-09DC-4735-BECD-D21732F5F01C}" destId="{C6EF7789-5DD1-404F-8C8B-CF4443CF3F92}" srcOrd="0" destOrd="0" presId="urn:microsoft.com/office/officeart/2005/8/layout/orgChart1"/>
    <dgm:cxn modelId="{1A32E108-3EC8-4013-83C8-DA4838A5724A}" type="presOf" srcId="{FC76781F-E2C1-4376-A6F3-879C79E325E0}" destId="{819EBF3F-DE34-4021-912F-79B38E8ECBFA}" srcOrd="0" destOrd="0" presId="urn:microsoft.com/office/officeart/2005/8/layout/orgChart1"/>
    <dgm:cxn modelId="{C4F4AC09-5ECC-4355-A7DC-6CD2203B8D2B}" type="presOf" srcId="{C95BA398-F90B-4717-9DDB-5B4DF65259D0}" destId="{A3B0BFE3-0E53-4A69-B29B-98AE708B7B09}" srcOrd="0" destOrd="0" presId="urn:microsoft.com/office/officeart/2005/8/layout/orgChart1"/>
    <dgm:cxn modelId="{0B502E0A-1F91-445D-BA74-2AEBD099BB02}" type="presOf" srcId="{19F2E4CD-5DD6-4250-9227-19E8BB3A0D2C}" destId="{303966F7-093B-4D29-92C9-2AADE3FDAACC}" srcOrd="0" destOrd="0" presId="urn:microsoft.com/office/officeart/2005/8/layout/orgChart1"/>
    <dgm:cxn modelId="{9415970D-468E-4B95-AA86-CD9641223BFC}" srcId="{FBCCDB38-5FB2-4F58-83D0-F4E87BD829D9}" destId="{9B94EC74-1C03-42AA-A72C-FC27EBE24E35}" srcOrd="0" destOrd="0" parTransId="{D9B55341-2445-4CA7-9DFF-37DB29E5FB37}" sibTransId="{BE64E01F-84E9-4BE2-A6FC-C25428719C04}"/>
    <dgm:cxn modelId="{9E9D860E-D491-4D7A-BBA1-B9CD31445DDA}" type="presOf" srcId="{2A8407AF-C65C-4770-BDD4-DD633BB1DE3E}" destId="{1B1C2BC3-9A16-4BC8-9FC1-BCD1E61371D2}" srcOrd="0" destOrd="0" presId="urn:microsoft.com/office/officeart/2005/8/layout/orgChart1"/>
    <dgm:cxn modelId="{4BC3B10E-29E6-487C-8004-F067C75A7806}" type="presOf" srcId="{9C33B383-A475-456D-B063-ED41877AC566}" destId="{FE6DAE3E-8CB6-4D4D-BAFF-2A1D3747CCFD}" srcOrd="1" destOrd="0" presId="urn:microsoft.com/office/officeart/2005/8/layout/orgChart1"/>
    <dgm:cxn modelId="{1181B812-ACE0-48D3-9313-75014EA6833F}" srcId="{C17D9F6A-F207-4F22-83BF-94F0222ADDB7}" destId="{BB062917-13F4-4356-B6D4-8709FA370D64}" srcOrd="0" destOrd="0" parTransId="{9DE83287-FD1A-4E55-A5B0-2C5FB92BA16A}" sibTransId="{64E29CAB-0929-455B-B7E9-1A937A7A7891}"/>
    <dgm:cxn modelId="{E77D5213-E2A8-4A37-8734-0FB81DD42C68}" type="presOf" srcId="{94B3E7BF-F2E3-457E-B12F-1807B1039709}" destId="{D34AF6C3-BFBB-45EA-A4F9-BC8175B358DE}" srcOrd="0" destOrd="0" presId="urn:microsoft.com/office/officeart/2005/8/layout/orgChart1"/>
    <dgm:cxn modelId="{7E15C113-050B-40F2-ABFE-A216E342038A}" type="presOf" srcId="{0AB92380-A6C2-4A91-8974-AD691CD6F548}" destId="{755B4B85-5D43-4021-8B8B-D24EB1B9F367}" srcOrd="1" destOrd="0" presId="urn:microsoft.com/office/officeart/2005/8/layout/orgChart1"/>
    <dgm:cxn modelId="{E09BCD18-6483-4472-9C68-47FE42A4A00E}" srcId="{447A5EED-A4E5-43EC-99AD-365F66FD5FFE}" destId="{2A8407AF-C65C-4770-BDD4-DD633BB1DE3E}" srcOrd="0" destOrd="0" parTransId="{315B93C2-936E-4F2C-B9FF-AAC454FE9F97}" sibTransId="{4C184AE0-BD07-4E13-B450-45E57A066334}"/>
    <dgm:cxn modelId="{94CE751B-2314-49B4-8D8A-F3D1170B8502}" type="presOf" srcId="{BD1D88E2-96C3-4B6E-A156-72FF16A6B045}" destId="{A95CB45B-E481-4D6B-9C4F-F057774B0E51}" srcOrd="0" destOrd="0" presId="urn:microsoft.com/office/officeart/2005/8/layout/orgChart1"/>
    <dgm:cxn modelId="{C8C0851E-42E8-4AEC-905B-B96BF8D9BEE7}" type="presOf" srcId="{0A3006EC-DA7D-4553-A103-78F88F0CDB86}" destId="{6207DF12-50C6-4C16-9103-746C43B9D1DA}" srcOrd="0" destOrd="0" presId="urn:microsoft.com/office/officeart/2005/8/layout/orgChart1"/>
    <dgm:cxn modelId="{1B855621-FBF0-47BF-BE7D-CD9F62BCC90C}" type="presOf" srcId="{AA13C5F0-BA80-4BAC-87EA-F77B8110EBC4}" destId="{EFFB6DF8-94DB-42E8-8995-042AF7A39DEB}" srcOrd="0" destOrd="0" presId="urn:microsoft.com/office/officeart/2005/8/layout/orgChart1"/>
    <dgm:cxn modelId="{47AD2325-A139-461C-A9B9-56609B3F1242}" type="presOf" srcId="{BD1D88E2-96C3-4B6E-A156-72FF16A6B045}" destId="{C6964B75-B938-4336-A63A-12B113AA373C}" srcOrd="1" destOrd="0" presId="urn:microsoft.com/office/officeart/2005/8/layout/orgChart1"/>
    <dgm:cxn modelId="{B77DA626-BBA3-45CB-BF57-67992C5D4169}" type="presOf" srcId="{93E85F1D-9D0D-4D58-B7AD-5CD236DDBF40}" destId="{EE5400BA-6F17-4852-B5FC-9E00B00F86E1}" srcOrd="1" destOrd="0" presId="urn:microsoft.com/office/officeart/2005/8/layout/orgChart1"/>
    <dgm:cxn modelId="{1BA94827-B6A2-493D-A8CB-D47DC63DD82C}" type="presOf" srcId="{305FCC27-004E-4EC0-AC54-0F32F006DB0F}" destId="{6F2AB1CD-C7BC-416B-A2B4-4958A2FE0DF6}" srcOrd="0" destOrd="0" presId="urn:microsoft.com/office/officeart/2005/8/layout/orgChart1"/>
    <dgm:cxn modelId="{F8EE5827-763E-4062-A097-4E1995F6BE8B}" type="presOf" srcId="{9DE83287-FD1A-4E55-A5B0-2C5FB92BA16A}" destId="{023373F0-F87A-4EF6-B923-133E82CBAA33}" srcOrd="0" destOrd="0" presId="urn:microsoft.com/office/officeart/2005/8/layout/orgChart1"/>
    <dgm:cxn modelId="{AB0A9C27-E9EB-4E33-B7ED-80ED04B5494D}" type="presOf" srcId="{FBCCDB38-5FB2-4F58-83D0-F4E87BD829D9}" destId="{08636FC1-DB5D-49D5-A8B0-4AA475576A7D}" srcOrd="0" destOrd="0" presId="urn:microsoft.com/office/officeart/2005/8/layout/orgChart1"/>
    <dgm:cxn modelId="{BEE1442E-E918-428B-A866-12690173386B}" type="presOf" srcId="{C17D9F6A-F207-4F22-83BF-94F0222ADDB7}" destId="{181E80C0-CFC9-4494-A82A-D4855037D717}" srcOrd="1" destOrd="0" presId="urn:microsoft.com/office/officeart/2005/8/layout/orgChart1"/>
    <dgm:cxn modelId="{17B0662F-3027-4D4F-AB9B-A74A4996EF32}" type="presOf" srcId="{8ADC8941-0EF4-4400-A3A5-EE98E24C2FB9}" destId="{BB457219-0840-432F-AC74-4A8266DBF20F}" srcOrd="0" destOrd="0" presId="urn:microsoft.com/office/officeart/2005/8/layout/orgChart1"/>
    <dgm:cxn modelId="{B5268330-78BE-49DE-B789-C1368434BC2E}" type="presOf" srcId="{0AB92380-A6C2-4A91-8974-AD691CD6F548}" destId="{02737CC2-3A5D-4E82-915C-876AC65A4F6C}" srcOrd="0" destOrd="0" presId="urn:microsoft.com/office/officeart/2005/8/layout/orgChart1"/>
    <dgm:cxn modelId="{78D54A33-DF84-477B-AC42-AAE53998206E}" type="presOf" srcId="{C17D9F6A-F207-4F22-83BF-94F0222ADDB7}" destId="{F7B458CC-DD86-4AC3-A06B-8A679C0F98A4}" srcOrd="0" destOrd="0" presId="urn:microsoft.com/office/officeart/2005/8/layout/orgChart1"/>
    <dgm:cxn modelId="{7677CD34-018B-4A72-8C84-45753CB8599A}" type="presOf" srcId="{315B93C2-936E-4F2C-B9FF-AAC454FE9F97}" destId="{DFC5640E-5C0D-4E8C-A5F6-954E0ACEBCF1}" srcOrd="0" destOrd="0" presId="urn:microsoft.com/office/officeart/2005/8/layout/orgChart1"/>
    <dgm:cxn modelId="{4024FB37-15EB-4DAE-B9BE-F5EA6300258B}" srcId="{C17D9F6A-F207-4F22-83BF-94F0222ADDB7}" destId="{93E85F1D-9D0D-4D58-B7AD-5CD236DDBF40}" srcOrd="1" destOrd="0" parTransId="{2282D97B-CEDC-40B0-8AB8-06161EEE52EB}" sibTransId="{2BCFDDE6-9A82-4BB0-8D46-D6D5D14E2158}"/>
    <dgm:cxn modelId="{9FE3C53C-69B2-46D6-9B53-55B4AA7BBE88}" type="presOf" srcId="{B89DD8B1-90FD-44E9-9104-BCD7AD39F948}" destId="{A62AF2F2-99DA-4421-96A8-55A3798A60C0}" srcOrd="0" destOrd="0" presId="urn:microsoft.com/office/officeart/2005/8/layout/orgChart1"/>
    <dgm:cxn modelId="{150AF340-6B05-4D0E-A5FD-2F98B36CB3F2}" type="presOf" srcId="{484DCBE2-0061-438B-A644-72936041FF37}" destId="{EE29FDC5-030F-41B5-B91A-FF85B6C396BE}" srcOrd="1" destOrd="0" presId="urn:microsoft.com/office/officeart/2005/8/layout/orgChart1"/>
    <dgm:cxn modelId="{8D824A5B-8D42-4786-835A-5F323C4C8E48}" type="presOf" srcId="{C404ED90-D32C-4AFF-A313-E6183184651A}" destId="{35DE6775-370F-45F6-99CC-034F67452FDA}" srcOrd="1" destOrd="0" presId="urn:microsoft.com/office/officeart/2005/8/layout/orgChart1"/>
    <dgm:cxn modelId="{8E02425C-5FCB-4E72-8B6F-1E49253AAF9C}" type="presOf" srcId="{0EDEAB68-7444-4B40-88E7-135BB1790B66}" destId="{75E7360F-90A3-4311-86C5-87645DF37484}" srcOrd="0" destOrd="0" presId="urn:microsoft.com/office/officeart/2005/8/layout/orgChart1"/>
    <dgm:cxn modelId="{5B23875D-E9AC-4E1C-BAFD-9A3F932AC093}" type="presOf" srcId="{9B94EC74-1C03-42AA-A72C-FC27EBE24E35}" destId="{7F5C6DC1-5EDC-4F5E-AFF7-9A5C36B36B59}" srcOrd="0" destOrd="0" presId="urn:microsoft.com/office/officeart/2005/8/layout/orgChart1"/>
    <dgm:cxn modelId="{E2EED05D-4CBF-4DE5-B8D6-06E44A72B95A}" type="presOf" srcId="{6EEFCE11-D593-4457-A54F-23D4037277A0}" destId="{E4E8764D-068E-4C88-8C3D-2099C99A6DEB}" srcOrd="1" destOrd="0" presId="urn:microsoft.com/office/officeart/2005/8/layout/orgChart1"/>
    <dgm:cxn modelId="{901FC464-C1FB-4A67-9CBB-BA0086980E6D}" srcId="{BD1D88E2-96C3-4B6E-A156-72FF16A6B045}" destId="{484DCBE2-0061-438B-A644-72936041FF37}" srcOrd="1" destOrd="0" parTransId="{94B3E7BF-F2E3-457E-B12F-1807B1039709}" sibTransId="{FC4A6730-9066-418C-8D39-814D6E18F62A}"/>
    <dgm:cxn modelId="{92C01D49-49A4-43CB-A331-87AFAF5C644F}" type="presOf" srcId="{98A4CCD7-FDED-4A02-B12E-FA5CFD9F79EA}" destId="{E3628156-DBFD-4910-BA95-5159FB08C7F7}" srcOrd="0" destOrd="0" presId="urn:microsoft.com/office/officeart/2005/8/layout/orgChart1"/>
    <dgm:cxn modelId="{F7F1316C-7BB6-4C04-8719-CCE85EAD1673}" type="presOf" srcId="{CD843735-86A7-4718-8EA4-712D9293FF33}" destId="{A9670AE5-15D3-4196-AD72-8F5ADB870AEE}" srcOrd="0" destOrd="0" presId="urn:microsoft.com/office/officeart/2005/8/layout/orgChart1"/>
    <dgm:cxn modelId="{C219D46D-48A8-4B30-B25F-773E15B3B829}" type="presOf" srcId="{622F82DF-D7A7-455A-934A-EC443921FE91}" destId="{4D3E8EA1-4508-414F-B4EB-C6145C0A1C59}" srcOrd="1" destOrd="0" presId="urn:microsoft.com/office/officeart/2005/8/layout/orgChart1"/>
    <dgm:cxn modelId="{E9801770-E905-444D-8665-E690D913CE6B}" type="presOf" srcId="{205EA475-AEE2-499A-9222-A50CCF4E7882}" destId="{349D16CF-962C-477E-A627-BA54995F6F6F}" srcOrd="0" destOrd="0" presId="urn:microsoft.com/office/officeart/2005/8/layout/orgChart1"/>
    <dgm:cxn modelId="{7BADEA70-3F5A-41BB-A880-976341154459}" srcId="{61CD990A-E37E-446A-8F1D-BDAF70F309AF}" destId="{C404ED90-D32C-4AFF-A313-E6183184651A}" srcOrd="2" destOrd="0" parTransId="{CC90241B-7B23-446F-841A-D97A577C80E5}" sibTransId="{2BBE72F2-A9B8-40E2-9B9C-558CAF12CE46}"/>
    <dgm:cxn modelId="{2C5FB276-7EB6-450E-BC16-E4940BB6568B}" type="presOf" srcId="{BB062917-13F4-4356-B6D4-8709FA370D64}" destId="{DBC0E62E-4381-4577-B57A-031006909871}" srcOrd="1" destOrd="0" presId="urn:microsoft.com/office/officeart/2005/8/layout/orgChart1"/>
    <dgm:cxn modelId="{560B3358-2C67-4FE3-B74C-09793528A38B}" srcId="{FC76781F-E2C1-4376-A6F3-879C79E325E0}" destId="{9C33B383-A475-456D-B063-ED41877AC566}" srcOrd="0" destOrd="0" parTransId="{28DCF3EB-20D3-4724-9D8E-6045A2BF956E}" sibTransId="{3EA8669B-D031-4A64-9DFE-36F75D6650CF}"/>
    <dgm:cxn modelId="{F7552279-A6BC-49CF-8A6E-6BB51D51932D}" type="presOf" srcId="{133C7A14-9FB4-4455-B1C0-063E87B71609}" destId="{918C1BD1-5604-47F4-AD62-78EA9A001202}" srcOrd="0" destOrd="0" presId="urn:microsoft.com/office/officeart/2005/8/layout/orgChart1"/>
    <dgm:cxn modelId="{6C9D527A-D8A1-49E7-9D7A-49D7FD8CBAD0}" srcId="{C17D9F6A-F207-4F22-83BF-94F0222ADDB7}" destId="{CD843735-86A7-4718-8EA4-712D9293FF33}" srcOrd="2" destOrd="0" parTransId="{B89DD8B1-90FD-44E9-9104-BCD7AD39F948}" sibTransId="{81A3395E-949C-43F9-ADFA-2FAD70C0D3BD}"/>
    <dgm:cxn modelId="{BFAE097C-0ACD-4F27-B895-F2101528B9BF}" srcId="{9B94EC74-1C03-42AA-A72C-FC27EBE24E35}" destId="{0A3006EC-DA7D-4553-A103-78F88F0CDB86}" srcOrd="5" destOrd="0" parTransId="{7632B0C4-33CB-4356-BEAC-A775470F01B3}" sibTransId="{1A41A801-9C5D-4171-BD3E-31DB949960B7}"/>
    <dgm:cxn modelId="{3BB2B884-6E91-45F5-AE69-86A3041EC36C}" type="presOf" srcId="{0A3006EC-DA7D-4553-A103-78F88F0CDB86}" destId="{1A175786-1F3B-48B0-8419-CDF5A6C0F918}" srcOrd="1" destOrd="0" presId="urn:microsoft.com/office/officeart/2005/8/layout/orgChart1"/>
    <dgm:cxn modelId="{6B24A48E-968F-4702-9182-63F8DD218B16}" srcId="{9B94EC74-1C03-42AA-A72C-FC27EBE24E35}" destId="{447A5EED-A4E5-43EC-99AD-365F66FD5FFE}" srcOrd="1" destOrd="0" parTransId="{E3FCFBE2-625D-47AA-895C-5B8D562ADD07}" sibTransId="{87BD3E46-8DA2-44F5-A0BD-70232DDE153B}"/>
    <dgm:cxn modelId="{A1CE1D90-D553-4113-A2FC-5D29A3CBFCC6}" type="presOf" srcId="{0913139B-A51E-473A-A133-2B2715D69BCF}" destId="{39DA0CAF-14B2-4CA8-BF63-EA1253A7A1CF}" srcOrd="1" destOrd="0" presId="urn:microsoft.com/office/officeart/2005/8/layout/orgChart1"/>
    <dgm:cxn modelId="{2236A793-9735-4788-983B-218BE67C60BC}" type="presOf" srcId="{2A8407AF-C65C-4770-BDD4-DD633BB1DE3E}" destId="{548CB647-970B-49E7-8646-0ECCBB6B2BC7}" srcOrd="1" destOrd="0" presId="urn:microsoft.com/office/officeart/2005/8/layout/orgChart1"/>
    <dgm:cxn modelId="{ED943E98-96C5-4E23-8CBB-BEF714292F7A}" srcId="{447A5EED-A4E5-43EC-99AD-365F66FD5FFE}" destId="{205EA475-AEE2-499A-9222-A50CCF4E7882}" srcOrd="1" destOrd="0" parTransId="{F5D1BBA4-56DA-4852-A1D5-E2FAE3026C32}" sibTransId="{BDC54C28-CDF7-46F5-BEC8-461BBF93ED7D}"/>
    <dgm:cxn modelId="{FF5DE299-322C-42A4-B10D-8FD03974065B}" srcId="{61CD990A-E37E-446A-8F1D-BDAF70F309AF}" destId="{A6101190-93A5-44C4-B59F-F74954F598D4}" srcOrd="1" destOrd="0" parTransId="{39C03672-7692-4F35-B74B-1306089F1B4E}" sibTransId="{B302773C-12EA-4A1B-8EDF-EBDD9FAA8E8B}"/>
    <dgm:cxn modelId="{A6D4619D-9207-4998-83E9-1A847540075C}" type="presOf" srcId="{0913139B-A51E-473A-A133-2B2715D69BCF}" destId="{9F3B609E-2198-4E67-88AA-559922282331}" srcOrd="0" destOrd="0" presId="urn:microsoft.com/office/officeart/2005/8/layout/orgChart1"/>
    <dgm:cxn modelId="{174D9B9D-7D25-4D0D-8618-B31FAF3C7C9A}" type="presOf" srcId="{447A5EED-A4E5-43EC-99AD-365F66FD5FFE}" destId="{E6F66923-FBA7-4674-87D1-8E332DC34D3E}" srcOrd="1" destOrd="0" presId="urn:microsoft.com/office/officeart/2005/8/layout/orgChart1"/>
    <dgm:cxn modelId="{EB2A25A0-782F-44FC-8718-0352785F4763}" type="presOf" srcId="{447A5EED-A4E5-43EC-99AD-365F66FD5FFE}" destId="{CDC52579-83C5-4D7B-8D19-1AF87C6C7246}" srcOrd="0" destOrd="0" presId="urn:microsoft.com/office/officeart/2005/8/layout/orgChart1"/>
    <dgm:cxn modelId="{444F2FA1-E49D-486F-8F58-0312C48934E2}" type="presOf" srcId="{9C33B383-A475-456D-B063-ED41877AC566}" destId="{11880705-9AF4-4A2E-AEF3-9CB333E414C9}" srcOrd="0" destOrd="0" presId="urn:microsoft.com/office/officeart/2005/8/layout/orgChart1"/>
    <dgm:cxn modelId="{9AA94CA4-484A-4802-8D6D-0C1393338791}" srcId="{BD1D88E2-96C3-4B6E-A156-72FF16A6B045}" destId="{622F82DF-D7A7-455A-934A-EC443921FE91}" srcOrd="2" destOrd="0" parTransId="{207C457F-B40D-4FF3-84AC-D847FA4E80E0}" sibTransId="{49EAF086-7715-426B-BE06-45586CC93B9D}"/>
    <dgm:cxn modelId="{2A3F95A4-4A3E-4F9F-911F-740F656644DD}" type="presOf" srcId="{93E85F1D-9D0D-4D58-B7AD-5CD236DDBF40}" destId="{A9BE2032-085B-41A8-A94D-C0547D3FDD36}" srcOrd="0" destOrd="0" presId="urn:microsoft.com/office/officeart/2005/8/layout/orgChart1"/>
    <dgm:cxn modelId="{F2FE0DA6-87DE-4B37-9D25-5FB269F580CD}" srcId="{61CD990A-E37E-446A-8F1D-BDAF70F309AF}" destId="{0AB92380-A6C2-4A91-8974-AD691CD6F548}" srcOrd="0" destOrd="0" parTransId="{0EDEAB68-7444-4B40-88E7-135BB1790B66}" sibTransId="{6B525546-1179-4193-8BF8-469CB7A2C2CF}"/>
    <dgm:cxn modelId="{EC76C5A7-1FB7-4409-A839-52DC95043F9C}" type="presOf" srcId="{39C03672-7692-4F35-B74B-1306089F1B4E}" destId="{136504AC-53D7-44FE-A669-1076BFC66B5C}" srcOrd="0" destOrd="0" presId="urn:microsoft.com/office/officeart/2005/8/layout/orgChart1"/>
    <dgm:cxn modelId="{00A53DAA-5F22-46CB-9BCF-E408E9E729ED}" type="presOf" srcId="{A6101190-93A5-44C4-B59F-F74954F598D4}" destId="{D0A9AE7F-6D5C-4ED2-9352-64A86C88B170}" srcOrd="1" destOrd="0" presId="urn:microsoft.com/office/officeart/2005/8/layout/orgChart1"/>
    <dgm:cxn modelId="{133790AB-99FB-4343-9513-73DAFA62E249}" srcId="{9B94EC74-1C03-42AA-A72C-FC27EBE24E35}" destId="{61CD990A-E37E-446A-8F1D-BDAF70F309AF}" srcOrd="2" destOrd="0" parTransId="{AA13C5F0-BA80-4BAC-87EA-F77B8110EBC4}" sibTransId="{A219D201-41D4-481B-85B0-A3C6AB45DC9E}"/>
    <dgm:cxn modelId="{F6E029AD-B8E3-447A-8592-663424B95686}" type="presOf" srcId="{28DCF3EB-20D3-4724-9D8E-6045A2BF956E}" destId="{4295CB29-6971-4FCA-A351-8A8E41E076D8}" srcOrd="0" destOrd="0" presId="urn:microsoft.com/office/officeart/2005/8/layout/orgChart1"/>
    <dgm:cxn modelId="{20A54BAD-97C8-43D8-ADD0-05919BFAC490}" type="presOf" srcId="{F5D1BBA4-56DA-4852-A1D5-E2FAE3026C32}" destId="{D1FE30DB-D468-469A-A24A-4D58C96D41B1}" srcOrd="0" destOrd="0" presId="urn:microsoft.com/office/officeart/2005/8/layout/orgChart1"/>
    <dgm:cxn modelId="{E7FB46B6-2CC6-438E-BEF2-A26EB7FD4398}" type="presOf" srcId="{8ADC8941-0EF4-4400-A3A5-EE98E24C2FB9}" destId="{705D6F94-0906-49C7-A4E4-A6AD96085D94}" srcOrd="1" destOrd="0" presId="urn:microsoft.com/office/officeart/2005/8/layout/orgChart1"/>
    <dgm:cxn modelId="{96B81AB7-7BCE-4F43-8BF6-6A5A4D2EACE0}" type="presOf" srcId="{205EA475-AEE2-499A-9222-A50CCF4E7882}" destId="{69504F4D-42F7-44AF-888C-5E56899742CE}" srcOrd="1" destOrd="0" presId="urn:microsoft.com/office/officeart/2005/8/layout/orgChart1"/>
    <dgm:cxn modelId="{74F0CDB7-7FE4-4F55-A7D9-222EF0B71969}" srcId="{9B94EC74-1C03-42AA-A72C-FC27EBE24E35}" destId="{C17D9F6A-F207-4F22-83BF-94F0222ADDB7}" srcOrd="3" destOrd="0" parTransId="{19F2E4CD-5DD6-4250-9227-19E8BB3A0D2C}" sibTransId="{E9CEA28B-9FB0-4CAB-8A1E-8AC8F08C93B2}"/>
    <dgm:cxn modelId="{F3BCA4BB-7EEC-455E-B3A2-5125139A6620}" type="presOf" srcId="{FC76781F-E2C1-4376-A6F3-879C79E325E0}" destId="{1096A8AB-910F-4B48-801F-90C409CA00FD}" srcOrd="1" destOrd="0" presId="urn:microsoft.com/office/officeart/2005/8/layout/orgChart1"/>
    <dgm:cxn modelId="{46AD4BC0-4CE7-4274-AA47-6C23C2CE8755}" type="presOf" srcId="{61CD990A-E37E-446A-8F1D-BDAF70F309AF}" destId="{A0797C3D-56FB-4DE0-B79B-2748E9C340C8}" srcOrd="1" destOrd="0" presId="urn:microsoft.com/office/officeart/2005/8/layout/orgChart1"/>
    <dgm:cxn modelId="{A82C6FC4-21CD-4711-85C8-2EDE7573B0B0}" type="presOf" srcId="{622F82DF-D7A7-455A-934A-EC443921FE91}" destId="{51377833-A25C-42E8-BAAB-ED6D49411EE9}" srcOrd="0" destOrd="0" presId="urn:microsoft.com/office/officeart/2005/8/layout/orgChart1"/>
    <dgm:cxn modelId="{99C11EC6-DAA0-4085-9094-5375905C2BBF}" srcId="{9B94EC74-1C03-42AA-A72C-FC27EBE24E35}" destId="{FC76781F-E2C1-4376-A6F3-879C79E325E0}" srcOrd="4" destOrd="0" parTransId="{6D6F6CA2-09DC-4735-BECD-D21732F5F01C}" sibTransId="{FD2C96A4-0AF8-481F-8CBB-9F5114B70EAA}"/>
    <dgm:cxn modelId="{BE6D9AC7-B65F-40A4-A864-2A74B7BF09CC}" type="presOf" srcId="{C404ED90-D32C-4AFF-A313-E6183184651A}" destId="{F1DC962A-AE19-41D6-BB0F-42F6F597B3A7}" srcOrd="0" destOrd="0" presId="urn:microsoft.com/office/officeart/2005/8/layout/orgChart1"/>
    <dgm:cxn modelId="{AB1E5ECA-C874-4613-BFA1-0DE5E7F67589}" type="presOf" srcId="{E3FCFBE2-625D-47AA-895C-5B8D562ADD07}" destId="{EE2EE269-7AFD-4704-A9DA-EF79060453BF}" srcOrd="0" destOrd="0" presId="urn:microsoft.com/office/officeart/2005/8/layout/orgChart1"/>
    <dgm:cxn modelId="{17D82ECB-7804-47B1-A348-F46D9ED48AAF}" type="presOf" srcId="{7632B0C4-33CB-4356-BEAC-A775470F01B3}" destId="{D2286960-6152-4748-A921-F8AE259D5CAE}" srcOrd="0" destOrd="0" presId="urn:microsoft.com/office/officeart/2005/8/layout/orgChart1"/>
    <dgm:cxn modelId="{66064AD3-BAAF-4E30-8184-9FEC927D66B9}" type="presOf" srcId="{6EEFCE11-D593-4457-A54F-23D4037277A0}" destId="{8254463B-62D3-44A5-BF43-82D1EED8DA93}" srcOrd="0" destOrd="0" presId="urn:microsoft.com/office/officeart/2005/8/layout/orgChart1"/>
    <dgm:cxn modelId="{7BD5CAD3-C952-4EF3-97CC-3049CF09A6DD}" type="presOf" srcId="{207C457F-B40D-4FF3-84AC-D847FA4E80E0}" destId="{EEC5F607-63E7-42E7-9897-3D6818E2ADDC}" srcOrd="0" destOrd="0" presId="urn:microsoft.com/office/officeart/2005/8/layout/orgChart1"/>
    <dgm:cxn modelId="{0EAF5AD8-D60E-488B-9113-05E5F4D2CA17}" type="presOf" srcId="{2282D97B-CEDC-40B0-8AB8-06161EEE52EB}" destId="{E31135B2-8AEB-4FBC-BD5B-3E09436C8735}" srcOrd="0" destOrd="0" presId="urn:microsoft.com/office/officeart/2005/8/layout/orgChart1"/>
    <dgm:cxn modelId="{1132DED9-17D6-4E45-AFE1-C0F1762951F4}" srcId="{447A5EED-A4E5-43EC-99AD-365F66FD5FFE}" destId="{6EEFCE11-D593-4457-A54F-23D4037277A0}" srcOrd="2" destOrd="0" parTransId="{133C7A14-9FB4-4455-B1C0-063E87B71609}" sibTransId="{487F9255-0FBB-42A8-9190-2851552809BA}"/>
    <dgm:cxn modelId="{287444DC-4C14-4130-B563-7170633B58D6}" type="presOf" srcId="{9B94EC74-1C03-42AA-A72C-FC27EBE24E35}" destId="{D4D96915-5784-474D-B3E7-CD5E5BBCAC99}" srcOrd="1" destOrd="0" presId="urn:microsoft.com/office/officeart/2005/8/layout/orgChart1"/>
    <dgm:cxn modelId="{5848CFDD-ECEF-4786-B85B-8B6CD1622F5A}" srcId="{FC76781F-E2C1-4376-A6F3-879C79E325E0}" destId="{8ADC8941-0EF4-4400-A3A5-EE98E24C2FB9}" srcOrd="1" destOrd="0" parTransId="{C95BA398-F90B-4717-9DDB-5B4DF65259D0}" sibTransId="{F9FFCDB0-24CD-455C-8360-2B93514C19B6}"/>
    <dgm:cxn modelId="{B96E6FE1-4CF7-449E-BC68-FD0C839C1F40}" srcId="{BD1D88E2-96C3-4B6E-A156-72FF16A6B045}" destId="{0913139B-A51E-473A-A133-2B2715D69BCF}" srcOrd="0" destOrd="0" parTransId="{98A4CCD7-FDED-4A02-B12E-FA5CFD9F79EA}" sibTransId="{B5A8A054-5030-4CB6-847D-60BDE107FD2B}"/>
    <dgm:cxn modelId="{D77CA4E9-CE19-43BE-869B-9707F94E6339}" type="presOf" srcId="{CC90241B-7B23-446F-841A-D97A577C80E5}" destId="{6D4EE79F-E3F7-4173-8C41-D938D466AB2D}" srcOrd="0" destOrd="0" presId="urn:microsoft.com/office/officeart/2005/8/layout/orgChart1"/>
    <dgm:cxn modelId="{F4BC72EA-CADF-455A-B039-3504A5DBC93D}" type="presOf" srcId="{484DCBE2-0061-438B-A644-72936041FF37}" destId="{B874F752-BD43-4108-B84C-EBDF8DBF16EC}" srcOrd="0" destOrd="0" presId="urn:microsoft.com/office/officeart/2005/8/layout/orgChart1"/>
    <dgm:cxn modelId="{6EDA95EA-C6CC-42AD-B403-3A84807DE735}" type="presOf" srcId="{BB062917-13F4-4356-B6D4-8709FA370D64}" destId="{4D6079ED-EC6F-41D6-B348-B7068193D3A6}" srcOrd="0" destOrd="0" presId="urn:microsoft.com/office/officeart/2005/8/layout/orgChart1"/>
    <dgm:cxn modelId="{C4EF66F4-D9A9-497D-89A8-D5AF5F8605D9}" type="presOf" srcId="{61CD990A-E37E-446A-8F1D-BDAF70F309AF}" destId="{20DDD165-48E2-4B16-A707-774BEE9D83D2}" srcOrd="0" destOrd="0" presId="urn:microsoft.com/office/officeart/2005/8/layout/orgChart1"/>
    <dgm:cxn modelId="{458479F6-6696-4E2C-8E96-05E2E4C80968}" type="presOf" srcId="{A6101190-93A5-44C4-B59F-F74954F598D4}" destId="{DC54C2DF-AC78-448E-A71E-1631E4ADBCAA}" srcOrd="0" destOrd="0" presId="urn:microsoft.com/office/officeart/2005/8/layout/orgChart1"/>
    <dgm:cxn modelId="{E8C91BF9-9466-41BB-AD87-009EDEE5F5CE}" srcId="{9B94EC74-1C03-42AA-A72C-FC27EBE24E35}" destId="{BD1D88E2-96C3-4B6E-A156-72FF16A6B045}" srcOrd="0" destOrd="0" parTransId="{305FCC27-004E-4EC0-AC54-0F32F006DB0F}" sibTransId="{B0F0BC6F-24FE-4286-8256-1A6C059EF389}"/>
    <dgm:cxn modelId="{746803CB-5954-4664-B6E9-A4650FF34A93}" type="presParOf" srcId="{08636FC1-DB5D-49D5-A8B0-4AA475576A7D}" destId="{F314F0CA-73B2-4919-AE1C-8505E0F861F9}" srcOrd="0" destOrd="0" presId="urn:microsoft.com/office/officeart/2005/8/layout/orgChart1"/>
    <dgm:cxn modelId="{CF0EAE3B-91A3-4720-B877-6096A14C1AF2}" type="presParOf" srcId="{F314F0CA-73B2-4919-AE1C-8505E0F861F9}" destId="{533B3F85-0857-443F-A6B9-FDC50ACC6821}" srcOrd="0" destOrd="0" presId="urn:microsoft.com/office/officeart/2005/8/layout/orgChart1"/>
    <dgm:cxn modelId="{DFF5078F-0B93-4ACD-BE77-BE6E2BD6E936}" type="presParOf" srcId="{533B3F85-0857-443F-A6B9-FDC50ACC6821}" destId="{7F5C6DC1-5EDC-4F5E-AFF7-9A5C36B36B59}" srcOrd="0" destOrd="0" presId="urn:microsoft.com/office/officeart/2005/8/layout/orgChart1"/>
    <dgm:cxn modelId="{DF1890F3-10EA-4271-B8B0-696F081A8954}" type="presParOf" srcId="{533B3F85-0857-443F-A6B9-FDC50ACC6821}" destId="{D4D96915-5784-474D-B3E7-CD5E5BBCAC99}" srcOrd="1" destOrd="0" presId="urn:microsoft.com/office/officeart/2005/8/layout/orgChart1"/>
    <dgm:cxn modelId="{D8A74503-76A2-42B4-9025-948559496A3B}" type="presParOf" srcId="{F314F0CA-73B2-4919-AE1C-8505E0F861F9}" destId="{9EDE783B-DCED-45EB-AE65-4F885949EE99}" srcOrd="1" destOrd="0" presId="urn:microsoft.com/office/officeart/2005/8/layout/orgChart1"/>
    <dgm:cxn modelId="{8F5378F8-6AA3-472C-A050-42C50580BC1A}" type="presParOf" srcId="{9EDE783B-DCED-45EB-AE65-4F885949EE99}" destId="{6F2AB1CD-C7BC-416B-A2B4-4958A2FE0DF6}" srcOrd="0" destOrd="0" presId="urn:microsoft.com/office/officeart/2005/8/layout/orgChart1"/>
    <dgm:cxn modelId="{9A9BC9BC-AB0F-4D85-B5B6-4052A49DAAEA}" type="presParOf" srcId="{9EDE783B-DCED-45EB-AE65-4F885949EE99}" destId="{A19C22D7-0BAF-4327-857F-06680B07ED77}" srcOrd="1" destOrd="0" presId="urn:microsoft.com/office/officeart/2005/8/layout/orgChart1"/>
    <dgm:cxn modelId="{BCD8ED3C-7C9F-45B3-879B-D12607F602D0}" type="presParOf" srcId="{A19C22D7-0BAF-4327-857F-06680B07ED77}" destId="{AC5C9FCB-2EB7-4E58-BAF7-9A4ACF55F83B}" srcOrd="0" destOrd="0" presId="urn:microsoft.com/office/officeart/2005/8/layout/orgChart1"/>
    <dgm:cxn modelId="{91098721-B079-41F0-937F-C9FD37B4F36C}" type="presParOf" srcId="{AC5C9FCB-2EB7-4E58-BAF7-9A4ACF55F83B}" destId="{A95CB45B-E481-4D6B-9C4F-F057774B0E51}" srcOrd="0" destOrd="0" presId="urn:microsoft.com/office/officeart/2005/8/layout/orgChart1"/>
    <dgm:cxn modelId="{CCEA4B27-A073-43AF-903A-EAD7DDE80CE8}" type="presParOf" srcId="{AC5C9FCB-2EB7-4E58-BAF7-9A4ACF55F83B}" destId="{C6964B75-B938-4336-A63A-12B113AA373C}" srcOrd="1" destOrd="0" presId="urn:microsoft.com/office/officeart/2005/8/layout/orgChart1"/>
    <dgm:cxn modelId="{8EBF4690-2330-45EE-87A9-4E49447C55E4}" type="presParOf" srcId="{A19C22D7-0BAF-4327-857F-06680B07ED77}" destId="{68D66C8F-AEF6-4646-8B3E-95494B59F89A}" srcOrd="1" destOrd="0" presId="urn:microsoft.com/office/officeart/2005/8/layout/orgChart1"/>
    <dgm:cxn modelId="{D3D4AE1B-0EDF-4B52-BE7C-393FCB0FBFB7}" type="presParOf" srcId="{68D66C8F-AEF6-4646-8B3E-95494B59F89A}" destId="{E3628156-DBFD-4910-BA95-5159FB08C7F7}" srcOrd="0" destOrd="0" presId="urn:microsoft.com/office/officeart/2005/8/layout/orgChart1"/>
    <dgm:cxn modelId="{201D84D5-BBD8-4CB3-A4B4-F04965E2C7F1}" type="presParOf" srcId="{68D66C8F-AEF6-4646-8B3E-95494B59F89A}" destId="{DD08A48E-823F-435D-9C85-8A304887C378}" srcOrd="1" destOrd="0" presId="urn:microsoft.com/office/officeart/2005/8/layout/orgChart1"/>
    <dgm:cxn modelId="{422CF528-F321-43AF-B32A-4D846DE9234F}" type="presParOf" srcId="{DD08A48E-823F-435D-9C85-8A304887C378}" destId="{423034A3-2A0E-446C-848F-C55DC51A9CBF}" srcOrd="0" destOrd="0" presId="urn:microsoft.com/office/officeart/2005/8/layout/orgChart1"/>
    <dgm:cxn modelId="{16A18C4C-4A28-4C7B-BDDA-6DF71DDDA955}" type="presParOf" srcId="{423034A3-2A0E-446C-848F-C55DC51A9CBF}" destId="{9F3B609E-2198-4E67-88AA-559922282331}" srcOrd="0" destOrd="0" presId="urn:microsoft.com/office/officeart/2005/8/layout/orgChart1"/>
    <dgm:cxn modelId="{C25B05D7-6B94-458F-BDBA-DAC46AD65B7D}" type="presParOf" srcId="{423034A3-2A0E-446C-848F-C55DC51A9CBF}" destId="{39DA0CAF-14B2-4CA8-BF63-EA1253A7A1CF}" srcOrd="1" destOrd="0" presId="urn:microsoft.com/office/officeart/2005/8/layout/orgChart1"/>
    <dgm:cxn modelId="{7808D586-053A-4B29-8073-76CCD8F12B9B}" type="presParOf" srcId="{DD08A48E-823F-435D-9C85-8A304887C378}" destId="{E84538BF-42C5-4717-8772-AA2C635A28BE}" srcOrd="1" destOrd="0" presId="urn:microsoft.com/office/officeart/2005/8/layout/orgChart1"/>
    <dgm:cxn modelId="{F53C0074-FCB9-4D2F-AE54-0E2F7243348A}" type="presParOf" srcId="{DD08A48E-823F-435D-9C85-8A304887C378}" destId="{AF345D53-FCA6-47FC-8159-A88ACFA58484}" srcOrd="2" destOrd="0" presId="urn:microsoft.com/office/officeart/2005/8/layout/orgChart1"/>
    <dgm:cxn modelId="{75FD18B8-8D35-499E-BBF4-DAC446115202}" type="presParOf" srcId="{68D66C8F-AEF6-4646-8B3E-95494B59F89A}" destId="{D34AF6C3-BFBB-45EA-A4F9-BC8175B358DE}" srcOrd="2" destOrd="0" presId="urn:microsoft.com/office/officeart/2005/8/layout/orgChart1"/>
    <dgm:cxn modelId="{0688F501-10F2-4352-98B5-A65F3E2A0162}" type="presParOf" srcId="{68D66C8F-AEF6-4646-8B3E-95494B59F89A}" destId="{220575A1-8F27-4865-B1E4-D15FA2C992FE}" srcOrd="3" destOrd="0" presId="urn:microsoft.com/office/officeart/2005/8/layout/orgChart1"/>
    <dgm:cxn modelId="{63B15675-EB2F-4C49-A52D-F19C78C5CFA3}" type="presParOf" srcId="{220575A1-8F27-4865-B1E4-D15FA2C992FE}" destId="{47A471F7-B584-4537-B191-2F472F6E8CEF}" srcOrd="0" destOrd="0" presId="urn:microsoft.com/office/officeart/2005/8/layout/orgChart1"/>
    <dgm:cxn modelId="{8FFD4ADF-1625-48CC-A8AB-420FD8C1500E}" type="presParOf" srcId="{47A471F7-B584-4537-B191-2F472F6E8CEF}" destId="{B874F752-BD43-4108-B84C-EBDF8DBF16EC}" srcOrd="0" destOrd="0" presId="urn:microsoft.com/office/officeart/2005/8/layout/orgChart1"/>
    <dgm:cxn modelId="{630E4C3F-3429-427B-8CB7-DC47C1F71288}" type="presParOf" srcId="{47A471F7-B584-4537-B191-2F472F6E8CEF}" destId="{EE29FDC5-030F-41B5-B91A-FF85B6C396BE}" srcOrd="1" destOrd="0" presId="urn:microsoft.com/office/officeart/2005/8/layout/orgChart1"/>
    <dgm:cxn modelId="{7A71FDCB-3B26-457E-BD1B-DA0B599012C5}" type="presParOf" srcId="{220575A1-8F27-4865-B1E4-D15FA2C992FE}" destId="{32C70137-CDA1-4593-A3CA-E092D138F3A8}" srcOrd="1" destOrd="0" presId="urn:microsoft.com/office/officeart/2005/8/layout/orgChart1"/>
    <dgm:cxn modelId="{F130F5E2-0AC8-4259-9382-49AB784FBA18}" type="presParOf" srcId="{220575A1-8F27-4865-B1E4-D15FA2C992FE}" destId="{6B243059-0BFD-4DA0-984E-9DAB8F302E63}" srcOrd="2" destOrd="0" presId="urn:microsoft.com/office/officeart/2005/8/layout/orgChart1"/>
    <dgm:cxn modelId="{55374A4F-39FB-47E5-9122-7CF70958900F}" type="presParOf" srcId="{68D66C8F-AEF6-4646-8B3E-95494B59F89A}" destId="{EEC5F607-63E7-42E7-9897-3D6818E2ADDC}" srcOrd="4" destOrd="0" presId="urn:microsoft.com/office/officeart/2005/8/layout/orgChart1"/>
    <dgm:cxn modelId="{73EC6EAF-D543-434B-8445-FB469D7759B7}" type="presParOf" srcId="{68D66C8F-AEF6-4646-8B3E-95494B59F89A}" destId="{63141C77-3516-4CC7-82B3-94DF42408DBF}" srcOrd="5" destOrd="0" presId="urn:microsoft.com/office/officeart/2005/8/layout/orgChart1"/>
    <dgm:cxn modelId="{B669072F-5C24-44E2-B62B-C7890CFE24A0}" type="presParOf" srcId="{63141C77-3516-4CC7-82B3-94DF42408DBF}" destId="{88A91E53-1097-4E76-8132-54DC3E1C9ECA}" srcOrd="0" destOrd="0" presId="urn:microsoft.com/office/officeart/2005/8/layout/orgChart1"/>
    <dgm:cxn modelId="{8E10571D-DFCA-433B-AB70-BF5767ADC949}" type="presParOf" srcId="{88A91E53-1097-4E76-8132-54DC3E1C9ECA}" destId="{51377833-A25C-42E8-BAAB-ED6D49411EE9}" srcOrd="0" destOrd="0" presId="urn:microsoft.com/office/officeart/2005/8/layout/orgChart1"/>
    <dgm:cxn modelId="{00896A50-A2A8-4E2B-91E1-2CB6C5508D06}" type="presParOf" srcId="{88A91E53-1097-4E76-8132-54DC3E1C9ECA}" destId="{4D3E8EA1-4508-414F-B4EB-C6145C0A1C59}" srcOrd="1" destOrd="0" presId="urn:microsoft.com/office/officeart/2005/8/layout/orgChart1"/>
    <dgm:cxn modelId="{F5CD025B-8782-4358-9AA2-79083F250DCF}" type="presParOf" srcId="{63141C77-3516-4CC7-82B3-94DF42408DBF}" destId="{7C9B37FE-8C78-4574-8A9C-BC40AAA2A121}" srcOrd="1" destOrd="0" presId="urn:microsoft.com/office/officeart/2005/8/layout/orgChart1"/>
    <dgm:cxn modelId="{267D0127-9C65-41BD-A008-90ECD1DB556D}" type="presParOf" srcId="{63141C77-3516-4CC7-82B3-94DF42408DBF}" destId="{C0C220CC-A248-456D-AA34-D4343D569FBC}" srcOrd="2" destOrd="0" presId="urn:microsoft.com/office/officeart/2005/8/layout/orgChart1"/>
    <dgm:cxn modelId="{635E5300-7460-4317-9625-FA3C259FEE79}" type="presParOf" srcId="{A19C22D7-0BAF-4327-857F-06680B07ED77}" destId="{07603A53-B06D-48F5-954A-22FEE5B99ADB}" srcOrd="2" destOrd="0" presId="urn:microsoft.com/office/officeart/2005/8/layout/orgChart1"/>
    <dgm:cxn modelId="{742C260E-6873-4C2E-8C44-D4F6AD39F119}" type="presParOf" srcId="{9EDE783B-DCED-45EB-AE65-4F885949EE99}" destId="{EE2EE269-7AFD-4704-A9DA-EF79060453BF}" srcOrd="2" destOrd="0" presId="urn:microsoft.com/office/officeart/2005/8/layout/orgChart1"/>
    <dgm:cxn modelId="{24FEDF0F-DB81-4F6C-B799-512ECC20B86C}" type="presParOf" srcId="{9EDE783B-DCED-45EB-AE65-4F885949EE99}" destId="{CE926C62-87F1-4D3F-85F2-912707702FC2}" srcOrd="3" destOrd="0" presId="urn:microsoft.com/office/officeart/2005/8/layout/orgChart1"/>
    <dgm:cxn modelId="{2F6C484D-F8BE-4C19-9FC8-A4125B314DC3}" type="presParOf" srcId="{CE926C62-87F1-4D3F-85F2-912707702FC2}" destId="{5282BD5B-1160-4D40-9A30-1E5E80936BDB}" srcOrd="0" destOrd="0" presId="urn:microsoft.com/office/officeart/2005/8/layout/orgChart1"/>
    <dgm:cxn modelId="{46885D4E-0D8F-4703-B537-61A5D834376D}" type="presParOf" srcId="{5282BD5B-1160-4D40-9A30-1E5E80936BDB}" destId="{CDC52579-83C5-4D7B-8D19-1AF87C6C7246}" srcOrd="0" destOrd="0" presId="urn:microsoft.com/office/officeart/2005/8/layout/orgChart1"/>
    <dgm:cxn modelId="{A7165E0C-FDF4-4417-B67B-89888839044E}" type="presParOf" srcId="{5282BD5B-1160-4D40-9A30-1E5E80936BDB}" destId="{E6F66923-FBA7-4674-87D1-8E332DC34D3E}" srcOrd="1" destOrd="0" presId="urn:microsoft.com/office/officeart/2005/8/layout/orgChart1"/>
    <dgm:cxn modelId="{338DEA0E-3C83-46EC-B8BD-BE3D3378C5CD}" type="presParOf" srcId="{CE926C62-87F1-4D3F-85F2-912707702FC2}" destId="{7E217DB8-08D5-43C2-AACF-CE14F2422CA9}" srcOrd="1" destOrd="0" presId="urn:microsoft.com/office/officeart/2005/8/layout/orgChart1"/>
    <dgm:cxn modelId="{2865A3BE-678C-445A-8D51-FE6851CC0440}" type="presParOf" srcId="{7E217DB8-08D5-43C2-AACF-CE14F2422CA9}" destId="{DFC5640E-5C0D-4E8C-A5F6-954E0ACEBCF1}" srcOrd="0" destOrd="0" presId="urn:microsoft.com/office/officeart/2005/8/layout/orgChart1"/>
    <dgm:cxn modelId="{DC164E5C-3BDA-477C-888D-BC835BD5445C}" type="presParOf" srcId="{7E217DB8-08D5-43C2-AACF-CE14F2422CA9}" destId="{530DC2CC-DDC5-4AF1-85BD-D42E6CDF670B}" srcOrd="1" destOrd="0" presId="urn:microsoft.com/office/officeart/2005/8/layout/orgChart1"/>
    <dgm:cxn modelId="{0103FBD4-B94C-4D9D-8F00-F142A518CF6D}" type="presParOf" srcId="{530DC2CC-DDC5-4AF1-85BD-D42E6CDF670B}" destId="{97C9E467-FBEE-4D54-A251-5F94D01DA750}" srcOrd="0" destOrd="0" presId="urn:microsoft.com/office/officeart/2005/8/layout/orgChart1"/>
    <dgm:cxn modelId="{5C5CB3E5-6F92-4D6C-AA1E-3E25E50DE4F3}" type="presParOf" srcId="{97C9E467-FBEE-4D54-A251-5F94D01DA750}" destId="{1B1C2BC3-9A16-4BC8-9FC1-BCD1E61371D2}" srcOrd="0" destOrd="0" presId="urn:microsoft.com/office/officeart/2005/8/layout/orgChart1"/>
    <dgm:cxn modelId="{B5F848F5-63DF-4272-AFCC-F348F9C3075C}" type="presParOf" srcId="{97C9E467-FBEE-4D54-A251-5F94D01DA750}" destId="{548CB647-970B-49E7-8646-0ECCBB6B2BC7}" srcOrd="1" destOrd="0" presId="urn:microsoft.com/office/officeart/2005/8/layout/orgChart1"/>
    <dgm:cxn modelId="{33468699-5264-4525-9B79-1AED1570173F}" type="presParOf" srcId="{530DC2CC-DDC5-4AF1-85BD-D42E6CDF670B}" destId="{DE6C0A14-759C-42F3-A1F0-757B4ACF360D}" srcOrd="1" destOrd="0" presId="urn:microsoft.com/office/officeart/2005/8/layout/orgChart1"/>
    <dgm:cxn modelId="{21013FEF-CCDB-4A0C-A192-9844FF41FCF6}" type="presParOf" srcId="{530DC2CC-DDC5-4AF1-85BD-D42E6CDF670B}" destId="{01125236-C8D1-42F7-BCAE-A637F6531122}" srcOrd="2" destOrd="0" presId="urn:microsoft.com/office/officeart/2005/8/layout/orgChart1"/>
    <dgm:cxn modelId="{6AAB546B-7B9D-411A-BB68-975BE158CADE}" type="presParOf" srcId="{7E217DB8-08D5-43C2-AACF-CE14F2422CA9}" destId="{D1FE30DB-D468-469A-A24A-4D58C96D41B1}" srcOrd="2" destOrd="0" presId="urn:microsoft.com/office/officeart/2005/8/layout/orgChart1"/>
    <dgm:cxn modelId="{79656D12-CC15-419E-829C-D92FEF968C62}" type="presParOf" srcId="{7E217DB8-08D5-43C2-AACF-CE14F2422CA9}" destId="{A6BF44A2-22C2-47B0-BDEB-452284D8C2CC}" srcOrd="3" destOrd="0" presId="urn:microsoft.com/office/officeart/2005/8/layout/orgChart1"/>
    <dgm:cxn modelId="{6D4ED220-2EED-485A-8486-AFDC86BED323}" type="presParOf" srcId="{A6BF44A2-22C2-47B0-BDEB-452284D8C2CC}" destId="{9D339160-9761-44A1-BF38-385343F512CA}" srcOrd="0" destOrd="0" presId="urn:microsoft.com/office/officeart/2005/8/layout/orgChart1"/>
    <dgm:cxn modelId="{CBD6D718-60CA-4729-95C1-E541E2B03C7F}" type="presParOf" srcId="{9D339160-9761-44A1-BF38-385343F512CA}" destId="{349D16CF-962C-477E-A627-BA54995F6F6F}" srcOrd="0" destOrd="0" presId="urn:microsoft.com/office/officeart/2005/8/layout/orgChart1"/>
    <dgm:cxn modelId="{71C15E8A-CBF5-4DEE-A162-7C92B268D256}" type="presParOf" srcId="{9D339160-9761-44A1-BF38-385343F512CA}" destId="{69504F4D-42F7-44AF-888C-5E56899742CE}" srcOrd="1" destOrd="0" presId="urn:microsoft.com/office/officeart/2005/8/layout/orgChart1"/>
    <dgm:cxn modelId="{85F885B1-9356-48BE-8470-6E4827CE83E9}" type="presParOf" srcId="{A6BF44A2-22C2-47B0-BDEB-452284D8C2CC}" destId="{B1AE5682-AA92-4C57-8928-D7BF6D27AD64}" srcOrd="1" destOrd="0" presId="urn:microsoft.com/office/officeart/2005/8/layout/orgChart1"/>
    <dgm:cxn modelId="{5574D1F2-B587-45AE-A540-55485B78BDC5}" type="presParOf" srcId="{A6BF44A2-22C2-47B0-BDEB-452284D8C2CC}" destId="{1A2D36AC-7FDE-4499-A26F-6F6744E2DE44}" srcOrd="2" destOrd="0" presId="urn:microsoft.com/office/officeart/2005/8/layout/orgChart1"/>
    <dgm:cxn modelId="{C50F2B04-B555-4261-A48B-AD812481AE74}" type="presParOf" srcId="{7E217DB8-08D5-43C2-AACF-CE14F2422CA9}" destId="{918C1BD1-5604-47F4-AD62-78EA9A001202}" srcOrd="4" destOrd="0" presId="urn:microsoft.com/office/officeart/2005/8/layout/orgChart1"/>
    <dgm:cxn modelId="{70BD4B85-6256-45BB-A39E-31857B16650E}" type="presParOf" srcId="{7E217DB8-08D5-43C2-AACF-CE14F2422CA9}" destId="{9F729B2A-4DFC-40EB-817A-8D91A249C147}" srcOrd="5" destOrd="0" presId="urn:microsoft.com/office/officeart/2005/8/layout/orgChart1"/>
    <dgm:cxn modelId="{60B0394F-DF58-40D9-8944-3CD9AF474A51}" type="presParOf" srcId="{9F729B2A-4DFC-40EB-817A-8D91A249C147}" destId="{3F1E2BCD-19F7-407B-94B3-9DC9A8C975F3}" srcOrd="0" destOrd="0" presId="urn:microsoft.com/office/officeart/2005/8/layout/orgChart1"/>
    <dgm:cxn modelId="{71519306-0498-4768-8BFF-39897FCA90F3}" type="presParOf" srcId="{3F1E2BCD-19F7-407B-94B3-9DC9A8C975F3}" destId="{8254463B-62D3-44A5-BF43-82D1EED8DA93}" srcOrd="0" destOrd="0" presId="urn:microsoft.com/office/officeart/2005/8/layout/orgChart1"/>
    <dgm:cxn modelId="{2AC7817E-D058-4F1F-837B-90C666172BD8}" type="presParOf" srcId="{3F1E2BCD-19F7-407B-94B3-9DC9A8C975F3}" destId="{E4E8764D-068E-4C88-8C3D-2099C99A6DEB}" srcOrd="1" destOrd="0" presId="urn:microsoft.com/office/officeart/2005/8/layout/orgChart1"/>
    <dgm:cxn modelId="{85055383-6FE3-465C-829E-638C2E7548F8}" type="presParOf" srcId="{9F729B2A-4DFC-40EB-817A-8D91A249C147}" destId="{79BCFA1F-28A9-4734-B3DD-090726F07CA1}" srcOrd="1" destOrd="0" presId="urn:microsoft.com/office/officeart/2005/8/layout/orgChart1"/>
    <dgm:cxn modelId="{37FE4B5F-80B4-489B-AA18-A560483F85FE}" type="presParOf" srcId="{9F729B2A-4DFC-40EB-817A-8D91A249C147}" destId="{99FEA7AF-355B-4B54-BCDA-F2E18BE51927}" srcOrd="2" destOrd="0" presId="urn:microsoft.com/office/officeart/2005/8/layout/orgChart1"/>
    <dgm:cxn modelId="{316542D3-3B9B-45F9-ABB7-A63BA33E1133}" type="presParOf" srcId="{CE926C62-87F1-4D3F-85F2-912707702FC2}" destId="{3F8E4C00-DF96-4DE5-8680-AD27DC68D1D3}" srcOrd="2" destOrd="0" presId="urn:microsoft.com/office/officeart/2005/8/layout/orgChart1"/>
    <dgm:cxn modelId="{8C7E5D08-7ADE-4004-8881-C43FD9E50EE7}" type="presParOf" srcId="{9EDE783B-DCED-45EB-AE65-4F885949EE99}" destId="{EFFB6DF8-94DB-42E8-8995-042AF7A39DEB}" srcOrd="4" destOrd="0" presId="urn:microsoft.com/office/officeart/2005/8/layout/orgChart1"/>
    <dgm:cxn modelId="{5D7A19F7-4B83-41CB-B1F4-23A012B934F6}" type="presParOf" srcId="{9EDE783B-DCED-45EB-AE65-4F885949EE99}" destId="{E2ECEB88-B6BC-46E2-9D1E-1B87E6319FE3}" srcOrd="5" destOrd="0" presId="urn:microsoft.com/office/officeart/2005/8/layout/orgChart1"/>
    <dgm:cxn modelId="{B854ABB5-13D2-46C2-98EA-A7B87B27A99A}" type="presParOf" srcId="{E2ECEB88-B6BC-46E2-9D1E-1B87E6319FE3}" destId="{138039B9-F108-40EE-9D8B-A74BD8DFB2D2}" srcOrd="0" destOrd="0" presId="urn:microsoft.com/office/officeart/2005/8/layout/orgChart1"/>
    <dgm:cxn modelId="{E40C7667-264F-4CB9-93E4-4A4D2DB90415}" type="presParOf" srcId="{138039B9-F108-40EE-9D8B-A74BD8DFB2D2}" destId="{20DDD165-48E2-4B16-A707-774BEE9D83D2}" srcOrd="0" destOrd="0" presId="urn:microsoft.com/office/officeart/2005/8/layout/orgChart1"/>
    <dgm:cxn modelId="{46146469-4CBC-42CC-9F96-4312429358F6}" type="presParOf" srcId="{138039B9-F108-40EE-9D8B-A74BD8DFB2D2}" destId="{A0797C3D-56FB-4DE0-B79B-2748E9C340C8}" srcOrd="1" destOrd="0" presId="urn:microsoft.com/office/officeart/2005/8/layout/orgChart1"/>
    <dgm:cxn modelId="{D6276ED6-26EC-46DC-8C43-45B3E3D2151B}" type="presParOf" srcId="{E2ECEB88-B6BC-46E2-9D1E-1B87E6319FE3}" destId="{C368485F-E1BB-4AE2-A690-32E443625CA1}" srcOrd="1" destOrd="0" presId="urn:microsoft.com/office/officeart/2005/8/layout/orgChart1"/>
    <dgm:cxn modelId="{65074C99-9CD0-4FB8-9B46-DCCA3809343E}" type="presParOf" srcId="{C368485F-E1BB-4AE2-A690-32E443625CA1}" destId="{75E7360F-90A3-4311-86C5-87645DF37484}" srcOrd="0" destOrd="0" presId="urn:microsoft.com/office/officeart/2005/8/layout/orgChart1"/>
    <dgm:cxn modelId="{67F96B35-AAAD-4401-9A7C-01F695F02A7A}" type="presParOf" srcId="{C368485F-E1BB-4AE2-A690-32E443625CA1}" destId="{051B4BD2-65B4-4D7B-AB3D-8D255EF02B24}" srcOrd="1" destOrd="0" presId="urn:microsoft.com/office/officeart/2005/8/layout/orgChart1"/>
    <dgm:cxn modelId="{BD44E754-F099-4C33-8390-11BBFB7B3F8E}" type="presParOf" srcId="{051B4BD2-65B4-4D7B-AB3D-8D255EF02B24}" destId="{4B261BC0-07F5-44CE-914A-21E36ACB0A26}" srcOrd="0" destOrd="0" presId="urn:microsoft.com/office/officeart/2005/8/layout/orgChart1"/>
    <dgm:cxn modelId="{E13823A4-F7C0-43D0-9665-A661D9D22285}" type="presParOf" srcId="{4B261BC0-07F5-44CE-914A-21E36ACB0A26}" destId="{02737CC2-3A5D-4E82-915C-876AC65A4F6C}" srcOrd="0" destOrd="0" presId="urn:microsoft.com/office/officeart/2005/8/layout/orgChart1"/>
    <dgm:cxn modelId="{918C32C5-AB91-4BD7-A108-4FBC22531C1F}" type="presParOf" srcId="{4B261BC0-07F5-44CE-914A-21E36ACB0A26}" destId="{755B4B85-5D43-4021-8B8B-D24EB1B9F367}" srcOrd="1" destOrd="0" presId="urn:microsoft.com/office/officeart/2005/8/layout/orgChart1"/>
    <dgm:cxn modelId="{04AC44B8-C4CD-43A1-A3CD-06EBFA55E582}" type="presParOf" srcId="{051B4BD2-65B4-4D7B-AB3D-8D255EF02B24}" destId="{DE379464-DF00-4F21-A520-F4C67762B18D}" srcOrd="1" destOrd="0" presId="urn:microsoft.com/office/officeart/2005/8/layout/orgChart1"/>
    <dgm:cxn modelId="{690361A2-E36F-43AC-9F37-0EB6B173D476}" type="presParOf" srcId="{051B4BD2-65B4-4D7B-AB3D-8D255EF02B24}" destId="{4511E949-FCFF-4A07-BEE0-F27606E836C2}" srcOrd="2" destOrd="0" presId="urn:microsoft.com/office/officeart/2005/8/layout/orgChart1"/>
    <dgm:cxn modelId="{A1CE64C8-4FA8-4785-90D4-1CB9498C1244}" type="presParOf" srcId="{C368485F-E1BB-4AE2-A690-32E443625CA1}" destId="{136504AC-53D7-44FE-A669-1076BFC66B5C}" srcOrd="2" destOrd="0" presId="urn:microsoft.com/office/officeart/2005/8/layout/orgChart1"/>
    <dgm:cxn modelId="{478F76DF-97B0-4600-A27F-835BE6D3501C}" type="presParOf" srcId="{C368485F-E1BB-4AE2-A690-32E443625CA1}" destId="{6973391C-FCDD-4C40-B0B3-E43776FC7356}" srcOrd="3" destOrd="0" presId="urn:microsoft.com/office/officeart/2005/8/layout/orgChart1"/>
    <dgm:cxn modelId="{E7286244-A767-47BD-8C91-A2B34522E625}" type="presParOf" srcId="{6973391C-FCDD-4C40-B0B3-E43776FC7356}" destId="{E39883E2-28A2-457F-BC98-0DBF53E585D3}" srcOrd="0" destOrd="0" presId="urn:microsoft.com/office/officeart/2005/8/layout/orgChart1"/>
    <dgm:cxn modelId="{2813DBA1-EA7A-42B3-A8B8-96C9E0F6EF00}" type="presParOf" srcId="{E39883E2-28A2-457F-BC98-0DBF53E585D3}" destId="{DC54C2DF-AC78-448E-A71E-1631E4ADBCAA}" srcOrd="0" destOrd="0" presId="urn:microsoft.com/office/officeart/2005/8/layout/orgChart1"/>
    <dgm:cxn modelId="{16B29B45-C634-4819-9814-D3F5801E6E66}" type="presParOf" srcId="{E39883E2-28A2-457F-BC98-0DBF53E585D3}" destId="{D0A9AE7F-6D5C-4ED2-9352-64A86C88B170}" srcOrd="1" destOrd="0" presId="urn:microsoft.com/office/officeart/2005/8/layout/orgChart1"/>
    <dgm:cxn modelId="{66F388B2-6B27-4C40-93F9-A42FA6AABD65}" type="presParOf" srcId="{6973391C-FCDD-4C40-B0B3-E43776FC7356}" destId="{7BD01378-9346-4F16-B334-770B927E885B}" srcOrd="1" destOrd="0" presId="urn:microsoft.com/office/officeart/2005/8/layout/orgChart1"/>
    <dgm:cxn modelId="{23FDC6D6-1F52-43D3-8F3A-3742F7B74017}" type="presParOf" srcId="{6973391C-FCDD-4C40-B0B3-E43776FC7356}" destId="{999B25B5-0E63-4240-AF4C-1F239C9E9504}" srcOrd="2" destOrd="0" presId="urn:microsoft.com/office/officeart/2005/8/layout/orgChart1"/>
    <dgm:cxn modelId="{243DBAD0-CC36-4989-809F-7F3FCEFAE994}" type="presParOf" srcId="{C368485F-E1BB-4AE2-A690-32E443625CA1}" destId="{6D4EE79F-E3F7-4173-8C41-D938D466AB2D}" srcOrd="4" destOrd="0" presId="urn:microsoft.com/office/officeart/2005/8/layout/orgChart1"/>
    <dgm:cxn modelId="{F0DDF82C-F917-443E-A0B6-19C90952BD8F}" type="presParOf" srcId="{C368485F-E1BB-4AE2-A690-32E443625CA1}" destId="{48E59EF8-293B-48E6-82F1-3B337F8BD6D7}" srcOrd="5" destOrd="0" presId="urn:microsoft.com/office/officeart/2005/8/layout/orgChart1"/>
    <dgm:cxn modelId="{32D744EB-173C-4745-9422-F77CA8105685}" type="presParOf" srcId="{48E59EF8-293B-48E6-82F1-3B337F8BD6D7}" destId="{4B588554-D0AB-4C9D-816B-E6670F8C94CF}" srcOrd="0" destOrd="0" presId="urn:microsoft.com/office/officeart/2005/8/layout/orgChart1"/>
    <dgm:cxn modelId="{519FEAC8-7E84-44DF-B26A-4BE6E29ECC44}" type="presParOf" srcId="{4B588554-D0AB-4C9D-816B-E6670F8C94CF}" destId="{F1DC962A-AE19-41D6-BB0F-42F6F597B3A7}" srcOrd="0" destOrd="0" presId="urn:microsoft.com/office/officeart/2005/8/layout/orgChart1"/>
    <dgm:cxn modelId="{2778D9B3-715A-4951-9A48-03248945798F}" type="presParOf" srcId="{4B588554-D0AB-4C9D-816B-E6670F8C94CF}" destId="{35DE6775-370F-45F6-99CC-034F67452FDA}" srcOrd="1" destOrd="0" presId="urn:microsoft.com/office/officeart/2005/8/layout/orgChart1"/>
    <dgm:cxn modelId="{807197EC-979F-47EC-9D85-365D3711F2C9}" type="presParOf" srcId="{48E59EF8-293B-48E6-82F1-3B337F8BD6D7}" destId="{BA280D52-E062-4588-A24E-B75E4CBDB211}" srcOrd="1" destOrd="0" presId="urn:microsoft.com/office/officeart/2005/8/layout/orgChart1"/>
    <dgm:cxn modelId="{4D49B391-C86E-48F9-A7B9-9909AB66E02E}" type="presParOf" srcId="{48E59EF8-293B-48E6-82F1-3B337F8BD6D7}" destId="{25C531C6-177A-4EA5-A9B3-394323A3D320}" srcOrd="2" destOrd="0" presId="urn:microsoft.com/office/officeart/2005/8/layout/orgChart1"/>
    <dgm:cxn modelId="{1AAF60FE-316C-4C92-AAF5-9EAC467CEEF7}" type="presParOf" srcId="{E2ECEB88-B6BC-46E2-9D1E-1B87E6319FE3}" destId="{3F747308-1E0E-486D-8C4F-E77ABB26536E}" srcOrd="2" destOrd="0" presId="urn:microsoft.com/office/officeart/2005/8/layout/orgChart1"/>
    <dgm:cxn modelId="{3A69B1E3-007B-4BF4-8341-73BBBE74C410}" type="presParOf" srcId="{9EDE783B-DCED-45EB-AE65-4F885949EE99}" destId="{303966F7-093B-4D29-92C9-2AADE3FDAACC}" srcOrd="6" destOrd="0" presId="urn:microsoft.com/office/officeart/2005/8/layout/orgChart1"/>
    <dgm:cxn modelId="{2F3C8D41-0F9C-452E-9CD3-97026BD5F998}" type="presParOf" srcId="{9EDE783B-DCED-45EB-AE65-4F885949EE99}" destId="{D276EB61-7C6F-495E-BA9E-DBA8869B771E}" srcOrd="7" destOrd="0" presId="urn:microsoft.com/office/officeart/2005/8/layout/orgChart1"/>
    <dgm:cxn modelId="{DDA0B565-1DB9-4DD5-92DE-45519FE75891}" type="presParOf" srcId="{D276EB61-7C6F-495E-BA9E-DBA8869B771E}" destId="{E21F28CE-E04A-45EA-BE10-BAA0315B4B59}" srcOrd="0" destOrd="0" presId="urn:microsoft.com/office/officeart/2005/8/layout/orgChart1"/>
    <dgm:cxn modelId="{6298FFA7-235D-4720-8C8F-E4DEA414B893}" type="presParOf" srcId="{E21F28CE-E04A-45EA-BE10-BAA0315B4B59}" destId="{F7B458CC-DD86-4AC3-A06B-8A679C0F98A4}" srcOrd="0" destOrd="0" presId="urn:microsoft.com/office/officeart/2005/8/layout/orgChart1"/>
    <dgm:cxn modelId="{DD07FFDC-C195-41ED-A81E-D1D0596A3918}" type="presParOf" srcId="{E21F28CE-E04A-45EA-BE10-BAA0315B4B59}" destId="{181E80C0-CFC9-4494-A82A-D4855037D717}" srcOrd="1" destOrd="0" presId="urn:microsoft.com/office/officeart/2005/8/layout/orgChart1"/>
    <dgm:cxn modelId="{87B9BF29-E85D-48D2-A6F9-9F894BC78561}" type="presParOf" srcId="{D276EB61-7C6F-495E-BA9E-DBA8869B771E}" destId="{03914F7F-9F5D-423A-BF0F-D86595D42228}" srcOrd="1" destOrd="0" presId="urn:microsoft.com/office/officeart/2005/8/layout/orgChart1"/>
    <dgm:cxn modelId="{47A1EB45-8F3A-4375-A362-84603F2EDBB8}" type="presParOf" srcId="{03914F7F-9F5D-423A-BF0F-D86595D42228}" destId="{023373F0-F87A-4EF6-B923-133E82CBAA33}" srcOrd="0" destOrd="0" presId="urn:microsoft.com/office/officeart/2005/8/layout/orgChart1"/>
    <dgm:cxn modelId="{45322059-E0FB-4865-9D80-3E779BF44AC1}" type="presParOf" srcId="{03914F7F-9F5D-423A-BF0F-D86595D42228}" destId="{4AEFB5E0-B960-423D-AB5B-13D2E95946DE}" srcOrd="1" destOrd="0" presId="urn:microsoft.com/office/officeart/2005/8/layout/orgChart1"/>
    <dgm:cxn modelId="{EAF03D29-B858-4D5D-8D8F-DAEBF3E923E5}" type="presParOf" srcId="{4AEFB5E0-B960-423D-AB5B-13D2E95946DE}" destId="{372E7E4B-C0A0-46BE-A0E2-CCC5B5A30F35}" srcOrd="0" destOrd="0" presId="urn:microsoft.com/office/officeart/2005/8/layout/orgChart1"/>
    <dgm:cxn modelId="{04F0F2D8-8F94-40F8-A6A6-EF26DBD28779}" type="presParOf" srcId="{372E7E4B-C0A0-46BE-A0E2-CCC5B5A30F35}" destId="{4D6079ED-EC6F-41D6-B348-B7068193D3A6}" srcOrd="0" destOrd="0" presId="urn:microsoft.com/office/officeart/2005/8/layout/orgChart1"/>
    <dgm:cxn modelId="{C3B4FC56-8CE6-4F3B-87C5-EAEF97BC4C3B}" type="presParOf" srcId="{372E7E4B-C0A0-46BE-A0E2-CCC5B5A30F35}" destId="{DBC0E62E-4381-4577-B57A-031006909871}" srcOrd="1" destOrd="0" presId="urn:microsoft.com/office/officeart/2005/8/layout/orgChart1"/>
    <dgm:cxn modelId="{124C030F-04F5-4F65-A1EE-224E75D76667}" type="presParOf" srcId="{4AEFB5E0-B960-423D-AB5B-13D2E95946DE}" destId="{7CC6590B-BC96-4BD2-BD71-36E8BE689E7F}" srcOrd="1" destOrd="0" presId="urn:microsoft.com/office/officeart/2005/8/layout/orgChart1"/>
    <dgm:cxn modelId="{6417B4BF-F6B1-4DC7-A111-0EA57C4566C4}" type="presParOf" srcId="{4AEFB5E0-B960-423D-AB5B-13D2E95946DE}" destId="{B7C84EEE-7307-4911-A037-172D4B33A51C}" srcOrd="2" destOrd="0" presId="urn:microsoft.com/office/officeart/2005/8/layout/orgChart1"/>
    <dgm:cxn modelId="{47342908-D6BD-4345-86BE-44A304A45D26}" type="presParOf" srcId="{03914F7F-9F5D-423A-BF0F-D86595D42228}" destId="{E31135B2-8AEB-4FBC-BD5B-3E09436C8735}" srcOrd="2" destOrd="0" presId="urn:microsoft.com/office/officeart/2005/8/layout/orgChart1"/>
    <dgm:cxn modelId="{D117FE59-43FB-442A-8340-F11A620131D1}" type="presParOf" srcId="{03914F7F-9F5D-423A-BF0F-D86595D42228}" destId="{D3F3ABD8-9136-41D8-9E7B-CF0182D46BD8}" srcOrd="3" destOrd="0" presId="urn:microsoft.com/office/officeart/2005/8/layout/orgChart1"/>
    <dgm:cxn modelId="{58C6D84D-1452-4BA8-8810-D3C7D905C76E}" type="presParOf" srcId="{D3F3ABD8-9136-41D8-9E7B-CF0182D46BD8}" destId="{42C4B643-975C-4709-82A7-921CFFFFBC70}" srcOrd="0" destOrd="0" presId="urn:microsoft.com/office/officeart/2005/8/layout/orgChart1"/>
    <dgm:cxn modelId="{C5BC6273-3909-4933-B110-5D02FB0F359D}" type="presParOf" srcId="{42C4B643-975C-4709-82A7-921CFFFFBC70}" destId="{A9BE2032-085B-41A8-A94D-C0547D3FDD36}" srcOrd="0" destOrd="0" presId="urn:microsoft.com/office/officeart/2005/8/layout/orgChart1"/>
    <dgm:cxn modelId="{E7D78DE4-4449-4B5B-B03F-CD501C1A5DAC}" type="presParOf" srcId="{42C4B643-975C-4709-82A7-921CFFFFBC70}" destId="{EE5400BA-6F17-4852-B5FC-9E00B00F86E1}" srcOrd="1" destOrd="0" presId="urn:microsoft.com/office/officeart/2005/8/layout/orgChart1"/>
    <dgm:cxn modelId="{7DBB7066-382E-478A-8553-2790F248A1B3}" type="presParOf" srcId="{D3F3ABD8-9136-41D8-9E7B-CF0182D46BD8}" destId="{B7EE5D9C-FEA4-44BA-9C7D-5B300C64F667}" srcOrd="1" destOrd="0" presId="urn:microsoft.com/office/officeart/2005/8/layout/orgChart1"/>
    <dgm:cxn modelId="{E9BA9AEC-0B72-4287-BCC7-854BC02961D2}" type="presParOf" srcId="{D3F3ABD8-9136-41D8-9E7B-CF0182D46BD8}" destId="{F4A928FC-E646-4AE7-9D74-74482A8DB1AF}" srcOrd="2" destOrd="0" presId="urn:microsoft.com/office/officeart/2005/8/layout/orgChart1"/>
    <dgm:cxn modelId="{2E2F35F9-F032-46DD-93C0-DFECC6004697}" type="presParOf" srcId="{03914F7F-9F5D-423A-BF0F-D86595D42228}" destId="{A62AF2F2-99DA-4421-96A8-55A3798A60C0}" srcOrd="4" destOrd="0" presId="urn:microsoft.com/office/officeart/2005/8/layout/orgChart1"/>
    <dgm:cxn modelId="{109FF594-C52E-4BF3-890D-BEC9A541F33A}" type="presParOf" srcId="{03914F7F-9F5D-423A-BF0F-D86595D42228}" destId="{51DF89C4-92B9-4F72-A12F-6FCBA1F8566D}" srcOrd="5" destOrd="0" presId="urn:microsoft.com/office/officeart/2005/8/layout/orgChart1"/>
    <dgm:cxn modelId="{FF8673C0-2FA1-4D32-943F-0BCD745806A1}" type="presParOf" srcId="{51DF89C4-92B9-4F72-A12F-6FCBA1F8566D}" destId="{788B2CE1-3E17-4A07-A692-FB6C5ACDB4BE}" srcOrd="0" destOrd="0" presId="urn:microsoft.com/office/officeart/2005/8/layout/orgChart1"/>
    <dgm:cxn modelId="{DE3EA619-09A7-4966-8391-6EA997C6F0EB}" type="presParOf" srcId="{788B2CE1-3E17-4A07-A692-FB6C5ACDB4BE}" destId="{A9670AE5-15D3-4196-AD72-8F5ADB870AEE}" srcOrd="0" destOrd="0" presId="urn:microsoft.com/office/officeart/2005/8/layout/orgChart1"/>
    <dgm:cxn modelId="{D605BB10-456E-4C83-85ED-BF70F7994F19}" type="presParOf" srcId="{788B2CE1-3E17-4A07-A692-FB6C5ACDB4BE}" destId="{448866E4-F137-4243-A4BE-87BAB7410C01}" srcOrd="1" destOrd="0" presId="urn:microsoft.com/office/officeart/2005/8/layout/orgChart1"/>
    <dgm:cxn modelId="{58B42A3E-E62C-4672-B913-56B56C06358E}" type="presParOf" srcId="{51DF89C4-92B9-4F72-A12F-6FCBA1F8566D}" destId="{67896DEF-E716-4904-A38D-68F1F109052B}" srcOrd="1" destOrd="0" presId="urn:microsoft.com/office/officeart/2005/8/layout/orgChart1"/>
    <dgm:cxn modelId="{BFEE757C-F5A5-49D6-AE8E-92BF9BA344F8}" type="presParOf" srcId="{51DF89C4-92B9-4F72-A12F-6FCBA1F8566D}" destId="{7CD56BB2-F826-4666-85A4-386223C159E3}" srcOrd="2" destOrd="0" presId="urn:microsoft.com/office/officeart/2005/8/layout/orgChart1"/>
    <dgm:cxn modelId="{3BDBBA56-66C7-4B47-9128-B8937AE28EF4}" type="presParOf" srcId="{D276EB61-7C6F-495E-BA9E-DBA8869B771E}" destId="{AE9535B8-0E75-42F2-855A-CBE5A3B3B78D}" srcOrd="2" destOrd="0" presId="urn:microsoft.com/office/officeart/2005/8/layout/orgChart1"/>
    <dgm:cxn modelId="{88E8B4D9-2A6A-4642-A0EA-FAFDA5D9E216}" type="presParOf" srcId="{9EDE783B-DCED-45EB-AE65-4F885949EE99}" destId="{C6EF7789-5DD1-404F-8C8B-CF4443CF3F92}" srcOrd="8" destOrd="0" presId="urn:microsoft.com/office/officeart/2005/8/layout/orgChart1"/>
    <dgm:cxn modelId="{CB320FB1-6E09-43A3-AC80-4EC299108CDC}" type="presParOf" srcId="{9EDE783B-DCED-45EB-AE65-4F885949EE99}" destId="{E54954A5-F2F2-4291-A16E-8D5E4B5198F9}" srcOrd="9" destOrd="0" presId="urn:microsoft.com/office/officeart/2005/8/layout/orgChart1"/>
    <dgm:cxn modelId="{88B6B860-7DEC-4FD8-98C7-4A0EE35F3FCF}" type="presParOf" srcId="{E54954A5-F2F2-4291-A16E-8D5E4B5198F9}" destId="{654243B6-2A03-4A90-BD9E-5CFB8E89E71B}" srcOrd="0" destOrd="0" presId="urn:microsoft.com/office/officeart/2005/8/layout/orgChart1"/>
    <dgm:cxn modelId="{19D04E63-DA06-47E4-9DD8-17419D011C8C}" type="presParOf" srcId="{654243B6-2A03-4A90-BD9E-5CFB8E89E71B}" destId="{819EBF3F-DE34-4021-912F-79B38E8ECBFA}" srcOrd="0" destOrd="0" presId="urn:microsoft.com/office/officeart/2005/8/layout/orgChart1"/>
    <dgm:cxn modelId="{90896EBB-632E-40FC-818F-CA1EF799529C}" type="presParOf" srcId="{654243B6-2A03-4A90-BD9E-5CFB8E89E71B}" destId="{1096A8AB-910F-4B48-801F-90C409CA00FD}" srcOrd="1" destOrd="0" presId="urn:microsoft.com/office/officeart/2005/8/layout/orgChart1"/>
    <dgm:cxn modelId="{2C1BB0FA-690D-4DD8-B0EE-373307827156}" type="presParOf" srcId="{E54954A5-F2F2-4291-A16E-8D5E4B5198F9}" destId="{3A0043E9-FC36-42D6-B3A2-8DF0DC1DC384}" srcOrd="1" destOrd="0" presId="urn:microsoft.com/office/officeart/2005/8/layout/orgChart1"/>
    <dgm:cxn modelId="{01D222D7-3E55-4FC9-82D0-7C8EF93F76C2}" type="presParOf" srcId="{3A0043E9-FC36-42D6-B3A2-8DF0DC1DC384}" destId="{4295CB29-6971-4FCA-A351-8A8E41E076D8}" srcOrd="0" destOrd="0" presId="urn:microsoft.com/office/officeart/2005/8/layout/orgChart1"/>
    <dgm:cxn modelId="{DD22DF21-1139-40DE-B412-6A77AB997FA8}" type="presParOf" srcId="{3A0043E9-FC36-42D6-B3A2-8DF0DC1DC384}" destId="{35093A6D-8471-4DEF-B14F-C5C5E77E3EC5}" srcOrd="1" destOrd="0" presId="urn:microsoft.com/office/officeart/2005/8/layout/orgChart1"/>
    <dgm:cxn modelId="{F42877AC-6F44-4A7D-8D88-CEE4D6CBA848}" type="presParOf" srcId="{35093A6D-8471-4DEF-B14F-C5C5E77E3EC5}" destId="{859D9B37-0385-412C-916F-946DA6EFEE30}" srcOrd="0" destOrd="0" presId="urn:microsoft.com/office/officeart/2005/8/layout/orgChart1"/>
    <dgm:cxn modelId="{78BCA424-F730-40BA-A1F5-5E04F0FEB212}" type="presParOf" srcId="{859D9B37-0385-412C-916F-946DA6EFEE30}" destId="{11880705-9AF4-4A2E-AEF3-9CB333E414C9}" srcOrd="0" destOrd="0" presId="urn:microsoft.com/office/officeart/2005/8/layout/orgChart1"/>
    <dgm:cxn modelId="{C131D9B7-F5B5-4EB4-A7D0-768E6121DE6D}" type="presParOf" srcId="{859D9B37-0385-412C-916F-946DA6EFEE30}" destId="{FE6DAE3E-8CB6-4D4D-BAFF-2A1D3747CCFD}" srcOrd="1" destOrd="0" presId="urn:microsoft.com/office/officeart/2005/8/layout/orgChart1"/>
    <dgm:cxn modelId="{A3E455EF-B964-4A69-AECB-CC60E624A180}" type="presParOf" srcId="{35093A6D-8471-4DEF-B14F-C5C5E77E3EC5}" destId="{AF55BC61-64D0-4CA8-80D3-881CA2E6D5BD}" srcOrd="1" destOrd="0" presId="urn:microsoft.com/office/officeart/2005/8/layout/orgChart1"/>
    <dgm:cxn modelId="{CFF41E86-625D-48C9-9D5A-0775BEB32150}" type="presParOf" srcId="{35093A6D-8471-4DEF-B14F-C5C5E77E3EC5}" destId="{4BB5F951-18BA-4A5A-8E0E-7366A996DE4F}" srcOrd="2" destOrd="0" presId="urn:microsoft.com/office/officeart/2005/8/layout/orgChart1"/>
    <dgm:cxn modelId="{8FD2B600-12F5-461B-A249-A51F9CE44992}" type="presParOf" srcId="{3A0043E9-FC36-42D6-B3A2-8DF0DC1DC384}" destId="{A3B0BFE3-0E53-4A69-B29B-98AE708B7B09}" srcOrd="2" destOrd="0" presId="urn:microsoft.com/office/officeart/2005/8/layout/orgChart1"/>
    <dgm:cxn modelId="{6653DB2F-5468-4650-9BB5-F0AB0EE34C29}" type="presParOf" srcId="{3A0043E9-FC36-42D6-B3A2-8DF0DC1DC384}" destId="{FB08CB5F-E1BD-4834-BB6E-F0857B03E523}" srcOrd="3" destOrd="0" presId="urn:microsoft.com/office/officeart/2005/8/layout/orgChart1"/>
    <dgm:cxn modelId="{88CA8670-A364-4E7A-9186-7FC747872149}" type="presParOf" srcId="{FB08CB5F-E1BD-4834-BB6E-F0857B03E523}" destId="{E598E88D-3397-4216-B0EC-6A01B0170E35}" srcOrd="0" destOrd="0" presId="urn:microsoft.com/office/officeart/2005/8/layout/orgChart1"/>
    <dgm:cxn modelId="{226C4B2F-9925-4ABF-B742-A34F9BB11644}" type="presParOf" srcId="{E598E88D-3397-4216-B0EC-6A01B0170E35}" destId="{BB457219-0840-432F-AC74-4A8266DBF20F}" srcOrd="0" destOrd="0" presId="urn:microsoft.com/office/officeart/2005/8/layout/orgChart1"/>
    <dgm:cxn modelId="{90EF0F20-7A3D-43A0-9442-59B1EC9D32E2}" type="presParOf" srcId="{E598E88D-3397-4216-B0EC-6A01B0170E35}" destId="{705D6F94-0906-49C7-A4E4-A6AD96085D94}" srcOrd="1" destOrd="0" presId="urn:microsoft.com/office/officeart/2005/8/layout/orgChart1"/>
    <dgm:cxn modelId="{C2E20EB9-6584-4004-B803-2CD84BAEA6F5}" type="presParOf" srcId="{FB08CB5F-E1BD-4834-BB6E-F0857B03E523}" destId="{83B328A7-F846-4DF5-989C-FDAA712821E8}" srcOrd="1" destOrd="0" presId="urn:microsoft.com/office/officeart/2005/8/layout/orgChart1"/>
    <dgm:cxn modelId="{3B220B28-BC60-47B9-9D06-1CFE60EA313F}" type="presParOf" srcId="{FB08CB5F-E1BD-4834-BB6E-F0857B03E523}" destId="{75F2B139-A384-43DC-A6D2-1040847BA96D}" srcOrd="2" destOrd="0" presId="urn:microsoft.com/office/officeart/2005/8/layout/orgChart1"/>
    <dgm:cxn modelId="{A16D4D3E-3688-4174-8E84-E2644978367E}" type="presParOf" srcId="{E54954A5-F2F2-4291-A16E-8D5E4B5198F9}" destId="{B9C77559-2A12-4433-9BCB-6631940E52DD}" srcOrd="2" destOrd="0" presId="urn:microsoft.com/office/officeart/2005/8/layout/orgChart1"/>
    <dgm:cxn modelId="{A4FB7BF8-E395-4CC6-8D6E-504F0283A052}" type="presParOf" srcId="{9EDE783B-DCED-45EB-AE65-4F885949EE99}" destId="{D2286960-6152-4748-A921-F8AE259D5CAE}" srcOrd="10" destOrd="0" presId="urn:microsoft.com/office/officeart/2005/8/layout/orgChart1"/>
    <dgm:cxn modelId="{6E6FAD3B-B674-47B0-A1B3-2D71DB537BFB}" type="presParOf" srcId="{9EDE783B-DCED-45EB-AE65-4F885949EE99}" destId="{B8268C10-1799-4C55-A964-154A9E0F16A4}" srcOrd="11" destOrd="0" presId="urn:microsoft.com/office/officeart/2005/8/layout/orgChart1"/>
    <dgm:cxn modelId="{47868EFD-401B-44E5-91F0-FEB7C30E64D2}" type="presParOf" srcId="{B8268C10-1799-4C55-A964-154A9E0F16A4}" destId="{5A4B8A93-CDC8-4201-A33B-7C45C0E54E60}" srcOrd="0" destOrd="0" presId="urn:microsoft.com/office/officeart/2005/8/layout/orgChart1"/>
    <dgm:cxn modelId="{D007BDEE-E987-4EE9-919A-8C58A1B29DCE}" type="presParOf" srcId="{5A4B8A93-CDC8-4201-A33B-7C45C0E54E60}" destId="{6207DF12-50C6-4C16-9103-746C43B9D1DA}" srcOrd="0" destOrd="0" presId="urn:microsoft.com/office/officeart/2005/8/layout/orgChart1"/>
    <dgm:cxn modelId="{A9B66320-7E3D-46D6-B4E9-F8D7BD6E743B}" type="presParOf" srcId="{5A4B8A93-CDC8-4201-A33B-7C45C0E54E60}" destId="{1A175786-1F3B-48B0-8419-CDF5A6C0F918}" srcOrd="1" destOrd="0" presId="urn:microsoft.com/office/officeart/2005/8/layout/orgChart1"/>
    <dgm:cxn modelId="{E605B1AD-F5B0-4036-9E9C-6508D7C42B8E}" type="presParOf" srcId="{B8268C10-1799-4C55-A964-154A9E0F16A4}" destId="{D5E44A02-AF5D-4108-8643-77E4AB2E0D77}" srcOrd="1" destOrd="0" presId="urn:microsoft.com/office/officeart/2005/8/layout/orgChart1"/>
    <dgm:cxn modelId="{EF189B35-7754-48BB-B9DD-EE62002C28C4}" type="presParOf" srcId="{B8268C10-1799-4C55-A964-154A9E0F16A4}" destId="{534A96B8-B051-4836-B5CA-7F62617D8A2D}" srcOrd="2" destOrd="0" presId="urn:microsoft.com/office/officeart/2005/8/layout/orgChart1"/>
    <dgm:cxn modelId="{B20EB742-1BDC-4C6C-830A-C18023CD9313}" type="presParOf" srcId="{F314F0CA-73B2-4919-AE1C-8505E0F861F9}" destId="{8FCDEE21-6542-4A3D-8A4B-6B907A1764E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86960-6152-4748-A921-F8AE259D5CAE}">
      <dsp:nvSpPr>
        <dsp:cNvPr id="0" name=""/>
        <dsp:cNvSpPr/>
      </dsp:nvSpPr>
      <dsp:spPr>
        <a:xfrm>
          <a:off x="5516879" y="1524799"/>
          <a:ext cx="4731345" cy="32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228"/>
              </a:lnTo>
              <a:lnTo>
                <a:pt x="4731345" y="164228"/>
              </a:lnTo>
              <a:lnTo>
                <a:pt x="4731345" y="3284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0BFE3-0E53-4A69-B29B-98AE708B7B09}">
      <dsp:nvSpPr>
        <dsp:cNvPr id="0" name=""/>
        <dsp:cNvSpPr/>
      </dsp:nvSpPr>
      <dsp:spPr>
        <a:xfrm>
          <a:off x="7730054" y="2635297"/>
          <a:ext cx="234612" cy="1829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974"/>
              </a:lnTo>
              <a:lnTo>
                <a:pt x="234612" y="1829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5CB29-6971-4FCA-A351-8A8E41E076D8}">
      <dsp:nvSpPr>
        <dsp:cNvPr id="0" name=""/>
        <dsp:cNvSpPr/>
      </dsp:nvSpPr>
      <dsp:spPr>
        <a:xfrm>
          <a:off x="7730054" y="2635297"/>
          <a:ext cx="234612" cy="719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477"/>
              </a:lnTo>
              <a:lnTo>
                <a:pt x="234612" y="7194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F7789-5DD1-404F-8C8B-CF4443CF3F92}">
      <dsp:nvSpPr>
        <dsp:cNvPr id="0" name=""/>
        <dsp:cNvSpPr/>
      </dsp:nvSpPr>
      <dsp:spPr>
        <a:xfrm>
          <a:off x="5516879" y="1524799"/>
          <a:ext cx="2838807" cy="32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228"/>
              </a:lnTo>
              <a:lnTo>
                <a:pt x="2838807" y="164228"/>
              </a:lnTo>
              <a:lnTo>
                <a:pt x="2838807" y="3284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AF2F2-99DA-4421-96A8-55A3798A60C0}">
      <dsp:nvSpPr>
        <dsp:cNvPr id="0" name=""/>
        <dsp:cNvSpPr/>
      </dsp:nvSpPr>
      <dsp:spPr>
        <a:xfrm>
          <a:off x="5837516" y="2635297"/>
          <a:ext cx="234612" cy="2940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472"/>
              </a:lnTo>
              <a:lnTo>
                <a:pt x="234612" y="2940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135B2-8AEB-4FBC-BD5B-3E09436C8735}">
      <dsp:nvSpPr>
        <dsp:cNvPr id="0" name=""/>
        <dsp:cNvSpPr/>
      </dsp:nvSpPr>
      <dsp:spPr>
        <a:xfrm>
          <a:off x="5837516" y="2635297"/>
          <a:ext cx="234612" cy="1829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974"/>
              </a:lnTo>
              <a:lnTo>
                <a:pt x="234612" y="1829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3373F0-F87A-4EF6-B923-133E82CBAA33}">
      <dsp:nvSpPr>
        <dsp:cNvPr id="0" name=""/>
        <dsp:cNvSpPr/>
      </dsp:nvSpPr>
      <dsp:spPr>
        <a:xfrm>
          <a:off x="5837516" y="2635297"/>
          <a:ext cx="234612" cy="719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477"/>
              </a:lnTo>
              <a:lnTo>
                <a:pt x="234612" y="7194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3966F7-093B-4D29-92C9-2AADE3FDAACC}">
      <dsp:nvSpPr>
        <dsp:cNvPr id="0" name=""/>
        <dsp:cNvSpPr/>
      </dsp:nvSpPr>
      <dsp:spPr>
        <a:xfrm>
          <a:off x="5516879" y="1524799"/>
          <a:ext cx="946269" cy="32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228"/>
              </a:lnTo>
              <a:lnTo>
                <a:pt x="946269" y="164228"/>
              </a:lnTo>
              <a:lnTo>
                <a:pt x="946269" y="3284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EE79F-E3F7-4173-8C41-D938D466AB2D}">
      <dsp:nvSpPr>
        <dsp:cNvPr id="0" name=""/>
        <dsp:cNvSpPr/>
      </dsp:nvSpPr>
      <dsp:spPr>
        <a:xfrm>
          <a:off x="3944977" y="2635297"/>
          <a:ext cx="234612" cy="2940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472"/>
              </a:lnTo>
              <a:lnTo>
                <a:pt x="234612" y="2940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04AC-53D7-44FE-A669-1076BFC66B5C}">
      <dsp:nvSpPr>
        <dsp:cNvPr id="0" name=""/>
        <dsp:cNvSpPr/>
      </dsp:nvSpPr>
      <dsp:spPr>
        <a:xfrm>
          <a:off x="3944977" y="2635297"/>
          <a:ext cx="234612" cy="1829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974"/>
              </a:lnTo>
              <a:lnTo>
                <a:pt x="234612" y="1829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7360F-90A3-4311-86C5-87645DF37484}">
      <dsp:nvSpPr>
        <dsp:cNvPr id="0" name=""/>
        <dsp:cNvSpPr/>
      </dsp:nvSpPr>
      <dsp:spPr>
        <a:xfrm>
          <a:off x="3944977" y="2635297"/>
          <a:ext cx="234612" cy="719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477"/>
              </a:lnTo>
              <a:lnTo>
                <a:pt x="234612" y="7194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B6DF8-94DB-42E8-8995-042AF7A39DEB}">
      <dsp:nvSpPr>
        <dsp:cNvPr id="0" name=""/>
        <dsp:cNvSpPr/>
      </dsp:nvSpPr>
      <dsp:spPr>
        <a:xfrm>
          <a:off x="4570610" y="1524799"/>
          <a:ext cx="946269" cy="328457"/>
        </a:xfrm>
        <a:custGeom>
          <a:avLst/>
          <a:gdLst/>
          <a:ahLst/>
          <a:cxnLst/>
          <a:rect l="0" t="0" r="0" b="0"/>
          <a:pathLst>
            <a:path>
              <a:moveTo>
                <a:pt x="946269" y="0"/>
              </a:moveTo>
              <a:lnTo>
                <a:pt x="946269" y="164228"/>
              </a:lnTo>
              <a:lnTo>
                <a:pt x="0" y="164228"/>
              </a:lnTo>
              <a:lnTo>
                <a:pt x="0" y="3284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C1BD1-5604-47F4-AD62-78EA9A001202}">
      <dsp:nvSpPr>
        <dsp:cNvPr id="0" name=""/>
        <dsp:cNvSpPr/>
      </dsp:nvSpPr>
      <dsp:spPr>
        <a:xfrm>
          <a:off x="2052439" y="2635297"/>
          <a:ext cx="234612" cy="2940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472"/>
              </a:lnTo>
              <a:lnTo>
                <a:pt x="234612" y="2940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E30DB-D468-469A-A24A-4D58C96D41B1}">
      <dsp:nvSpPr>
        <dsp:cNvPr id="0" name=""/>
        <dsp:cNvSpPr/>
      </dsp:nvSpPr>
      <dsp:spPr>
        <a:xfrm>
          <a:off x="2052439" y="2635297"/>
          <a:ext cx="234612" cy="1829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974"/>
              </a:lnTo>
              <a:lnTo>
                <a:pt x="234612" y="1829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5640E-5C0D-4E8C-A5F6-954E0ACEBCF1}">
      <dsp:nvSpPr>
        <dsp:cNvPr id="0" name=""/>
        <dsp:cNvSpPr/>
      </dsp:nvSpPr>
      <dsp:spPr>
        <a:xfrm>
          <a:off x="2052439" y="2635297"/>
          <a:ext cx="234612" cy="719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477"/>
              </a:lnTo>
              <a:lnTo>
                <a:pt x="234612" y="7194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EE269-7AFD-4704-A9DA-EF79060453BF}">
      <dsp:nvSpPr>
        <dsp:cNvPr id="0" name=""/>
        <dsp:cNvSpPr/>
      </dsp:nvSpPr>
      <dsp:spPr>
        <a:xfrm>
          <a:off x="2678072" y="1524799"/>
          <a:ext cx="2838807" cy="328457"/>
        </a:xfrm>
        <a:custGeom>
          <a:avLst/>
          <a:gdLst/>
          <a:ahLst/>
          <a:cxnLst/>
          <a:rect l="0" t="0" r="0" b="0"/>
          <a:pathLst>
            <a:path>
              <a:moveTo>
                <a:pt x="2838807" y="0"/>
              </a:moveTo>
              <a:lnTo>
                <a:pt x="2838807" y="164228"/>
              </a:lnTo>
              <a:lnTo>
                <a:pt x="0" y="164228"/>
              </a:lnTo>
              <a:lnTo>
                <a:pt x="0" y="3284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5F607-63E7-42E7-9897-3D6818E2ADDC}">
      <dsp:nvSpPr>
        <dsp:cNvPr id="0" name=""/>
        <dsp:cNvSpPr/>
      </dsp:nvSpPr>
      <dsp:spPr>
        <a:xfrm>
          <a:off x="159901" y="2635297"/>
          <a:ext cx="234612" cy="2940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472"/>
              </a:lnTo>
              <a:lnTo>
                <a:pt x="234612" y="2940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AF6C3-BFBB-45EA-A4F9-BC8175B358DE}">
      <dsp:nvSpPr>
        <dsp:cNvPr id="0" name=""/>
        <dsp:cNvSpPr/>
      </dsp:nvSpPr>
      <dsp:spPr>
        <a:xfrm>
          <a:off x="159901" y="2635297"/>
          <a:ext cx="234612" cy="1829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9974"/>
              </a:lnTo>
              <a:lnTo>
                <a:pt x="234612" y="1829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28156-DBFD-4910-BA95-5159FB08C7F7}">
      <dsp:nvSpPr>
        <dsp:cNvPr id="0" name=""/>
        <dsp:cNvSpPr/>
      </dsp:nvSpPr>
      <dsp:spPr>
        <a:xfrm>
          <a:off x="159901" y="2635297"/>
          <a:ext cx="234612" cy="719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9477"/>
              </a:lnTo>
              <a:lnTo>
                <a:pt x="234612" y="7194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AB1CD-C7BC-416B-A2B4-4958A2FE0DF6}">
      <dsp:nvSpPr>
        <dsp:cNvPr id="0" name=""/>
        <dsp:cNvSpPr/>
      </dsp:nvSpPr>
      <dsp:spPr>
        <a:xfrm>
          <a:off x="785534" y="1524799"/>
          <a:ext cx="4731345" cy="328457"/>
        </a:xfrm>
        <a:custGeom>
          <a:avLst/>
          <a:gdLst/>
          <a:ahLst/>
          <a:cxnLst/>
          <a:rect l="0" t="0" r="0" b="0"/>
          <a:pathLst>
            <a:path>
              <a:moveTo>
                <a:pt x="4731345" y="0"/>
              </a:moveTo>
              <a:lnTo>
                <a:pt x="4731345" y="164228"/>
              </a:lnTo>
              <a:lnTo>
                <a:pt x="0" y="164228"/>
              </a:lnTo>
              <a:lnTo>
                <a:pt x="0" y="3284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C6DC1-5EDC-4F5E-AFF7-9A5C36B36B59}">
      <dsp:nvSpPr>
        <dsp:cNvPr id="0" name=""/>
        <dsp:cNvSpPr/>
      </dsp:nvSpPr>
      <dsp:spPr>
        <a:xfrm>
          <a:off x="4734838" y="742759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Function tree</a:t>
          </a:r>
        </a:p>
      </dsp:txBody>
      <dsp:txXfrm>
        <a:off x="4734838" y="742759"/>
        <a:ext cx="1564081" cy="782040"/>
      </dsp:txXfrm>
    </dsp:sp>
    <dsp:sp modelId="{A95CB45B-E481-4D6B-9C4F-F057774B0E51}">
      <dsp:nvSpPr>
        <dsp:cNvPr id="0" name=""/>
        <dsp:cNvSpPr/>
      </dsp:nvSpPr>
      <dsp:spPr>
        <a:xfrm>
          <a:off x="3493" y="1853256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Serving food</a:t>
          </a:r>
          <a:endParaRPr lang="en-IN" sz="1800" kern="1200" dirty="0"/>
        </a:p>
      </dsp:txBody>
      <dsp:txXfrm>
        <a:off x="3493" y="1853256"/>
        <a:ext cx="1564081" cy="782040"/>
      </dsp:txXfrm>
    </dsp:sp>
    <dsp:sp modelId="{9F3B609E-2198-4E67-88AA-559922282331}">
      <dsp:nvSpPr>
        <dsp:cNvPr id="0" name=""/>
        <dsp:cNvSpPr/>
      </dsp:nvSpPr>
      <dsp:spPr>
        <a:xfrm>
          <a:off x="394513" y="2963754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Hold the food</a:t>
          </a:r>
          <a:endParaRPr lang="en-IN" sz="1800" kern="1200" dirty="0"/>
        </a:p>
      </dsp:txBody>
      <dsp:txXfrm>
        <a:off x="394513" y="2963754"/>
        <a:ext cx="1564081" cy="782040"/>
      </dsp:txXfrm>
    </dsp:sp>
    <dsp:sp modelId="{B874F752-BD43-4108-B84C-EBDF8DBF16EC}">
      <dsp:nvSpPr>
        <dsp:cNvPr id="0" name=""/>
        <dsp:cNvSpPr/>
      </dsp:nvSpPr>
      <dsp:spPr>
        <a:xfrm>
          <a:off x="394513" y="4074251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Refill the food</a:t>
          </a:r>
          <a:endParaRPr lang="en-IN" sz="1800" kern="1200" dirty="0"/>
        </a:p>
      </dsp:txBody>
      <dsp:txXfrm>
        <a:off x="394513" y="4074251"/>
        <a:ext cx="1564081" cy="782040"/>
      </dsp:txXfrm>
    </dsp:sp>
    <dsp:sp modelId="{51377833-A25C-42E8-BAAB-ED6D49411EE9}">
      <dsp:nvSpPr>
        <dsp:cNvPr id="0" name=""/>
        <dsp:cNvSpPr/>
      </dsp:nvSpPr>
      <dsp:spPr>
        <a:xfrm>
          <a:off x="394513" y="5184749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Alert the patient </a:t>
          </a:r>
          <a:endParaRPr lang="en-IN" sz="1800" kern="1200" dirty="0"/>
        </a:p>
      </dsp:txBody>
      <dsp:txXfrm>
        <a:off x="394513" y="5184749"/>
        <a:ext cx="1564081" cy="782040"/>
      </dsp:txXfrm>
    </dsp:sp>
    <dsp:sp modelId="{CDC52579-83C5-4D7B-8D19-1AF87C6C7246}">
      <dsp:nvSpPr>
        <dsp:cNvPr id="0" name=""/>
        <dsp:cNvSpPr/>
      </dsp:nvSpPr>
      <dsp:spPr>
        <a:xfrm>
          <a:off x="1896031" y="1853256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Water bottle dispensing</a:t>
          </a:r>
          <a:endParaRPr lang="en-IN" sz="1800" kern="1200" dirty="0"/>
        </a:p>
      </dsp:txBody>
      <dsp:txXfrm>
        <a:off x="1896031" y="1853256"/>
        <a:ext cx="1564081" cy="782040"/>
      </dsp:txXfrm>
    </dsp:sp>
    <dsp:sp modelId="{1B1C2BC3-9A16-4BC8-9FC1-BCD1E61371D2}">
      <dsp:nvSpPr>
        <dsp:cNvPr id="0" name=""/>
        <dsp:cNvSpPr/>
      </dsp:nvSpPr>
      <dsp:spPr>
        <a:xfrm>
          <a:off x="2287051" y="2963754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Hold the bottle</a:t>
          </a:r>
          <a:endParaRPr lang="en-IN" sz="1800" kern="1200" dirty="0"/>
        </a:p>
      </dsp:txBody>
      <dsp:txXfrm>
        <a:off x="2287051" y="2963754"/>
        <a:ext cx="1564081" cy="782040"/>
      </dsp:txXfrm>
    </dsp:sp>
    <dsp:sp modelId="{349D16CF-962C-477E-A627-BA54995F6F6F}">
      <dsp:nvSpPr>
        <dsp:cNvPr id="0" name=""/>
        <dsp:cNvSpPr/>
      </dsp:nvSpPr>
      <dsp:spPr>
        <a:xfrm>
          <a:off x="2287051" y="4074251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Dispense  the bottle</a:t>
          </a:r>
          <a:endParaRPr lang="en-IN" sz="1800" kern="1200" dirty="0"/>
        </a:p>
      </dsp:txBody>
      <dsp:txXfrm>
        <a:off x="2287051" y="4074251"/>
        <a:ext cx="1564081" cy="782040"/>
      </dsp:txXfrm>
    </dsp:sp>
    <dsp:sp modelId="{8254463B-62D3-44A5-BF43-82D1EED8DA93}">
      <dsp:nvSpPr>
        <dsp:cNvPr id="0" name=""/>
        <dsp:cNvSpPr/>
      </dsp:nvSpPr>
      <dsp:spPr>
        <a:xfrm>
          <a:off x="2287051" y="5184749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Alert the  patient</a:t>
          </a:r>
          <a:endParaRPr lang="en-IN" sz="1800" kern="1200" dirty="0"/>
        </a:p>
      </dsp:txBody>
      <dsp:txXfrm>
        <a:off x="2287051" y="5184749"/>
        <a:ext cx="1564081" cy="782040"/>
      </dsp:txXfrm>
    </dsp:sp>
    <dsp:sp modelId="{20DDD165-48E2-4B16-A707-774BEE9D83D2}">
      <dsp:nvSpPr>
        <dsp:cNvPr id="0" name=""/>
        <dsp:cNvSpPr/>
      </dsp:nvSpPr>
      <dsp:spPr>
        <a:xfrm>
          <a:off x="3788569" y="1853256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Oxygen monitoring</a:t>
          </a:r>
          <a:endParaRPr lang="en-IN" sz="1800" kern="1200" dirty="0"/>
        </a:p>
      </dsp:txBody>
      <dsp:txXfrm>
        <a:off x="3788569" y="1853256"/>
        <a:ext cx="1564081" cy="782040"/>
      </dsp:txXfrm>
    </dsp:sp>
    <dsp:sp modelId="{02737CC2-3A5D-4E82-915C-876AC65A4F6C}">
      <dsp:nvSpPr>
        <dsp:cNvPr id="0" name=""/>
        <dsp:cNvSpPr/>
      </dsp:nvSpPr>
      <dsp:spPr>
        <a:xfrm>
          <a:off x="4179590" y="2963754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Provision to hold finger </a:t>
          </a:r>
          <a:endParaRPr lang="en-IN" sz="1800" kern="1200" dirty="0"/>
        </a:p>
      </dsp:txBody>
      <dsp:txXfrm>
        <a:off x="4179590" y="2963754"/>
        <a:ext cx="1564081" cy="782040"/>
      </dsp:txXfrm>
    </dsp:sp>
    <dsp:sp modelId="{DC54C2DF-AC78-448E-A71E-1631E4ADBCAA}">
      <dsp:nvSpPr>
        <dsp:cNvPr id="0" name=""/>
        <dsp:cNvSpPr/>
      </dsp:nvSpPr>
      <dsp:spPr>
        <a:xfrm>
          <a:off x="4179590" y="4074251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Sense the finger</a:t>
          </a:r>
          <a:endParaRPr lang="en-IN" sz="1800" kern="1200" dirty="0"/>
        </a:p>
      </dsp:txBody>
      <dsp:txXfrm>
        <a:off x="4179590" y="4074251"/>
        <a:ext cx="1564081" cy="782040"/>
      </dsp:txXfrm>
    </dsp:sp>
    <dsp:sp modelId="{F1DC962A-AE19-41D6-BB0F-42F6F597B3A7}">
      <dsp:nvSpPr>
        <dsp:cNvPr id="0" name=""/>
        <dsp:cNvSpPr/>
      </dsp:nvSpPr>
      <dsp:spPr>
        <a:xfrm>
          <a:off x="4179590" y="5184749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 the result</a:t>
          </a:r>
          <a:endParaRPr lang="en-IN" sz="1800" kern="1200" dirty="0"/>
        </a:p>
      </dsp:txBody>
      <dsp:txXfrm>
        <a:off x="4179590" y="5184749"/>
        <a:ext cx="1564081" cy="782040"/>
      </dsp:txXfrm>
    </dsp:sp>
    <dsp:sp modelId="{F7B458CC-DD86-4AC3-A06B-8A679C0F98A4}">
      <dsp:nvSpPr>
        <dsp:cNvPr id="0" name=""/>
        <dsp:cNvSpPr/>
      </dsp:nvSpPr>
      <dsp:spPr>
        <a:xfrm>
          <a:off x="5681108" y="1853256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Movement</a:t>
          </a:r>
          <a:endParaRPr lang="en-IN" sz="1800" kern="1200" dirty="0"/>
        </a:p>
      </dsp:txBody>
      <dsp:txXfrm>
        <a:off x="5681108" y="1853256"/>
        <a:ext cx="1564081" cy="782040"/>
      </dsp:txXfrm>
    </dsp:sp>
    <dsp:sp modelId="{4D6079ED-EC6F-41D6-B348-B7068193D3A6}">
      <dsp:nvSpPr>
        <dsp:cNvPr id="0" name=""/>
        <dsp:cNvSpPr/>
      </dsp:nvSpPr>
      <dsp:spPr>
        <a:xfrm>
          <a:off x="6072128" y="2963754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Move in all four directions</a:t>
          </a:r>
          <a:endParaRPr lang="en-IN" sz="1800" kern="1200" dirty="0"/>
        </a:p>
      </dsp:txBody>
      <dsp:txXfrm>
        <a:off x="6072128" y="2963754"/>
        <a:ext cx="1564081" cy="782040"/>
      </dsp:txXfrm>
    </dsp:sp>
    <dsp:sp modelId="{A9BE2032-085B-41A8-A94D-C0547D3FDD36}">
      <dsp:nvSpPr>
        <dsp:cNvPr id="0" name=""/>
        <dsp:cNvSpPr/>
      </dsp:nvSpPr>
      <dsp:spPr>
        <a:xfrm>
          <a:off x="6072128" y="4074251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Sense the obstacle</a:t>
          </a:r>
          <a:endParaRPr lang="en-IN" sz="1800" kern="1200" dirty="0"/>
        </a:p>
      </dsp:txBody>
      <dsp:txXfrm>
        <a:off x="6072128" y="4074251"/>
        <a:ext cx="1564081" cy="782040"/>
      </dsp:txXfrm>
    </dsp:sp>
    <dsp:sp modelId="{A9670AE5-15D3-4196-AD72-8F5ADB870AEE}">
      <dsp:nvSpPr>
        <dsp:cNvPr id="0" name=""/>
        <dsp:cNvSpPr/>
      </dsp:nvSpPr>
      <dsp:spPr>
        <a:xfrm>
          <a:off x="6072128" y="5184749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Stop when obstacle is detected</a:t>
          </a:r>
          <a:endParaRPr lang="en-IN" sz="1800" kern="1200" dirty="0"/>
        </a:p>
      </dsp:txBody>
      <dsp:txXfrm>
        <a:off x="6072128" y="5184749"/>
        <a:ext cx="1564081" cy="782040"/>
      </dsp:txXfrm>
    </dsp:sp>
    <dsp:sp modelId="{819EBF3F-DE34-4021-912F-79B38E8ECBFA}">
      <dsp:nvSpPr>
        <dsp:cNvPr id="0" name=""/>
        <dsp:cNvSpPr/>
      </dsp:nvSpPr>
      <dsp:spPr>
        <a:xfrm>
          <a:off x="7573646" y="1853256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interface</a:t>
          </a:r>
          <a:endParaRPr lang="en-IN" sz="1800" kern="1200" dirty="0"/>
        </a:p>
      </dsp:txBody>
      <dsp:txXfrm>
        <a:off x="7573646" y="1853256"/>
        <a:ext cx="1564081" cy="782040"/>
      </dsp:txXfrm>
    </dsp:sp>
    <dsp:sp modelId="{11880705-9AF4-4A2E-AEF3-9CB333E414C9}">
      <dsp:nvSpPr>
        <dsp:cNvPr id="0" name=""/>
        <dsp:cNvSpPr/>
      </dsp:nvSpPr>
      <dsp:spPr>
        <a:xfrm>
          <a:off x="7964666" y="2963754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On/Of Mechanism</a:t>
          </a:r>
          <a:endParaRPr lang="en-IN" sz="1800" kern="1200" dirty="0"/>
        </a:p>
      </dsp:txBody>
      <dsp:txXfrm>
        <a:off x="7964666" y="2963754"/>
        <a:ext cx="1564081" cy="782040"/>
      </dsp:txXfrm>
    </dsp:sp>
    <dsp:sp modelId="{BB457219-0840-432F-AC74-4A8266DBF20F}">
      <dsp:nvSpPr>
        <dsp:cNvPr id="0" name=""/>
        <dsp:cNvSpPr/>
      </dsp:nvSpPr>
      <dsp:spPr>
        <a:xfrm>
          <a:off x="7964666" y="4074251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friendly</a:t>
          </a:r>
          <a:endParaRPr lang="en-IN" sz="1800" kern="1200" dirty="0"/>
        </a:p>
      </dsp:txBody>
      <dsp:txXfrm>
        <a:off x="7964666" y="4074251"/>
        <a:ext cx="1564081" cy="782040"/>
      </dsp:txXfrm>
    </dsp:sp>
    <dsp:sp modelId="{6207DF12-50C6-4C16-9103-746C43B9D1DA}">
      <dsp:nvSpPr>
        <dsp:cNvPr id="0" name=""/>
        <dsp:cNvSpPr/>
      </dsp:nvSpPr>
      <dsp:spPr>
        <a:xfrm>
          <a:off x="9466184" y="1853256"/>
          <a:ext cx="1564081" cy="7820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Case</a:t>
          </a:r>
          <a:endParaRPr lang="en-IN" sz="1800" kern="1200" dirty="0"/>
        </a:p>
      </dsp:txBody>
      <dsp:txXfrm>
        <a:off x="9466184" y="1853256"/>
        <a:ext cx="1564081" cy="782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8441-03E1-4502-9792-46CDC88C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E7157-06C8-4327-953A-620EB33D9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7604-3DA7-425A-88EF-235E7ADD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860-6B7C-4503-BD2C-60645199AAC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5652-C1A0-46D9-BC48-706D24B9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D7B3-2F15-453E-B197-D5640A7A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E4F-F793-4FA9-BE25-9CCC178B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8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70CC-3C39-408A-A29E-69258EA3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A1AFC-4E26-4107-B1D4-40CE7CD91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72B0-8F34-416B-9C36-9B10D99B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860-6B7C-4503-BD2C-60645199AAC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4143-9B90-4BFD-81C0-E6F86854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37E1F-8713-4350-9FEF-EBB88F57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E4F-F793-4FA9-BE25-9CCC178B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9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C82DC-C7B8-482C-99AC-805A54305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0DFD3-B399-4D46-BAB1-D806C8F57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42CB-49B5-45AC-971A-30F3D61B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860-6B7C-4503-BD2C-60645199AAC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490D-EC29-4ED8-8DC2-A8BA48B3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476A-7549-4CB1-A5E8-673D06B3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E4F-F793-4FA9-BE25-9CCC178B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3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A259-D914-464A-99C4-04678868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C005-6024-4088-A900-22B4E2C3B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3ABE-CC39-49D8-AFD1-6D0D77DF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860-6B7C-4503-BD2C-60645199AAC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BE37-7696-418C-9642-E0859ACA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F8FE4-9A20-4807-A515-6B13FAB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E4F-F793-4FA9-BE25-9CCC178B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9D8A-4B24-4268-ABA6-9F802ED0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977A-24C0-4503-A12B-9A6D42338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366C4-437F-4CFD-94AB-75A2778F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860-6B7C-4503-BD2C-60645199AAC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0E11-1C7B-44B5-912F-469BE72B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3C20-ACDF-4BBF-BEC6-1CCC3651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E4F-F793-4FA9-BE25-9CCC178B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00B5-1418-49EF-B14F-25A9DA58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88A1-A807-4FE3-A8AD-622F5C360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4266D-CC1C-431A-B594-F0539D0ED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F48DE-BB47-49FE-B5C9-F496A896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860-6B7C-4503-BD2C-60645199AAC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9F436-CD83-4539-8B50-F74A1925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C7C25-E744-4E55-BC10-EF1C7495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E4F-F793-4FA9-BE25-9CCC178B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0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B10-49AE-4D9A-A521-A5282104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8B54A-D49D-4079-BA5B-5D2165D38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C9939-6E0B-4449-B6DE-1A796111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4A31D-05E0-49F8-BB2E-49397D491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BC2E3-416A-40F2-A313-41A76C1EF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F3C2A-4E2C-4E5C-BE65-3FB4BE09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860-6B7C-4503-BD2C-60645199AAC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52573-C9DB-4272-8D78-164FB22E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5B5855-1C28-4524-B586-B9BA0FE7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E4F-F793-4FA9-BE25-9CCC178B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4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7FBB-1846-4147-802D-8B5AFB06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4CB6C-DAA9-4E82-A720-E46C8FF2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860-6B7C-4503-BD2C-60645199AAC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0FECA-350A-4E0F-96FA-D575636C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868A7-0A2F-47A7-8109-8B50683D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E4F-F793-4FA9-BE25-9CCC178B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7140A-8776-4782-9FAD-B27AFC18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860-6B7C-4503-BD2C-60645199AAC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B4B39-0E67-4C1C-A15B-E9DBA293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A95B-75D3-4121-9637-EC1BC110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E4F-F793-4FA9-BE25-9CCC178B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68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67B5-E4FD-44A5-A94B-D5EC50A5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B937-5AA9-4BB6-9301-932FA097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DCD42-168A-4917-AF39-01966AA7A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C07B5-7AD0-4319-A9C5-B514C2B7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860-6B7C-4503-BD2C-60645199AAC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1DAFC-B029-4754-87C5-BADBE936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F75A8-C6AB-4F19-B1C6-DADF2117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E4F-F793-4FA9-BE25-9CCC178B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7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E988-211E-4175-8F5B-E436FD2C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EF582-4CD0-4811-AA80-1E0037C38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C4237-A19C-46B3-820E-207CE4BED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A06E-6ACE-41F5-996D-BD508B40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4860-6B7C-4503-BD2C-60645199AAC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4CF72-6B14-40E7-A7B4-A091F71E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0DB8A-8605-4D9B-9E0D-F9E864B8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8E4F-F793-4FA9-BE25-9CCC178B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9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0B91CC-FDC4-44BD-8163-4971C7EC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8DD02-B371-417F-A5BD-6F9682493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A18F1-7FD5-4074-AD0E-A28098FBF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4860-6B7C-4503-BD2C-60645199AAC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2B465-2D34-4769-A0B9-070DD12D9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946CA-C6DB-4037-863D-C2C828CF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8E4F-F793-4FA9-BE25-9CCC178BE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75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6C7DE3-12F5-4138-8496-4A2E5C7FB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472422"/>
              </p:ext>
            </p:extLst>
          </p:nvPr>
        </p:nvGraphicFramePr>
        <p:xfrm>
          <a:off x="374469" y="74428"/>
          <a:ext cx="11033759" cy="6709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32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60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Vengurlekar</dc:creator>
  <cp:lastModifiedBy>Vaibhav Vernekar</cp:lastModifiedBy>
  <cp:revision>9</cp:revision>
  <dcterms:created xsi:type="dcterms:W3CDTF">2021-01-25T03:35:09Z</dcterms:created>
  <dcterms:modified xsi:type="dcterms:W3CDTF">2021-01-31T07:29:25Z</dcterms:modified>
</cp:coreProperties>
</file>