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s/slide2.xml" ContentType="application/vnd.openxmlformats-officedocument.presentationml.slide+xml"/>
  <Override PartName="/ppt/notesSlides/notesSlide.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elId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80" autoAdjust="0"/>
    <p:restoredTop sz="86410" autoAdjust="0"/>
  </p:normalViewPr>
  <p:slideViewPr>
    <p:cSldViewPr snapToGrid="0" snapToObjects="1">
      <p:cViewPr varScale="1">
        <p:scale>
          <a:sx n="72" d="100"/>
          <a:sy n="72" d="100"/>
        </p:scale>
        <p:origin x="84" y="75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&#65279;<?xml version="1.0" encoding="utf-8"?><Relationships xmlns="http://schemas.openxmlformats.org/package/2006/relationships"><Relationship Type="http://schemas.openxmlformats.org/officeDocument/2006/relationships/presProps" Target="presProps.xml" Id="rId3" /><Relationship Type="http://schemas.openxmlformats.org/officeDocument/2006/relationships/slide" Target="slides/slide1.xml" Id="rId2" /><Relationship Type="http://schemas.openxmlformats.org/officeDocument/2006/relationships/slideMaster" Target="slideMasters/slideMaster1.xml" Id="rId1" /><Relationship Type="http://schemas.openxmlformats.org/officeDocument/2006/relationships/tableStyles" Target="tableStyles.xml" Id="rId6" /><Relationship Type="http://schemas.openxmlformats.org/officeDocument/2006/relationships/theme" Target="theme/theme1.xml" Id="rId5" /><Relationship Type="http://schemas.openxmlformats.org/officeDocument/2006/relationships/viewProps" Target="viewProps.xml" Id="rId4" /><Relationship Type="http://schemas.openxmlformats.org/officeDocument/2006/relationships/slide" Target="/ppt/slides/slide2.xml" Id="RelId0" /></Relationships>
</file>

<file path=ppt/notesSlides/notesSlide.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Top 12 Countries by nominal GDP</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Each Country GDP per capita</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Country nominal GDP and Share of World GDP</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Table of values</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11/25/2020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11/25/2020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11/25/2020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p14="http://schemas.microsoft.com/office/powerpoint/2010/main"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11/25/2020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Relationships xmlns="http://schemas.openxmlformats.org/package/2006/relationships"><Relationship Type="http://schemas.openxmlformats.org/officeDocument/2006/relationships/image" Target="../media/image1.png" Id="rId2" /><Relationship Type="http://schemas.openxmlformats.org/officeDocument/2006/relationships/slideLayout" Target="../slideLayouts/slideLayout7.xml" Id="rId1" /><Relationship Type="http://schemas.openxmlformats.org/officeDocument/2006/relationships/image" Target="../media/image3.png" Id="rId5" /><Relationship Type="http://schemas.openxmlformats.org/officeDocument/2006/relationships/image" Target="../media/image2.png" Id="rId4" /><Relationship Type="http://schemas.openxmlformats.org/officeDocument/2006/relationships/hyperlink" Target="https://app.powerbi.com/groups/me/reports/10fabbc9-2d01-4ce1-b38e-491918c4a68f?pbi_source=PowerPoint" TargetMode="External" Id="coverSlideHpLink" /></Relationships>
</file>

<file path=ppt/slides/_rels/slide2.xml.rels>&#65279;<?xml version="1.0" encoding="utf-8"?><Relationships xmlns="http://schemas.openxmlformats.org/package/2006/relationships"><Relationship Type="http://schemas.openxmlformats.org/officeDocument/2006/relationships/notesSlide" Target="/ppt/notesSlides/notesSlide.xml" Id="R34cc1b528e82451c" /><Relationship Type="http://schemas.openxmlformats.org/officeDocument/2006/relationships/slideLayout" Target="/ppt/slideLayouts/slideLayout8.xml" Id="R514ea64f5daf4d6e" /><Relationship Type="http://schemas.openxmlformats.org/officeDocument/2006/relationships/hyperlink" Target="https://app.powerbi.com/groups/me/reports/10fabbc9-2d01-4ce1-b38e-491918c4a68f/?pbi_source=PowerPoint" TargetMode="External" Id="RelId0" /><Relationship Type="http://schemas.openxmlformats.org/officeDocument/2006/relationships/image" Target="/ppt/media/image4.png" Id="imgId109644151" /></Relationships>
</file>

<file path=ppt/slides/slide1.xml><?xml version="1.0" encoding="utf-8"?>
<p:sld xmlns:adec="http://schemas.microsoft.com/office/drawing/2017/decorative"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810584" y="2982149"/>
            <a:ext cx="6314017"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a:ln>
                  <a:noFill/>
                </a:ln>
                <a:solidFill>
                  <a:srgbClr val="F3C910"/>
                </a:solidFill>
                <a:effectLst/>
                <a:uLnTx/>
                <a:uFillTx/>
                <a:latin typeface="Segoe UI Light" charset="0"/>
                <a:ea typeface="Segoe UI Light" charset="0"/>
                <a:cs typeface="Segoe UI Light" charset="0"/>
              </a:rPr>
              <a:t>Hamoye DashBoard</a:t>
            </a:r>
            <a:endPar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endParaRP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coverSlideHpLink"/>
              </a:rPr>
              <a:t>View in Power BI</a:t>
            </a:r>
            <a:endParaRPr lang="en-US" dirty="0">
              <a:solidFill>
                <a:schemeClr val="bg1"/>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a:solidFill>
                  <a:schemeClr val="bg1"/>
                </a:solidFill>
                <a:latin typeface="Segoe UI Semibold" charset="0"/>
                <a:ea typeface="Segoe UI Semibold" charset="0"/>
                <a:cs typeface="Segoe UI Semibold" charset="0"/>
              </a:rPr>
              <a:t>Downloaded at:</a:t>
            </a:r>
          </a:p>
          <a:p>
            <a:r>
              <a:rPr lang="en-US" sz="900" b="0" i="0" dirty="0">
                <a:solidFill>
                  <a:schemeClr val="bg1"/>
                </a:solidFill>
                <a:latin typeface="Segoe UI" charset="0"/>
                <a:ea typeface="Segoe UI" charset="0"/>
                <a:cs typeface="Segoe UI" charset="0"/>
              </a:rPr>
              <a:t>9/6/2022 9:43:33 PM UTC</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Last data refresh:</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9/6/2022 4:27:28 PM UTC</a:t>
            </a:r>
            <a:endParaRPr lang="en-US" sz="900" b="0" i="0" dirty="0">
              <a:solidFill>
                <a:schemeClr val="bg1"/>
              </a:solidFill>
              <a:latin typeface="Segoe UI" charset="0"/>
              <a:ea typeface="Segoe UI" charset="0"/>
              <a:cs typeface="Segoe UI" charset="0"/>
            </a:endParaRPr>
          </a:p>
        </p:txBody>
      </p:sp>
      <p:pic>
        <p:nvPicPr>
          <p:cNvPr id="16" name="Picture 15" descr="Microsoft Power B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2.xml><?xml version="1.0" encoding="utf-8"?>
<p:sld xmlns:p="http://schemas.openxmlformats.org/presentationml/2006/main">
  <p:cSld>
    <p:spTree>
      <p:nvGrpSpPr>
        <p:cNvPr id="1" name=""/>
        <p:cNvGrpSpPr/>
        <p:nvPr/>
      </p:nvGrpSpPr>
      <p:grpSpPr/>
      <p:pic>
        <p:nvPicPr>
          <p:cNvPr id="3" name="Picture" title="This slide contains the following visuals: Top 12 Countries by nominal GDP ,textbox ,Each Country GDP per capita ,actionButton ,Country nominal GDP and Share of World GDP ,Table of values. Please refer to the notes on this slide for details">
            <a:hlinkClick xmlns:r="http://schemas.openxmlformats.org/officeDocument/2006/relationships" xmlns:a="http://schemas.openxmlformats.org/drawingml/2006/main" r:id="RelId0"/>
          </p:cNvPr>
          <p:cNvPicPr>
            <a:picLocks xmlns:a="http://schemas.openxmlformats.org/drawingml/2006/main" noChangeAspect="1"/>
          </p:cNvPicPr>
          <p:nvPr/>
        </p:nvPicPr>
        <p:blipFill>
          <a:blip xmlns:r="http://schemas.openxmlformats.org/officeDocument/2006/relationships" xmlns:a="http://schemas.openxmlformats.org/drawingml/2006/main" r:embed="imgId109644151"/>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Page 1</a:t>
            </a:r>
          </a:p>
        </p:txBody>
      </p:sp>
    </p:spTree>
    <p:clrMapOvr>
      <a:masterClrMapping xmlns:a="http://schemas.openxmlformats.org/drawingml/2006/main"/>
    </p:clrMapOvr>
  </p:cSld>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TotalTime>
  <Words>27</Words>
  <Application>Microsoft Office PowerPoint</Application>
  <PresentationFormat>Widescreen</PresentationFormat>
  <Paragraphs>6</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Segoe UI</vt:lpstr>
      <vt:lpstr>Segoe UI Light</vt:lpstr>
      <vt:lpstr>Segoe UI Semibold</vt:lpstr>
      <vt:lpstr>Custom Design</vt:lpstr>
      <vt:lpstr>#Name of Power BI report#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Brian Butler</cp:lastModifiedBy>
  <cp:revision>4</cp:revision>
  <dcterms:created xsi:type="dcterms:W3CDTF">2016-09-04T11:54:55Z</dcterms:created>
  <dcterms:modified xsi:type="dcterms:W3CDTF">2020-11-25T15:29:01Z</dcterms:modified>
</cp:coreProperties>
</file>