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  <p:sldMasterId id="2147483810" r:id="rId5"/>
  </p:sldMasterIdLst>
  <p:notesMasterIdLst>
    <p:notesMasterId r:id="rId15"/>
  </p:notesMasterIdLst>
  <p:sldIdLst>
    <p:sldId id="303" r:id="rId6"/>
    <p:sldId id="502" r:id="rId7"/>
    <p:sldId id="503" r:id="rId8"/>
    <p:sldId id="508" r:id="rId9"/>
    <p:sldId id="424" r:id="rId10"/>
    <p:sldId id="425" r:id="rId11"/>
    <p:sldId id="345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stieg" id="{41BFFAEB-DD85-D54F-93E5-74CE6869FF6C}">
          <p14:sldIdLst>
            <p14:sldId id="303"/>
            <p14:sldId id="502"/>
            <p14:sldId id="503"/>
            <p14:sldId id="508"/>
            <p14:sldId id="424"/>
            <p14:sldId id="425"/>
            <p14:sldId id="34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442"/>
    <a:srgbClr val="98CAEE"/>
    <a:srgbClr val="ECF1F1"/>
    <a:srgbClr val="BDEFD2"/>
    <a:srgbClr val="90D7AE"/>
    <a:srgbClr val="89DECD"/>
    <a:srgbClr val="87D0C2"/>
    <a:srgbClr val="94E6B6"/>
    <a:srgbClr val="E3BEE4"/>
    <a:srgbClr val="DAA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8" autoAdjust="0"/>
    <p:restoredTop sz="96405" autoAdjust="0"/>
  </p:normalViewPr>
  <p:slideViewPr>
    <p:cSldViewPr snapToGrid="0">
      <p:cViewPr varScale="1">
        <p:scale>
          <a:sx n="120" d="100"/>
          <a:sy n="120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4E67C-C668-459A-B25E-7F643B261C58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C9B280CC-12D6-4689-AD4D-74D4CA68605D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3E2ED133-1B0D-4113-B2FE-5C455C460699}" type="parTrans" cxnId="{79A150FC-FECE-41FA-8EEE-264FE563770D}">
      <dgm:prSet/>
      <dgm:spPr/>
      <dgm:t>
        <a:bodyPr/>
        <a:lstStyle/>
        <a:p>
          <a:endParaRPr lang="de-DE"/>
        </a:p>
      </dgm:t>
    </dgm:pt>
    <dgm:pt modelId="{E582D13A-53C0-454C-A6D6-CB8898F75C05}" type="sibTrans" cxnId="{79A150FC-FECE-41FA-8EEE-264FE563770D}">
      <dgm:prSet/>
      <dgm:spPr/>
      <dgm:t>
        <a:bodyPr/>
        <a:lstStyle/>
        <a:p>
          <a:endParaRPr lang="de-DE"/>
        </a:p>
      </dgm:t>
    </dgm:pt>
    <dgm:pt modelId="{2122CD34-9F15-4F83-A903-55B04A82E357}">
      <dgm:prSet phldrT="[Text]"/>
      <dgm:spPr/>
      <dgm:t>
        <a:bodyPr/>
        <a:lstStyle/>
        <a:p>
          <a:r>
            <a:rPr lang="de-DE" dirty="0" err="1"/>
            <a:t>CollectionView</a:t>
          </a:r>
          <a:endParaRPr lang="de-DE" dirty="0"/>
        </a:p>
      </dgm:t>
    </dgm:pt>
    <dgm:pt modelId="{E3032BD4-C992-483C-A489-071C63C480FF}" type="sibTrans" cxnId="{830DDE70-E135-4155-A31C-EE94C2F9E4F4}">
      <dgm:prSet/>
      <dgm:spPr/>
      <dgm:t>
        <a:bodyPr/>
        <a:lstStyle/>
        <a:p>
          <a:endParaRPr lang="de-DE"/>
        </a:p>
      </dgm:t>
    </dgm:pt>
    <dgm:pt modelId="{3E23F446-A9F3-49A4-B5DE-E776AA101E4D}" type="parTrans" cxnId="{830DDE70-E135-4155-A31C-EE94C2F9E4F4}">
      <dgm:prSet/>
      <dgm:spPr/>
      <dgm:t>
        <a:bodyPr/>
        <a:lstStyle/>
        <a:p>
          <a:endParaRPr lang="de-DE"/>
        </a:p>
      </dgm:t>
    </dgm:pt>
    <dgm:pt modelId="{4DB2A1A2-AAE4-C24F-97BE-FE76EB0D8658}">
      <dgm:prSet/>
      <dgm:spPr/>
      <dgm:t>
        <a:bodyPr/>
        <a:lstStyle/>
        <a:p>
          <a:r>
            <a:rPr lang="de-DE" dirty="0"/>
            <a:t>Border</a:t>
          </a:r>
        </a:p>
      </dgm:t>
    </dgm:pt>
    <dgm:pt modelId="{119C8298-6CDD-7748-8BAF-616A9886E0BA}" type="parTrans" cxnId="{6BFE8177-B5D1-6F40-87D1-B6DB36675F7E}">
      <dgm:prSet/>
      <dgm:spPr/>
      <dgm:t>
        <a:bodyPr/>
        <a:lstStyle/>
        <a:p>
          <a:endParaRPr lang="de-DE"/>
        </a:p>
      </dgm:t>
    </dgm:pt>
    <dgm:pt modelId="{09561EF7-F88B-A64B-B73B-F56089934939}" type="sibTrans" cxnId="{6BFE8177-B5D1-6F40-87D1-B6DB36675F7E}">
      <dgm:prSet/>
      <dgm:spPr/>
      <dgm:t>
        <a:bodyPr/>
        <a:lstStyle/>
        <a:p>
          <a:endParaRPr lang="de-DE"/>
        </a:p>
      </dgm:t>
    </dgm:pt>
    <dgm:pt modelId="{24CAE528-8C64-D543-9972-B99D093460A1}">
      <dgm:prSet/>
      <dgm:spPr/>
      <dgm:t>
        <a:bodyPr/>
        <a:lstStyle/>
        <a:p>
          <a:r>
            <a:rPr lang="de-DE" dirty="0" err="1"/>
            <a:t>BoxView</a:t>
          </a:r>
          <a:endParaRPr lang="de-DE" dirty="0"/>
        </a:p>
      </dgm:t>
    </dgm:pt>
    <dgm:pt modelId="{4B2883F4-E0F8-4748-BE8B-4412E93E3D6B}" type="parTrans" cxnId="{D3CCA7E6-2C92-9347-887B-7BAE868C1392}">
      <dgm:prSet/>
      <dgm:spPr/>
      <dgm:t>
        <a:bodyPr/>
        <a:lstStyle/>
        <a:p>
          <a:endParaRPr lang="de-DE"/>
        </a:p>
      </dgm:t>
    </dgm:pt>
    <dgm:pt modelId="{BACD884F-1BE1-8D47-B25B-C7BA1618D8EE}" type="sibTrans" cxnId="{D3CCA7E6-2C92-9347-887B-7BAE868C1392}">
      <dgm:prSet/>
      <dgm:spPr/>
      <dgm:t>
        <a:bodyPr/>
        <a:lstStyle/>
        <a:p>
          <a:endParaRPr lang="de-DE"/>
        </a:p>
      </dgm:t>
    </dgm:pt>
    <dgm:pt modelId="{EA26644B-C4D4-0045-BB00-D8DEAEE2CA9B}">
      <dgm:prSet/>
      <dgm:spPr/>
      <dgm:t>
        <a:bodyPr/>
        <a:lstStyle/>
        <a:p>
          <a:r>
            <a:rPr lang="de-DE" dirty="0"/>
            <a:t>Frame</a:t>
          </a:r>
        </a:p>
      </dgm:t>
    </dgm:pt>
    <dgm:pt modelId="{E71F6499-94E0-0D43-B031-9537D49AD67D}" type="parTrans" cxnId="{8F5517F0-1A6B-7A4B-9B1F-9DD71225B7E9}">
      <dgm:prSet/>
      <dgm:spPr/>
      <dgm:t>
        <a:bodyPr/>
        <a:lstStyle/>
        <a:p>
          <a:endParaRPr lang="de-DE"/>
        </a:p>
      </dgm:t>
    </dgm:pt>
    <dgm:pt modelId="{4F852017-0A3C-0148-A43E-23ECC8FD9EE6}" type="sibTrans" cxnId="{8F5517F0-1A6B-7A4B-9B1F-9DD71225B7E9}">
      <dgm:prSet/>
      <dgm:spPr/>
      <dgm:t>
        <a:bodyPr/>
        <a:lstStyle/>
        <a:p>
          <a:endParaRPr lang="de-DE"/>
        </a:p>
      </dgm:t>
    </dgm:pt>
    <dgm:pt modelId="{B35F785B-8CF4-C544-B922-9C70673A8305}">
      <dgm:prSet/>
      <dgm:spPr/>
      <dgm:t>
        <a:bodyPr/>
        <a:lstStyle/>
        <a:p>
          <a:r>
            <a:rPr lang="de-DE" dirty="0"/>
            <a:t>Image</a:t>
          </a:r>
        </a:p>
      </dgm:t>
    </dgm:pt>
    <dgm:pt modelId="{D81DB75F-C79F-BC41-97EE-000B6C95D14A}" type="parTrans" cxnId="{EE8E549C-6477-1E4A-8DF6-F67217C4AC6C}">
      <dgm:prSet/>
      <dgm:spPr/>
      <dgm:t>
        <a:bodyPr/>
        <a:lstStyle/>
        <a:p>
          <a:endParaRPr lang="de-DE"/>
        </a:p>
      </dgm:t>
    </dgm:pt>
    <dgm:pt modelId="{B3949D7E-AD7F-B74A-AA99-E1C602F4E80F}" type="sibTrans" cxnId="{EE8E549C-6477-1E4A-8DF6-F67217C4AC6C}">
      <dgm:prSet/>
      <dgm:spPr/>
      <dgm:t>
        <a:bodyPr/>
        <a:lstStyle/>
        <a:p>
          <a:endParaRPr lang="de-DE"/>
        </a:p>
      </dgm:t>
    </dgm:pt>
    <dgm:pt modelId="{9A612B4D-BD55-FF43-926A-B561BD43AA64}">
      <dgm:prSet/>
      <dgm:spPr/>
      <dgm:t>
        <a:bodyPr/>
        <a:lstStyle/>
        <a:p>
          <a:r>
            <a:rPr lang="de-DE" dirty="0"/>
            <a:t>Label</a:t>
          </a:r>
        </a:p>
      </dgm:t>
    </dgm:pt>
    <dgm:pt modelId="{EABAEFE0-7EF6-DE49-94AD-6403963C128D}" type="parTrans" cxnId="{0805C869-9509-174B-A5F1-01C0AAB34F73}">
      <dgm:prSet/>
      <dgm:spPr/>
      <dgm:t>
        <a:bodyPr/>
        <a:lstStyle/>
        <a:p>
          <a:endParaRPr lang="de-DE"/>
        </a:p>
      </dgm:t>
    </dgm:pt>
    <dgm:pt modelId="{140B4A32-C1F8-254C-AE92-1460F58F57A5}" type="sibTrans" cxnId="{0805C869-9509-174B-A5F1-01C0AAB34F73}">
      <dgm:prSet/>
      <dgm:spPr/>
      <dgm:t>
        <a:bodyPr/>
        <a:lstStyle/>
        <a:p>
          <a:endParaRPr lang="de-DE"/>
        </a:p>
      </dgm:t>
    </dgm:pt>
    <dgm:pt modelId="{A384CD61-0621-904E-A8C3-90D3B932E484}">
      <dgm:prSet/>
      <dgm:spPr/>
      <dgm:t>
        <a:bodyPr/>
        <a:lstStyle/>
        <a:p>
          <a:r>
            <a:rPr lang="de-DE" dirty="0" err="1"/>
            <a:t>ScrollView</a:t>
          </a:r>
          <a:endParaRPr lang="de-DE" dirty="0"/>
        </a:p>
      </dgm:t>
    </dgm:pt>
    <dgm:pt modelId="{8482D66D-794B-2640-8D02-4172EADCF976}" type="parTrans" cxnId="{63E2F44C-E8A7-8148-8424-3BAEE88053D1}">
      <dgm:prSet/>
      <dgm:spPr/>
      <dgm:t>
        <a:bodyPr/>
        <a:lstStyle/>
        <a:p>
          <a:endParaRPr lang="de-DE"/>
        </a:p>
      </dgm:t>
    </dgm:pt>
    <dgm:pt modelId="{5BDB6510-3D74-5A4B-A15A-35E851AF7BE9}" type="sibTrans" cxnId="{63E2F44C-E8A7-8148-8424-3BAEE88053D1}">
      <dgm:prSet/>
      <dgm:spPr/>
      <dgm:t>
        <a:bodyPr/>
        <a:lstStyle/>
        <a:p>
          <a:endParaRPr lang="de-DE"/>
        </a:p>
      </dgm:t>
    </dgm:pt>
    <dgm:pt modelId="{FB9685F4-3D95-BA42-98A8-07EBEF86CD68}">
      <dgm:prSet/>
      <dgm:spPr/>
      <dgm:t>
        <a:bodyPr/>
        <a:lstStyle/>
        <a:p>
          <a:r>
            <a:rPr lang="de-DE" dirty="0"/>
            <a:t>Button</a:t>
          </a:r>
        </a:p>
      </dgm:t>
    </dgm:pt>
    <dgm:pt modelId="{8057C657-3FAD-1A44-8D2A-6505DFB2F256}" type="parTrans" cxnId="{524A7BFD-7256-F147-839B-2894D754D8C4}">
      <dgm:prSet/>
      <dgm:spPr/>
      <dgm:t>
        <a:bodyPr/>
        <a:lstStyle/>
        <a:p>
          <a:endParaRPr lang="de-DE"/>
        </a:p>
      </dgm:t>
    </dgm:pt>
    <dgm:pt modelId="{E04703AC-C882-544A-90BA-3E8B9E61AB62}" type="sibTrans" cxnId="{524A7BFD-7256-F147-839B-2894D754D8C4}">
      <dgm:prSet/>
      <dgm:spPr/>
      <dgm:t>
        <a:bodyPr/>
        <a:lstStyle/>
        <a:p>
          <a:endParaRPr lang="de-DE"/>
        </a:p>
      </dgm:t>
    </dgm:pt>
    <dgm:pt modelId="{B0C9096A-55F0-374F-8B7D-FB9FD897A045}">
      <dgm:prSet/>
      <dgm:spPr/>
      <dgm:t>
        <a:bodyPr/>
        <a:lstStyle/>
        <a:p>
          <a:r>
            <a:rPr lang="de-DE" dirty="0" err="1"/>
            <a:t>RefreshView</a:t>
          </a:r>
          <a:endParaRPr lang="de-DE" dirty="0"/>
        </a:p>
      </dgm:t>
    </dgm:pt>
    <dgm:pt modelId="{4CA0A0A1-A616-A24A-B7E9-5FE9FDBBC43A}" type="parTrans" cxnId="{1F1FD491-8E6D-AD46-9343-9DA7F7D06403}">
      <dgm:prSet/>
      <dgm:spPr/>
      <dgm:t>
        <a:bodyPr/>
        <a:lstStyle/>
        <a:p>
          <a:endParaRPr lang="de-DE"/>
        </a:p>
      </dgm:t>
    </dgm:pt>
    <dgm:pt modelId="{084D69EA-B0C7-484C-A29D-46D8670A3F88}" type="sibTrans" cxnId="{1F1FD491-8E6D-AD46-9343-9DA7F7D06403}">
      <dgm:prSet/>
      <dgm:spPr/>
      <dgm:t>
        <a:bodyPr/>
        <a:lstStyle/>
        <a:p>
          <a:endParaRPr lang="de-DE"/>
        </a:p>
      </dgm:t>
    </dgm:pt>
    <dgm:pt modelId="{1ECBD7C6-1B76-C842-B30A-7CE906F642D0}">
      <dgm:prSet/>
      <dgm:spPr/>
      <dgm:t>
        <a:bodyPr/>
        <a:lstStyle/>
        <a:p>
          <a:r>
            <a:rPr lang="de-DE" dirty="0" err="1"/>
            <a:t>SearchBar</a:t>
          </a:r>
          <a:endParaRPr lang="de-DE" dirty="0"/>
        </a:p>
      </dgm:t>
    </dgm:pt>
    <dgm:pt modelId="{7715BF2E-FBD4-774E-A8AE-D6E8D1CEEB75}" type="parTrans" cxnId="{B0450AEC-FA06-FD4A-B3C4-2D5B9623BD43}">
      <dgm:prSet/>
      <dgm:spPr/>
      <dgm:t>
        <a:bodyPr/>
        <a:lstStyle/>
        <a:p>
          <a:endParaRPr lang="de-DE"/>
        </a:p>
      </dgm:t>
    </dgm:pt>
    <dgm:pt modelId="{BDEFCD2F-007B-464F-90AC-B21370468404}" type="sibTrans" cxnId="{B0450AEC-FA06-FD4A-B3C4-2D5B9623BD43}">
      <dgm:prSet/>
      <dgm:spPr/>
      <dgm:t>
        <a:bodyPr/>
        <a:lstStyle/>
        <a:p>
          <a:endParaRPr lang="de-DE"/>
        </a:p>
      </dgm:t>
    </dgm:pt>
    <dgm:pt modelId="{5F569CF8-5D1A-0F4C-8C32-07AD0F24B459}">
      <dgm:prSet/>
      <dgm:spPr/>
      <dgm:t>
        <a:bodyPr/>
        <a:lstStyle/>
        <a:p>
          <a:r>
            <a:rPr lang="de-DE" dirty="0" err="1"/>
            <a:t>CheckBox</a:t>
          </a:r>
          <a:endParaRPr lang="de-DE" dirty="0"/>
        </a:p>
      </dgm:t>
    </dgm:pt>
    <dgm:pt modelId="{CEC501CC-AC9E-3341-B566-55B71D3762E9}" type="parTrans" cxnId="{71A05A6F-8192-0043-A7B2-DB038E731B68}">
      <dgm:prSet/>
      <dgm:spPr/>
      <dgm:t>
        <a:bodyPr/>
        <a:lstStyle/>
        <a:p>
          <a:endParaRPr lang="de-DE"/>
        </a:p>
      </dgm:t>
    </dgm:pt>
    <dgm:pt modelId="{825F28A3-EEA3-8C45-9080-BF5D89A0DD25}" type="sibTrans" cxnId="{71A05A6F-8192-0043-A7B2-DB038E731B68}">
      <dgm:prSet/>
      <dgm:spPr/>
      <dgm:t>
        <a:bodyPr/>
        <a:lstStyle/>
        <a:p>
          <a:endParaRPr lang="de-DE"/>
        </a:p>
      </dgm:t>
    </dgm:pt>
    <dgm:pt modelId="{9E8C21A8-1C2A-8847-BB80-23000C116F38}">
      <dgm:prSet/>
      <dgm:spPr/>
      <dgm:t>
        <a:bodyPr/>
        <a:lstStyle/>
        <a:p>
          <a:r>
            <a:rPr lang="de-DE" dirty="0"/>
            <a:t>Picker</a:t>
          </a:r>
        </a:p>
      </dgm:t>
    </dgm:pt>
    <dgm:pt modelId="{2E9B5231-C6C6-C64C-8F89-F2047CF85454}" type="parTrans" cxnId="{78E44EDD-2F3F-984D-840A-13AF5753C92B}">
      <dgm:prSet/>
      <dgm:spPr/>
      <dgm:t>
        <a:bodyPr/>
        <a:lstStyle/>
        <a:p>
          <a:endParaRPr lang="de-DE"/>
        </a:p>
      </dgm:t>
    </dgm:pt>
    <dgm:pt modelId="{3C97C990-D7DB-354B-B173-8C49991F81AE}" type="sibTrans" cxnId="{78E44EDD-2F3F-984D-840A-13AF5753C92B}">
      <dgm:prSet/>
      <dgm:spPr/>
      <dgm:t>
        <a:bodyPr/>
        <a:lstStyle/>
        <a:p>
          <a:endParaRPr lang="de-DE"/>
        </a:p>
      </dgm:t>
    </dgm:pt>
    <dgm:pt modelId="{EA9CA93C-FAE9-724C-BD23-106CA6FF6F21}">
      <dgm:prSet/>
      <dgm:spPr/>
      <dgm:t>
        <a:bodyPr/>
        <a:lstStyle/>
        <a:p>
          <a:r>
            <a:rPr lang="de-DE" dirty="0"/>
            <a:t>Switch</a:t>
          </a:r>
        </a:p>
      </dgm:t>
    </dgm:pt>
    <dgm:pt modelId="{B3F452A2-DDB8-6C44-B7B9-721066F7C340}" type="parTrans" cxnId="{0F922494-5CC3-2F40-85AF-6C1017662977}">
      <dgm:prSet/>
      <dgm:spPr/>
      <dgm:t>
        <a:bodyPr/>
        <a:lstStyle/>
        <a:p>
          <a:endParaRPr lang="de-DE"/>
        </a:p>
      </dgm:t>
    </dgm:pt>
    <dgm:pt modelId="{CBE2E436-3011-3245-814E-6867A8EF196A}" type="sibTrans" cxnId="{0F922494-5CC3-2F40-85AF-6C1017662977}">
      <dgm:prSet/>
      <dgm:spPr/>
      <dgm:t>
        <a:bodyPr/>
        <a:lstStyle/>
        <a:p>
          <a:endParaRPr lang="de-DE"/>
        </a:p>
      </dgm:t>
    </dgm:pt>
    <dgm:pt modelId="{5BDC79E0-B283-6249-83F5-4F421F3A14C6}">
      <dgm:prSet/>
      <dgm:spPr/>
      <dgm:t>
        <a:bodyPr/>
        <a:lstStyle/>
        <a:p>
          <a:r>
            <a:rPr lang="de-DE" dirty="0"/>
            <a:t>Slider</a:t>
          </a:r>
        </a:p>
      </dgm:t>
    </dgm:pt>
    <dgm:pt modelId="{9564794E-9AC5-3341-BB90-AC462FE1CBB0}" type="parTrans" cxnId="{6D97471C-3242-1948-A296-931CD84E3B8F}">
      <dgm:prSet/>
      <dgm:spPr/>
      <dgm:t>
        <a:bodyPr/>
        <a:lstStyle/>
        <a:p>
          <a:endParaRPr lang="de-DE"/>
        </a:p>
      </dgm:t>
    </dgm:pt>
    <dgm:pt modelId="{900A0302-F4F3-904E-92DB-EA0E910F583A}" type="sibTrans" cxnId="{6D97471C-3242-1948-A296-931CD84E3B8F}">
      <dgm:prSet/>
      <dgm:spPr/>
      <dgm:t>
        <a:bodyPr/>
        <a:lstStyle/>
        <a:p>
          <a:endParaRPr lang="de-DE"/>
        </a:p>
      </dgm:t>
    </dgm:pt>
    <dgm:pt modelId="{38C510DB-FC45-FF46-B2F6-AD3821F733EC}">
      <dgm:prSet/>
      <dgm:spPr/>
      <dgm:t>
        <a:bodyPr/>
        <a:lstStyle/>
        <a:p>
          <a:r>
            <a:rPr lang="de-DE" dirty="0"/>
            <a:t>Editor</a:t>
          </a:r>
        </a:p>
      </dgm:t>
    </dgm:pt>
    <dgm:pt modelId="{BD5A94E7-B8A2-1441-B82C-26384FE71BE6}" type="parTrans" cxnId="{E4379CFE-B49F-304D-920A-6E4D3EB6C1F1}">
      <dgm:prSet/>
      <dgm:spPr/>
      <dgm:t>
        <a:bodyPr/>
        <a:lstStyle/>
        <a:p>
          <a:endParaRPr lang="de-DE"/>
        </a:p>
      </dgm:t>
    </dgm:pt>
    <dgm:pt modelId="{B42620AF-C271-4440-A153-FBE25048786F}" type="sibTrans" cxnId="{E4379CFE-B49F-304D-920A-6E4D3EB6C1F1}">
      <dgm:prSet/>
      <dgm:spPr/>
      <dgm:t>
        <a:bodyPr/>
        <a:lstStyle/>
        <a:p>
          <a:endParaRPr lang="de-DE"/>
        </a:p>
      </dgm:t>
    </dgm:pt>
    <dgm:pt modelId="{2A0F68B8-54CD-9F46-8ACD-123370AB0662}">
      <dgm:prSet/>
      <dgm:spPr/>
      <dgm:t>
        <a:bodyPr/>
        <a:lstStyle/>
        <a:p>
          <a:r>
            <a:rPr lang="de-DE" dirty="0"/>
            <a:t>Entry</a:t>
          </a:r>
        </a:p>
      </dgm:t>
    </dgm:pt>
    <dgm:pt modelId="{6F07B844-38F1-E847-95AA-965D4B7A2A64}" type="parTrans" cxnId="{3C60EA26-5C3E-7940-92D3-751C3714CF03}">
      <dgm:prSet/>
      <dgm:spPr/>
      <dgm:t>
        <a:bodyPr/>
        <a:lstStyle/>
        <a:p>
          <a:endParaRPr lang="de-DE"/>
        </a:p>
      </dgm:t>
    </dgm:pt>
    <dgm:pt modelId="{FF8CC290-203B-F446-A3EA-9091E137D716}" type="sibTrans" cxnId="{3C60EA26-5C3E-7940-92D3-751C3714CF03}">
      <dgm:prSet/>
      <dgm:spPr/>
      <dgm:t>
        <a:bodyPr/>
        <a:lstStyle/>
        <a:p>
          <a:endParaRPr lang="de-DE"/>
        </a:p>
      </dgm:t>
    </dgm:pt>
    <dgm:pt modelId="{5F04072F-8734-C440-A125-707A7BBADBE6}">
      <dgm:prSet/>
      <dgm:spPr/>
      <dgm:t>
        <a:bodyPr/>
        <a:lstStyle/>
        <a:p>
          <a:r>
            <a:rPr lang="de-DE" dirty="0" err="1"/>
            <a:t>ActivityIndicator</a:t>
          </a:r>
          <a:endParaRPr lang="de-DE" dirty="0"/>
        </a:p>
      </dgm:t>
    </dgm:pt>
    <dgm:pt modelId="{9664DCD8-68E2-114B-B06B-0740A366AFFD}" type="parTrans" cxnId="{189B7DD0-33F3-CE40-B202-16C021B27E71}">
      <dgm:prSet/>
      <dgm:spPr/>
      <dgm:t>
        <a:bodyPr/>
        <a:lstStyle/>
        <a:p>
          <a:endParaRPr lang="de-DE"/>
        </a:p>
      </dgm:t>
    </dgm:pt>
    <dgm:pt modelId="{ADFEF251-49B6-3347-869F-C1A51A05B7BE}" type="sibTrans" cxnId="{189B7DD0-33F3-CE40-B202-16C021B27E71}">
      <dgm:prSet/>
      <dgm:spPr/>
      <dgm:t>
        <a:bodyPr/>
        <a:lstStyle/>
        <a:p>
          <a:endParaRPr lang="de-DE"/>
        </a:p>
      </dgm:t>
    </dgm:pt>
    <dgm:pt modelId="{39B1A841-6CD7-3142-91CE-623077937ED9}">
      <dgm:prSet/>
      <dgm:spPr/>
      <dgm:t>
        <a:bodyPr/>
        <a:lstStyle/>
        <a:p>
          <a:r>
            <a:rPr lang="de-DE" dirty="0" err="1"/>
            <a:t>ListView</a:t>
          </a:r>
          <a:endParaRPr lang="de-DE" dirty="0"/>
        </a:p>
      </dgm:t>
    </dgm:pt>
    <dgm:pt modelId="{9CB5A87E-8C90-3946-ACC8-24D5FE1DBD9D}" type="parTrans" cxnId="{7B74102A-0F20-EC45-8DE5-8E86C3012D06}">
      <dgm:prSet/>
      <dgm:spPr/>
      <dgm:t>
        <a:bodyPr/>
        <a:lstStyle/>
        <a:p>
          <a:endParaRPr lang="de-DE"/>
        </a:p>
      </dgm:t>
    </dgm:pt>
    <dgm:pt modelId="{8871ECF9-4D1B-3E47-BC06-4118A2549C46}" type="sibTrans" cxnId="{7B74102A-0F20-EC45-8DE5-8E86C3012D06}">
      <dgm:prSet/>
      <dgm:spPr/>
      <dgm:t>
        <a:bodyPr/>
        <a:lstStyle/>
        <a:p>
          <a:endParaRPr lang="de-DE"/>
        </a:p>
      </dgm:t>
    </dgm:pt>
    <dgm:pt modelId="{7602C261-E0BC-3047-BDA7-0FBECBD69FD7}">
      <dgm:prSet/>
      <dgm:spPr/>
      <dgm:t>
        <a:bodyPr/>
        <a:lstStyle/>
        <a:p>
          <a:r>
            <a:rPr lang="de-DE" dirty="0" err="1"/>
            <a:t>CarouselView</a:t>
          </a:r>
          <a:endParaRPr lang="de-DE" dirty="0"/>
        </a:p>
      </dgm:t>
    </dgm:pt>
    <dgm:pt modelId="{2E5AED70-D516-374E-B5B7-1B2C3935CA84}" type="parTrans" cxnId="{A4F6E3C2-976A-C24E-B694-B061F40A6979}">
      <dgm:prSet/>
      <dgm:spPr/>
      <dgm:t>
        <a:bodyPr/>
        <a:lstStyle/>
        <a:p>
          <a:endParaRPr lang="de-DE"/>
        </a:p>
      </dgm:t>
    </dgm:pt>
    <dgm:pt modelId="{54638D05-2243-2A43-B543-AFBC718526DD}" type="sibTrans" cxnId="{A4F6E3C2-976A-C24E-B694-B061F40A6979}">
      <dgm:prSet/>
      <dgm:spPr/>
      <dgm:t>
        <a:bodyPr/>
        <a:lstStyle/>
        <a:p>
          <a:endParaRPr lang="de-DE"/>
        </a:p>
      </dgm:t>
    </dgm:pt>
    <dgm:pt modelId="{5CD10C20-2E64-4979-A61C-7608BAE39CC7}" type="pres">
      <dgm:prSet presAssocID="{F664E67C-C668-459A-B25E-7F643B261C58}" presName="diagram" presStyleCnt="0">
        <dgm:presLayoutVars>
          <dgm:dir/>
          <dgm:resizeHandles val="exact"/>
        </dgm:presLayoutVars>
      </dgm:prSet>
      <dgm:spPr/>
    </dgm:pt>
    <dgm:pt modelId="{FFCD45FC-F1B0-4964-80CB-990355F84C8D}" type="pres">
      <dgm:prSet presAssocID="{2122CD34-9F15-4F83-A903-55B04A82E357}" presName="node" presStyleLbl="node1" presStyleIdx="0" presStyleCnt="20" custLinFactNeighborX="-74" custLinFactNeighborY="852">
        <dgm:presLayoutVars>
          <dgm:bulletEnabled val="1"/>
        </dgm:presLayoutVars>
      </dgm:prSet>
      <dgm:spPr/>
    </dgm:pt>
    <dgm:pt modelId="{34D08D52-D118-467B-B0C7-64AFD15A2AAC}" type="pres">
      <dgm:prSet presAssocID="{E3032BD4-C992-483C-A489-071C63C480FF}" presName="sibTrans" presStyleCnt="0"/>
      <dgm:spPr/>
    </dgm:pt>
    <dgm:pt modelId="{B496DF3B-F59C-EB43-A1B7-529051AF5086}" type="pres">
      <dgm:prSet presAssocID="{4DB2A1A2-AAE4-C24F-97BE-FE76EB0D8658}" presName="node" presStyleLbl="node1" presStyleIdx="1" presStyleCnt="20">
        <dgm:presLayoutVars>
          <dgm:bulletEnabled val="1"/>
        </dgm:presLayoutVars>
      </dgm:prSet>
      <dgm:spPr/>
    </dgm:pt>
    <dgm:pt modelId="{D899F1F9-EC6E-4841-BB47-830E461098BA}" type="pres">
      <dgm:prSet presAssocID="{09561EF7-F88B-A64B-B73B-F56089934939}" presName="sibTrans" presStyleCnt="0"/>
      <dgm:spPr/>
    </dgm:pt>
    <dgm:pt modelId="{1917FD8D-AB44-3642-A307-B6E7FF3E04C0}" type="pres">
      <dgm:prSet presAssocID="{24CAE528-8C64-D543-9972-B99D093460A1}" presName="node" presStyleLbl="node1" presStyleIdx="2" presStyleCnt="20">
        <dgm:presLayoutVars>
          <dgm:bulletEnabled val="1"/>
        </dgm:presLayoutVars>
      </dgm:prSet>
      <dgm:spPr/>
    </dgm:pt>
    <dgm:pt modelId="{1DA5FF36-D446-9D48-9341-B69B675E74F7}" type="pres">
      <dgm:prSet presAssocID="{BACD884F-1BE1-8D47-B25B-C7BA1618D8EE}" presName="sibTrans" presStyleCnt="0"/>
      <dgm:spPr/>
    </dgm:pt>
    <dgm:pt modelId="{720A920D-3F05-4C4D-947C-6F0BF117F4A7}" type="pres">
      <dgm:prSet presAssocID="{EA26644B-C4D4-0045-BB00-D8DEAEE2CA9B}" presName="node" presStyleLbl="node1" presStyleIdx="3" presStyleCnt="20">
        <dgm:presLayoutVars>
          <dgm:bulletEnabled val="1"/>
        </dgm:presLayoutVars>
      </dgm:prSet>
      <dgm:spPr/>
    </dgm:pt>
    <dgm:pt modelId="{F8E03222-ED2F-C24F-AC8F-B7CCDFD95C6F}" type="pres">
      <dgm:prSet presAssocID="{4F852017-0A3C-0148-A43E-23ECC8FD9EE6}" presName="sibTrans" presStyleCnt="0"/>
      <dgm:spPr/>
    </dgm:pt>
    <dgm:pt modelId="{910BA48B-4E33-7C44-B21A-174A3F6B649F}" type="pres">
      <dgm:prSet presAssocID="{B35F785B-8CF4-C544-B922-9C70673A8305}" presName="node" presStyleLbl="node1" presStyleIdx="4" presStyleCnt="20">
        <dgm:presLayoutVars>
          <dgm:bulletEnabled val="1"/>
        </dgm:presLayoutVars>
      </dgm:prSet>
      <dgm:spPr/>
    </dgm:pt>
    <dgm:pt modelId="{84724F13-BE15-BB47-B0E4-FC7CF32209BA}" type="pres">
      <dgm:prSet presAssocID="{B3949D7E-AD7F-B74A-AA99-E1C602F4E80F}" presName="sibTrans" presStyleCnt="0"/>
      <dgm:spPr/>
    </dgm:pt>
    <dgm:pt modelId="{A64F410F-AF4B-5D44-9D69-E717DA35ECC7}" type="pres">
      <dgm:prSet presAssocID="{9A612B4D-BD55-FF43-926A-B561BD43AA64}" presName="node" presStyleLbl="node1" presStyleIdx="5" presStyleCnt="20">
        <dgm:presLayoutVars>
          <dgm:bulletEnabled val="1"/>
        </dgm:presLayoutVars>
      </dgm:prSet>
      <dgm:spPr/>
    </dgm:pt>
    <dgm:pt modelId="{7A4B4F19-23DA-DA47-AB7F-BCDE76FF04AB}" type="pres">
      <dgm:prSet presAssocID="{140B4A32-C1F8-254C-AE92-1460F58F57A5}" presName="sibTrans" presStyleCnt="0"/>
      <dgm:spPr/>
    </dgm:pt>
    <dgm:pt modelId="{F0B449D7-81A7-5E4C-ACA1-8B919270609C}" type="pres">
      <dgm:prSet presAssocID="{A384CD61-0621-904E-A8C3-90D3B932E484}" presName="node" presStyleLbl="node1" presStyleIdx="6" presStyleCnt="20">
        <dgm:presLayoutVars>
          <dgm:bulletEnabled val="1"/>
        </dgm:presLayoutVars>
      </dgm:prSet>
      <dgm:spPr/>
    </dgm:pt>
    <dgm:pt modelId="{331FE237-9C92-5C4F-AA9F-310C167B363B}" type="pres">
      <dgm:prSet presAssocID="{5BDB6510-3D74-5A4B-A15A-35E851AF7BE9}" presName="sibTrans" presStyleCnt="0"/>
      <dgm:spPr/>
    </dgm:pt>
    <dgm:pt modelId="{EFF8EFFA-44C3-3444-BE47-836043E9FD7E}" type="pres">
      <dgm:prSet presAssocID="{FB9685F4-3D95-BA42-98A8-07EBEF86CD68}" presName="node" presStyleLbl="node1" presStyleIdx="7" presStyleCnt="20">
        <dgm:presLayoutVars>
          <dgm:bulletEnabled val="1"/>
        </dgm:presLayoutVars>
      </dgm:prSet>
      <dgm:spPr/>
    </dgm:pt>
    <dgm:pt modelId="{6DCD9B74-AF0A-A647-9EB1-B4162CD0068E}" type="pres">
      <dgm:prSet presAssocID="{E04703AC-C882-544A-90BA-3E8B9E61AB62}" presName="sibTrans" presStyleCnt="0"/>
      <dgm:spPr/>
    </dgm:pt>
    <dgm:pt modelId="{D2C9332F-E76D-AA44-86E1-01DD6A4615C3}" type="pres">
      <dgm:prSet presAssocID="{B0C9096A-55F0-374F-8B7D-FB9FD897A045}" presName="node" presStyleLbl="node1" presStyleIdx="8" presStyleCnt="20">
        <dgm:presLayoutVars>
          <dgm:bulletEnabled val="1"/>
        </dgm:presLayoutVars>
      </dgm:prSet>
      <dgm:spPr/>
    </dgm:pt>
    <dgm:pt modelId="{C132259B-C155-5B42-B4D7-C750E49D3BF1}" type="pres">
      <dgm:prSet presAssocID="{084D69EA-B0C7-484C-A29D-46D8670A3F88}" presName="sibTrans" presStyleCnt="0"/>
      <dgm:spPr/>
    </dgm:pt>
    <dgm:pt modelId="{0FD16359-4949-F54A-916F-5EE7D330BB87}" type="pres">
      <dgm:prSet presAssocID="{1ECBD7C6-1B76-C842-B30A-7CE906F642D0}" presName="node" presStyleLbl="node1" presStyleIdx="9" presStyleCnt="20">
        <dgm:presLayoutVars>
          <dgm:bulletEnabled val="1"/>
        </dgm:presLayoutVars>
      </dgm:prSet>
      <dgm:spPr/>
    </dgm:pt>
    <dgm:pt modelId="{94170D6D-25DB-6A48-88A0-ADF956F524C2}" type="pres">
      <dgm:prSet presAssocID="{BDEFCD2F-007B-464F-90AC-B21370468404}" presName="sibTrans" presStyleCnt="0"/>
      <dgm:spPr/>
    </dgm:pt>
    <dgm:pt modelId="{029EEBB8-F184-6148-A33A-AD5D41BABDD7}" type="pres">
      <dgm:prSet presAssocID="{5F569CF8-5D1A-0F4C-8C32-07AD0F24B459}" presName="node" presStyleLbl="node1" presStyleIdx="10" presStyleCnt="20">
        <dgm:presLayoutVars>
          <dgm:bulletEnabled val="1"/>
        </dgm:presLayoutVars>
      </dgm:prSet>
      <dgm:spPr/>
    </dgm:pt>
    <dgm:pt modelId="{84105FC4-4423-2A4C-A985-364EE0907AA5}" type="pres">
      <dgm:prSet presAssocID="{825F28A3-EEA3-8C45-9080-BF5D89A0DD25}" presName="sibTrans" presStyleCnt="0"/>
      <dgm:spPr/>
    </dgm:pt>
    <dgm:pt modelId="{0EB2735F-5E87-254E-8E59-0A5B32B67ABE}" type="pres">
      <dgm:prSet presAssocID="{9E8C21A8-1C2A-8847-BB80-23000C116F38}" presName="node" presStyleLbl="node1" presStyleIdx="11" presStyleCnt="20">
        <dgm:presLayoutVars>
          <dgm:bulletEnabled val="1"/>
        </dgm:presLayoutVars>
      </dgm:prSet>
      <dgm:spPr/>
    </dgm:pt>
    <dgm:pt modelId="{167C7235-3930-F94A-8E4A-33BAA5AEDD8D}" type="pres">
      <dgm:prSet presAssocID="{3C97C990-D7DB-354B-B173-8C49991F81AE}" presName="sibTrans" presStyleCnt="0"/>
      <dgm:spPr/>
    </dgm:pt>
    <dgm:pt modelId="{0F31F55D-365E-6E4F-8925-82C04DF4F606}" type="pres">
      <dgm:prSet presAssocID="{EA9CA93C-FAE9-724C-BD23-106CA6FF6F21}" presName="node" presStyleLbl="node1" presStyleIdx="12" presStyleCnt="20">
        <dgm:presLayoutVars>
          <dgm:bulletEnabled val="1"/>
        </dgm:presLayoutVars>
      </dgm:prSet>
      <dgm:spPr/>
    </dgm:pt>
    <dgm:pt modelId="{930DADFD-A4EF-9742-B389-47760F509E9C}" type="pres">
      <dgm:prSet presAssocID="{CBE2E436-3011-3245-814E-6867A8EF196A}" presName="sibTrans" presStyleCnt="0"/>
      <dgm:spPr/>
    </dgm:pt>
    <dgm:pt modelId="{92FAEC09-7941-7247-A2E3-4222273DF9D0}" type="pres">
      <dgm:prSet presAssocID="{5BDC79E0-B283-6249-83F5-4F421F3A14C6}" presName="node" presStyleLbl="node1" presStyleIdx="13" presStyleCnt="20">
        <dgm:presLayoutVars>
          <dgm:bulletEnabled val="1"/>
        </dgm:presLayoutVars>
      </dgm:prSet>
      <dgm:spPr/>
    </dgm:pt>
    <dgm:pt modelId="{F5B71A35-F055-3940-83A9-87C1991972D3}" type="pres">
      <dgm:prSet presAssocID="{900A0302-F4F3-904E-92DB-EA0E910F583A}" presName="sibTrans" presStyleCnt="0"/>
      <dgm:spPr/>
    </dgm:pt>
    <dgm:pt modelId="{42CAF475-81C7-F044-A3DD-E0E63E6C6A9B}" type="pres">
      <dgm:prSet presAssocID="{38C510DB-FC45-FF46-B2F6-AD3821F733EC}" presName="node" presStyleLbl="node1" presStyleIdx="14" presStyleCnt="20">
        <dgm:presLayoutVars>
          <dgm:bulletEnabled val="1"/>
        </dgm:presLayoutVars>
      </dgm:prSet>
      <dgm:spPr/>
    </dgm:pt>
    <dgm:pt modelId="{37FBA251-38D0-0245-BF98-14A60C7FCE3C}" type="pres">
      <dgm:prSet presAssocID="{B42620AF-C271-4440-A153-FBE25048786F}" presName="sibTrans" presStyleCnt="0"/>
      <dgm:spPr/>
    </dgm:pt>
    <dgm:pt modelId="{3B47EAA1-0928-FD4A-B1B4-6461496F36BA}" type="pres">
      <dgm:prSet presAssocID="{2A0F68B8-54CD-9F46-8ACD-123370AB0662}" presName="node" presStyleLbl="node1" presStyleIdx="15" presStyleCnt="20">
        <dgm:presLayoutVars>
          <dgm:bulletEnabled val="1"/>
        </dgm:presLayoutVars>
      </dgm:prSet>
      <dgm:spPr/>
    </dgm:pt>
    <dgm:pt modelId="{1C6B6636-A1F7-9C4E-BEEF-FDE549B8574B}" type="pres">
      <dgm:prSet presAssocID="{FF8CC290-203B-F446-A3EA-9091E137D716}" presName="sibTrans" presStyleCnt="0"/>
      <dgm:spPr/>
    </dgm:pt>
    <dgm:pt modelId="{B54292F1-B2D4-7B47-8371-637F12932747}" type="pres">
      <dgm:prSet presAssocID="{5F04072F-8734-C440-A125-707A7BBADBE6}" presName="node" presStyleLbl="node1" presStyleIdx="16" presStyleCnt="20">
        <dgm:presLayoutVars>
          <dgm:bulletEnabled val="1"/>
        </dgm:presLayoutVars>
      </dgm:prSet>
      <dgm:spPr/>
    </dgm:pt>
    <dgm:pt modelId="{61CDE80B-95A2-7C45-9851-497915397CFB}" type="pres">
      <dgm:prSet presAssocID="{ADFEF251-49B6-3347-869F-C1A51A05B7BE}" presName="sibTrans" presStyleCnt="0"/>
      <dgm:spPr/>
    </dgm:pt>
    <dgm:pt modelId="{4C8215C4-AABA-664E-B05E-FA83E8B1B5C7}" type="pres">
      <dgm:prSet presAssocID="{39B1A841-6CD7-3142-91CE-623077937ED9}" presName="node" presStyleLbl="node1" presStyleIdx="17" presStyleCnt="20">
        <dgm:presLayoutVars>
          <dgm:bulletEnabled val="1"/>
        </dgm:presLayoutVars>
      </dgm:prSet>
      <dgm:spPr/>
    </dgm:pt>
    <dgm:pt modelId="{02F531A5-F363-D34E-AA4D-FA321796BE40}" type="pres">
      <dgm:prSet presAssocID="{8871ECF9-4D1B-3E47-BC06-4118A2549C46}" presName="sibTrans" presStyleCnt="0"/>
      <dgm:spPr/>
    </dgm:pt>
    <dgm:pt modelId="{EFE09F02-C7CF-B141-A758-4F81DD486522}" type="pres">
      <dgm:prSet presAssocID="{7602C261-E0BC-3047-BDA7-0FBECBD69FD7}" presName="node" presStyleLbl="node1" presStyleIdx="18" presStyleCnt="20">
        <dgm:presLayoutVars>
          <dgm:bulletEnabled val="1"/>
        </dgm:presLayoutVars>
      </dgm:prSet>
      <dgm:spPr/>
    </dgm:pt>
    <dgm:pt modelId="{26D9AB99-8A72-5F4F-9EF1-13A4F82B7C68}" type="pres">
      <dgm:prSet presAssocID="{54638D05-2243-2A43-B543-AFBC718526DD}" presName="sibTrans" presStyleCnt="0"/>
      <dgm:spPr/>
    </dgm:pt>
    <dgm:pt modelId="{C94B73CB-1541-4E88-AE30-1DCD093151B1}" type="pres">
      <dgm:prSet presAssocID="{C9B280CC-12D6-4689-AD4D-74D4CA68605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C824440A-53AB-A34E-8239-8A6704655853}" type="presOf" srcId="{5BDC79E0-B283-6249-83F5-4F421F3A14C6}" destId="{92FAEC09-7941-7247-A2E3-4222273DF9D0}" srcOrd="0" destOrd="0" presId="urn:microsoft.com/office/officeart/2005/8/layout/default"/>
    <dgm:cxn modelId="{49552F15-FD3B-DC45-8BF2-9E65EBAFEA8A}" type="presOf" srcId="{1ECBD7C6-1B76-C842-B30A-7CE906F642D0}" destId="{0FD16359-4949-F54A-916F-5EE7D330BB87}" srcOrd="0" destOrd="0" presId="urn:microsoft.com/office/officeart/2005/8/layout/default"/>
    <dgm:cxn modelId="{2139E818-29CC-3949-947F-29F0B3CC3251}" type="presOf" srcId="{EA26644B-C4D4-0045-BB00-D8DEAEE2CA9B}" destId="{720A920D-3F05-4C4D-947C-6F0BF117F4A7}" srcOrd="0" destOrd="0" presId="urn:microsoft.com/office/officeart/2005/8/layout/default"/>
    <dgm:cxn modelId="{6D97471C-3242-1948-A296-931CD84E3B8F}" srcId="{F664E67C-C668-459A-B25E-7F643B261C58}" destId="{5BDC79E0-B283-6249-83F5-4F421F3A14C6}" srcOrd="13" destOrd="0" parTransId="{9564794E-9AC5-3341-BB90-AC462FE1CBB0}" sibTransId="{900A0302-F4F3-904E-92DB-EA0E910F583A}"/>
    <dgm:cxn modelId="{C38A9A20-A1B9-FA42-BE37-231224E1B388}" type="presOf" srcId="{9A612B4D-BD55-FF43-926A-B561BD43AA64}" destId="{A64F410F-AF4B-5D44-9D69-E717DA35ECC7}" srcOrd="0" destOrd="0" presId="urn:microsoft.com/office/officeart/2005/8/layout/default"/>
    <dgm:cxn modelId="{3C60EA26-5C3E-7940-92D3-751C3714CF03}" srcId="{F664E67C-C668-459A-B25E-7F643B261C58}" destId="{2A0F68B8-54CD-9F46-8ACD-123370AB0662}" srcOrd="15" destOrd="0" parTransId="{6F07B844-38F1-E847-95AA-965D4B7A2A64}" sibTransId="{FF8CC290-203B-F446-A3EA-9091E137D716}"/>
    <dgm:cxn modelId="{7B74102A-0F20-EC45-8DE5-8E86C3012D06}" srcId="{F664E67C-C668-459A-B25E-7F643B261C58}" destId="{39B1A841-6CD7-3142-91CE-623077937ED9}" srcOrd="17" destOrd="0" parTransId="{9CB5A87E-8C90-3946-ACC8-24D5FE1DBD9D}" sibTransId="{8871ECF9-4D1B-3E47-BC06-4118A2549C46}"/>
    <dgm:cxn modelId="{D2D7DA33-3482-7A4F-BBA9-05C88898E943}" type="presOf" srcId="{A384CD61-0621-904E-A8C3-90D3B932E484}" destId="{F0B449D7-81A7-5E4C-ACA1-8B919270609C}" srcOrd="0" destOrd="0" presId="urn:microsoft.com/office/officeart/2005/8/layout/default"/>
    <dgm:cxn modelId="{D5483F45-5C14-A04B-92AE-22C1F0040959}" type="presOf" srcId="{C9B280CC-12D6-4689-AD4D-74D4CA68605D}" destId="{C94B73CB-1541-4E88-AE30-1DCD093151B1}" srcOrd="0" destOrd="0" presId="urn:microsoft.com/office/officeart/2005/8/layout/default"/>
    <dgm:cxn modelId="{63E2F44C-E8A7-8148-8424-3BAEE88053D1}" srcId="{F664E67C-C668-459A-B25E-7F643B261C58}" destId="{A384CD61-0621-904E-A8C3-90D3B932E484}" srcOrd="6" destOrd="0" parTransId="{8482D66D-794B-2640-8D02-4172EADCF976}" sibTransId="{5BDB6510-3D74-5A4B-A15A-35E851AF7BE9}"/>
    <dgm:cxn modelId="{8632044E-B02A-EA4F-97A5-964BD7D4BCFA}" type="presOf" srcId="{FB9685F4-3D95-BA42-98A8-07EBEF86CD68}" destId="{EFF8EFFA-44C3-3444-BE47-836043E9FD7E}" srcOrd="0" destOrd="0" presId="urn:microsoft.com/office/officeart/2005/8/layout/default"/>
    <dgm:cxn modelId="{0805C869-9509-174B-A5F1-01C0AAB34F73}" srcId="{F664E67C-C668-459A-B25E-7F643B261C58}" destId="{9A612B4D-BD55-FF43-926A-B561BD43AA64}" srcOrd="5" destOrd="0" parTransId="{EABAEFE0-7EF6-DE49-94AD-6403963C128D}" sibTransId="{140B4A32-C1F8-254C-AE92-1460F58F57A5}"/>
    <dgm:cxn modelId="{71A05A6F-8192-0043-A7B2-DB038E731B68}" srcId="{F664E67C-C668-459A-B25E-7F643B261C58}" destId="{5F569CF8-5D1A-0F4C-8C32-07AD0F24B459}" srcOrd="10" destOrd="0" parTransId="{CEC501CC-AC9E-3341-B566-55B71D3762E9}" sibTransId="{825F28A3-EEA3-8C45-9080-BF5D89A0DD25}"/>
    <dgm:cxn modelId="{830DDE70-E135-4155-A31C-EE94C2F9E4F4}" srcId="{F664E67C-C668-459A-B25E-7F643B261C58}" destId="{2122CD34-9F15-4F83-A903-55B04A82E357}" srcOrd="0" destOrd="0" parTransId="{3E23F446-A9F3-49A4-B5DE-E776AA101E4D}" sibTransId="{E3032BD4-C992-483C-A489-071C63C480FF}"/>
    <dgm:cxn modelId="{6BFE8177-B5D1-6F40-87D1-B6DB36675F7E}" srcId="{F664E67C-C668-459A-B25E-7F643B261C58}" destId="{4DB2A1A2-AAE4-C24F-97BE-FE76EB0D8658}" srcOrd="1" destOrd="0" parTransId="{119C8298-6CDD-7748-8BAF-616A9886E0BA}" sibTransId="{09561EF7-F88B-A64B-B73B-F56089934939}"/>
    <dgm:cxn modelId="{8A300588-7573-1C4E-87CB-6AABFC462BE9}" type="presOf" srcId="{4DB2A1A2-AAE4-C24F-97BE-FE76EB0D8658}" destId="{B496DF3B-F59C-EB43-A1B7-529051AF5086}" srcOrd="0" destOrd="0" presId="urn:microsoft.com/office/officeart/2005/8/layout/default"/>
    <dgm:cxn modelId="{60447888-A638-D042-9DDC-C0C511BF52AF}" type="presOf" srcId="{B0C9096A-55F0-374F-8B7D-FB9FD897A045}" destId="{D2C9332F-E76D-AA44-86E1-01DD6A4615C3}" srcOrd="0" destOrd="0" presId="urn:microsoft.com/office/officeart/2005/8/layout/default"/>
    <dgm:cxn modelId="{56781D91-98BF-480A-B865-ED52A1ACA855}" type="presOf" srcId="{F664E67C-C668-459A-B25E-7F643B261C58}" destId="{5CD10C20-2E64-4979-A61C-7608BAE39CC7}" srcOrd="0" destOrd="0" presId="urn:microsoft.com/office/officeart/2005/8/layout/default"/>
    <dgm:cxn modelId="{1F1FD491-8E6D-AD46-9343-9DA7F7D06403}" srcId="{F664E67C-C668-459A-B25E-7F643B261C58}" destId="{B0C9096A-55F0-374F-8B7D-FB9FD897A045}" srcOrd="8" destOrd="0" parTransId="{4CA0A0A1-A616-A24A-B7E9-5FE9FDBBC43A}" sibTransId="{084D69EA-B0C7-484C-A29D-46D8670A3F88}"/>
    <dgm:cxn modelId="{0F922494-5CC3-2F40-85AF-6C1017662977}" srcId="{F664E67C-C668-459A-B25E-7F643B261C58}" destId="{EA9CA93C-FAE9-724C-BD23-106CA6FF6F21}" srcOrd="12" destOrd="0" parTransId="{B3F452A2-DDB8-6C44-B7B9-721066F7C340}" sibTransId="{CBE2E436-3011-3245-814E-6867A8EF196A}"/>
    <dgm:cxn modelId="{EE8E549C-6477-1E4A-8DF6-F67217C4AC6C}" srcId="{F664E67C-C668-459A-B25E-7F643B261C58}" destId="{B35F785B-8CF4-C544-B922-9C70673A8305}" srcOrd="4" destOrd="0" parTransId="{D81DB75F-C79F-BC41-97EE-000B6C95D14A}" sibTransId="{B3949D7E-AD7F-B74A-AA99-E1C602F4E80F}"/>
    <dgm:cxn modelId="{0AC22CA3-81CB-1F4A-99D8-CAB5C55C1A0D}" type="presOf" srcId="{2A0F68B8-54CD-9F46-8ACD-123370AB0662}" destId="{3B47EAA1-0928-FD4A-B1B4-6461496F36BA}" srcOrd="0" destOrd="0" presId="urn:microsoft.com/office/officeart/2005/8/layout/default"/>
    <dgm:cxn modelId="{74F9DFA8-2D76-2645-96A3-A36F648DB98A}" type="presOf" srcId="{5F04072F-8734-C440-A125-707A7BBADBE6}" destId="{B54292F1-B2D4-7B47-8371-637F12932747}" srcOrd="0" destOrd="0" presId="urn:microsoft.com/office/officeart/2005/8/layout/default"/>
    <dgm:cxn modelId="{5BC1C9AF-B768-DC4B-982C-81DE3CB39A8E}" type="presOf" srcId="{7602C261-E0BC-3047-BDA7-0FBECBD69FD7}" destId="{EFE09F02-C7CF-B141-A758-4F81DD486522}" srcOrd="0" destOrd="0" presId="urn:microsoft.com/office/officeart/2005/8/layout/default"/>
    <dgm:cxn modelId="{96EA98B5-9457-F444-A766-471B7DC53611}" type="presOf" srcId="{38C510DB-FC45-FF46-B2F6-AD3821F733EC}" destId="{42CAF475-81C7-F044-A3DD-E0E63E6C6A9B}" srcOrd="0" destOrd="0" presId="urn:microsoft.com/office/officeart/2005/8/layout/default"/>
    <dgm:cxn modelId="{A4F6E3C2-976A-C24E-B694-B061F40A6979}" srcId="{F664E67C-C668-459A-B25E-7F643B261C58}" destId="{7602C261-E0BC-3047-BDA7-0FBECBD69FD7}" srcOrd="18" destOrd="0" parTransId="{2E5AED70-D516-374E-B5B7-1B2C3935CA84}" sibTransId="{54638D05-2243-2A43-B543-AFBC718526DD}"/>
    <dgm:cxn modelId="{79DA75C6-7F1D-D345-B5F4-FF23647D9000}" type="presOf" srcId="{5F569CF8-5D1A-0F4C-8C32-07AD0F24B459}" destId="{029EEBB8-F184-6148-A33A-AD5D41BABDD7}" srcOrd="0" destOrd="0" presId="urn:microsoft.com/office/officeart/2005/8/layout/default"/>
    <dgm:cxn modelId="{8DDC82CE-ADFA-1040-8DB9-BB6BA0A2FD34}" type="presOf" srcId="{9E8C21A8-1C2A-8847-BB80-23000C116F38}" destId="{0EB2735F-5E87-254E-8E59-0A5B32B67ABE}" srcOrd="0" destOrd="0" presId="urn:microsoft.com/office/officeart/2005/8/layout/default"/>
    <dgm:cxn modelId="{189B7DD0-33F3-CE40-B202-16C021B27E71}" srcId="{F664E67C-C668-459A-B25E-7F643B261C58}" destId="{5F04072F-8734-C440-A125-707A7BBADBE6}" srcOrd="16" destOrd="0" parTransId="{9664DCD8-68E2-114B-B06B-0740A366AFFD}" sibTransId="{ADFEF251-49B6-3347-869F-C1A51A05B7BE}"/>
    <dgm:cxn modelId="{78E44EDD-2F3F-984D-840A-13AF5753C92B}" srcId="{F664E67C-C668-459A-B25E-7F643B261C58}" destId="{9E8C21A8-1C2A-8847-BB80-23000C116F38}" srcOrd="11" destOrd="0" parTransId="{2E9B5231-C6C6-C64C-8F89-F2047CF85454}" sibTransId="{3C97C990-D7DB-354B-B173-8C49991F81AE}"/>
    <dgm:cxn modelId="{E1685DE0-D9A1-FE44-BB43-B9FF7BADC139}" type="presOf" srcId="{EA9CA93C-FAE9-724C-BD23-106CA6FF6F21}" destId="{0F31F55D-365E-6E4F-8925-82C04DF4F606}" srcOrd="0" destOrd="0" presId="urn:microsoft.com/office/officeart/2005/8/layout/default"/>
    <dgm:cxn modelId="{D3CCA7E6-2C92-9347-887B-7BAE868C1392}" srcId="{F664E67C-C668-459A-B25E-7F643B261C58}" destId="{24CAE528-8C64-D543-9972-B99D093460A1}" srcOrd="2" destOrd="0" parTransId="{4B2883F4-E0F8-4748-BE8B-4412E93E3D6B}" sibTransId="{BACD884F-1BE1-8D47-B25B-C7BA1618D8EE}"/>
    <dgm:cxn modelId="{B0450AEC-FA06-FD4A-B3C4-2D5B9623BD43}" srcId="{F664E67C-C668-459A-B25E-7F643B261C58}" destId="{1ECBD7C6-1B76-C842-B30A-7CE906F642D0}" srcOrd="9" destOrd="0" parTransId="{7715BF2E-FBD4-774E-A8AE-D6E8D1CEEB75}" sibTransId="{BDEFCD2F-007B-464F-90AC-B21370468404}"/>
    <dgm:cxn modelId="{E8CDC8ED-520B-8347-BE9E-4F68C6A578A5}" type="presOf" srcId="{39B1A841-6CD7-3142-91CE-623077937ED9}" destId="{4C8215C4-AABA-664E-B05E-FA83E8B1B5C7}" srcOrd="0" destOrd="0" presId="urn:microsoft.com/office/officeart/2005/8/layout/default"/>
    <dgm:cxn modelId="{C129EBED-D01A-5447-A7BF-11C284D6DE8E}" type="presOf" srcId="{2122CD34-9F15-4F83-A903-55B04A82E357}" destId="{FFCD45FC-F1B0-4964-80CB-990355F84C8D}" srcOrd="0" destOrd="0" presId="urn:microsoft.com/office/officeart/2005/8/layout/default"/>
    <dgm:cxn modelId="{8F5517F0-1A6B-7A4B-9B1F-9DD71225B7E9}" srcId="{F664E67C-C668-459A-B25E-7F643B261C58}" destId="{EA26644B-C4D4-0045-BB00-D8DEAEE2CA9B}" srcOrd="3" destOrd="0" parTransId="{E71F6499-94E0-0D43-B031-9537D49AD67D}" sibTransId="{4F852017-0A3C-0148-A43E-23ECC8FD9EE6}"/>
    <dgm:cxn modelId="{FEDB45F2-11BC-E044-85F0-64C3142B4207}" type="presOf" srcId="{24CAE528-8C64-D543-9972-B99D093460A1}" destId="{1917FD8D-AB44-3642-A307-B6E7FF3E04C0}" srcOrd="0" destOrd="0" presId="urn:microsoft.com/office/officeart/2005/8/layout/default"/>
    <dgm:cxn modelId="{CD7B96FB-60C0-894F-B9DF-EEFB9D1362F7}" type="presOf" srcId="{B35F785B-8CF4-C544-B922-9C70673A8305}" destId="{910BA48B-4E33-7C44-B21A-174A3F6B649F}" srcOrd="0" destOrd="0" presId="urn:microsoft.com/office/officeart/2005/8/layout/default"/>
    <dgm:cxn modelId="{79A150FC-FECE-41FA-8EEE-264FE563770D}" srcId="{F664E67C-C668-459A-B25E-7F643B261C58}" destId="{C9B280CC-12D6-4689-AD4D-74D4CA68605D}" srcOrd="19" destOrd="0" parTransId="{3E2ED133-1B0D-4113-B2FE-5C455C460699}" sibTransId="{E582D13A-53C0-454C-A6D6-CB8898F75C05}"/>
    <dgm:cxn modelId="{524A7BFD-7256-F147-839B-2894D754D8C4}" srcId="{F664E67C-C668-459A-B25E-7F643B261C58}" destId="{FB9685F4-3D95-BA42-98A8-07EBEF86CD68}" srcOrd="7" destOrd="0" parTransId="{8057C657-3FAD-1A44-8D2A-6505DFB2F256}" sibTransId="{E04703AC-C882-544A-90BA-3E8B9E61AB62}"/>
    <dgm:cxn modelId="{E4379CFE-B49F-304D-920A-6E4D3EB6C1F1}" srcId="{F664E67C-C668-459A-B25E-7F643B261C58}" destId="{38C510DB-FC45-FF46-B2F6-AD3821F733EC}" srcOrd="14" destOrd="0" parTransId="{BD5A94E7-B8A2-1441-B82C-26384FE71BE6}" sibTransId="{B42620AF-C271-4440-A153-FBE25048786F}"/>
    <dgm:cxn modelId="{87F0CC74-2359-D445-87F4-6281A616D423}" type="presParOf" srcId="{5CD10C20-2E64-4979-A61C-7608BAE39CC7}" destId="{FFCD45FC-F1B0-4964-80CB-990355F84C8D}" srcOrd="0" destOrd="0" presId="urn:microsoft.com/office/officeart/2005/8/layout/default"/>
    <dgm:cxn modelId="{BCEBD69A-971C-B942-B790-BE0224BE6CCA}" type="presParOf" srcId="{5CD10C20-2E64-4979-A61C-7608BAE39CC7}" destId="{34D08D52-D118-467B-B0C7-64AFD15A2AAC}" srcOrd="1" destOrd="0" presId="urn:microsoft.com/office/officeart/2005/8/layout/default"/>
    <dgm:cxn modelId="{3050690B-29B8-394E-9A21-8CFAB2B53750}" type="presParOf" srcId="{5CD10C20-2E64-4979-A61C-7608BAE39CC7}" destId="{B496DF3B-F59C-EB43-A1B7-529051AF5086}" srcOrd="2" destOrd="0" presId="urn:microsoft.com/office/officeart/2005/8/layout/default"/>
    <dgm:cxn modelId="{ADA83C8C-DAEE-5342-BF92-D7B9459E1325}" type="presParOf" srcId="{5CD10C20-2E64-4979-A61C-7608BAE39CC7}" destId="{D899F1F9-EC6E-4841-BB47-830E461098BA}" srcOrd="3" destOrd="0" presId="urn:microsoft.com/office/officeart/2005/8/layout/default"/>
    <dgm:cxn modelId="{76373DD2-6668-3945-8938-4E3CC8CEBADB}" type="presParOf" srcId="{5CD10C20-2E64-4979-A61C-7608BAE39CC7}" destId="{1917FD8D-AB44-3642-A307-B6E7FF3E04C0}" srcOrd="4" destOrd="0" presId="urn:microsoft.com/office/officeart/2005/8/layout/default"/>
    <dgm:cxn modelId="{42D8204C-DF2A-6848-909A-495A7CB88C7B}" type="presParOf" srcId="{5CD10C20-2E64-4979-A61C-7608BAE39CC7}" destId="{1DA5FF36-D446-9D48-9341-B69B675E74F7}" srcOrd="5" destOrd="0" presId="urn:microsoft.com/office/officeart/2005/8/layout/default"/>
    <dgm:cxn modelId="{E44A363A-4DF1-4E40-801B-67F4A1B981D4}" type="presParOf" srcId="{5CD10C20-2E64-4979-A61C-7608BAE39CC7}" destId="{720A920D-3F05-4C4D-947C-6F0BF117F4A7}" srcOrd="6" destOrd="0" presId="urn:microsoft.com/office/officeart/2005/8/layout/default"/>
    <dgm:cxn modelId="{3898886D-B9C2-2B4D-999F-1F44F8528CD0}" type="presParOf" srcId="{5CD10C20-2E64-4979-A61C-7608BAE39CC7}" destId="{F8E03222-ED2F-C24F-AC8F-B7CCDFD95C6F}" srcOrd="7" destOrd="0" presId="urn:microsoft.com/office/officeart/2005/8/layout/default"/>
    <dgm:cxn modelId="{F3DE682A-0A67-0340-85A2-62B77AC279A8}" type="presParOf" srcId="{5CD10C20-2E64-4979-A61C-7608BAE39CC7}" destId="{910BA48B-4E33-7C44-B21A-174A3F6B649F}" srcOrd="8" destOrd="0" presId="urn:microsoft.com/office/officeart/2005/8/layout/default"/>
    <dgm:cxn modelId="{ED71C45A-B166-9548-A1F4-5B71A757AFAF}" type="presParOf" srcId="{5CD10C20-2E64-4979-A61C-7608BAE39CC7}" destId="{84724F13-BE15-BB47-B0E4-FC7CF32209BA}" srcOrd="9" destOrd="0" presId="urn:microsoft.com/office/officeart/2005/8/layout/default"/>
    <dgm:cxn modelId="{DB4560BB-7307-4043-8D20-A944BCE0A4A3}" type="presParOf" srcId="{5CD10C20-2E64-4979-A61C-7608BAE39CC7}" destId="{A64F410F-AF4B-5D44-9D69-E717DA35ECC7}" srcOrd="10" destOrd="0" presId="urn:microsoft.com/office/officeart/2005/8/layout/default"/>
    <dgm:cxn modelId="{38ADB43C-3A77-F342-B68D-22BBE2981596}" type="presParOf" srcId="{5CD10C20-2E64-4979-A61C-7608BAE39CC7}" destId="{7A4B4F19-23DA-DA47-AB7F-BCDE76FF04AB}" srcOrd="11" destOrd="0" presId="urn:microsoft.com/office/officeart/2005/8/layout/default"/>
    <dgm:cxn modelId="{C327E86A-EDEF-F44D-B4DA-59932208AE57}" type="presParOf" srcId="{5CD10C20-2E64-4979-A61C-7608BAE39CC7}" destId="{F0B449D7-81A7-5E4C-ACA1-8B919270609C}" srcOrd="12" destOrd="0" presId="urn:microsoft.com/office/officeart/2005/8/layout/default"/>
    <dgm:cxn modelId="{9090F4E8-A818-E444-A881-10D2F99CF44D}" type="presParOf" srcId="{5CD10C20-2E64-4979-A61C-7608BAE39CC7}" destId="{331FE237-9C92-5C4F-AA9F-310C167B363B}" srcOrd="13" destOrd="0" presId="urn:microsoft.com/office/officeart/2005/8/layout/default"/>
    <dgm:cxn modelId="{BAB11CC2-9D9B-AB42-831A-0D0FA9576E6F}" type="presParOf" srcId="{5CD10C20-2E64-4979-A61C-7608BAE39CC7}" destId="{EFF8EFFA-44C3-3444-BE47-836043E9FD7E}" srcOrd="14" destOrd="0" presId="urn:microsoft.com/office/officeart/2005/8/layout/default"/>
    <dgm:cxn modelId="{84D114C5-4034-7346-9E1F-B6ED6EE32492}" type="presParOf" srcId="{5CD10C20-2E64-4979-A61C-7608BAE39CC7}" destId="{6DCD9B74-AF0A-A647-9EB1-B4162CD0068E}" srcOrd="15" destOrd="0" presId="urn:microsoft.com/office/officeart/2005/8/layout/default"/>
    <dgm:cxn modelId="{4427CD62-6CD0-134C-ACC4-A972D066E4C8}" type="presParOf" srcId="{5CD10C20-2E64-4979-A61C-7608BAE39CC7}" destId="{D2C9332F-E76D-AA44-86E1-01DD6A4615C3}" srcOrd="16" destOrd="0" presId="urn:microsoft.com/office/officeart/2005/8/layout/default"/>
    <dgm:cxn modelId="{3B7BCA74-F072-6F47-8AFC-A161540E94B1}" type="presParOf" srcId="{5CD10C20-2E64-4979-A61C-7608BAE39CC7}" destId="{C132259B-C155-5B42-B4D7-C750E49D3BF1}" srcOrd="17" destOrd="0" presId="urn:microsoft.com/office/officeart/2005/8/layout/default"/>
    <dgm:cxn modelId="{D615FBFB-096D-C141-A891-E7B402010652}" type="presParOf" srcId="{5CD10C20-2E64-4979-A61C-7608BAE39CC7}" destId="{0FD16359-4949-F54A-916F-5EE7D330BB87}" srcOrd="18" destOrd="0" presId="urn:microsoft.com/office/officeart/2005/8/layout/default"/>
    <dgm:cxn modelId="{B57D494F-1C3F-BB4C-84FC-F01F90D365E5}" type="presParOf" srcId="{5CD10C20-2E64-4979-A61C-7608BAE39CC7}" destId="{94170D6D-25DB-6A48-88A0-ADF956F524C2}" srcOrd="19" destOrd="0" presId="urn:microsoft.com/office/officeart/2005/8/layout/default"/>
    <dgm:cxn modelId="{32F0A88B-990F-F345-B250-87A0ED71238E}" type="presParOf" srcId="{5CD10C20-2E64-4979-A61C-7608BAE39CC7}" destId="{029EEBB8-F184-6148-A33A-AD5D41BABDD7}" srcOrd="20" destOrd="0" presId="urn:microsoft.com/office/officeart/2005/8/layout/default"/>
    <dgm:cxn modelId="{3E8A16C8-5C4C-A74D-89C3-4E07AD972BA7}" type="presParOf" srcId="{5CD10C20-2E64-4979-A61C-7608BAE39CC7}" destId="{84105FC4-4423-2A4C-A985-364EE0907AA5}" srcOrd="21" destOrd="0" presId="urn:microsoft.com/office/officeart/2005/8/layout/default"/>
    <dgm:cxn modelId="{BDD29265-C0F7-B74C-A07C-BB434BC6E91B}" type="presParOf" srcId="{5CD10C20-2E64-4979-A61C-7608BAE39CC7}" destId="{0EB2735F-5E87-254E-8E59-0A5B32B67ABE}" srcOrd="22" destOrd="0" presId="urn:microsoft.com/office/officeart/2005/8/layout/default"/>
    <dgm:cxn modelId="{EA4FA08F-0F00-C240-AE26-D2DA625DF2DB}" type="presParOf" srcId="{5CD10C20-2E64-4979-A61C-7608BAE39CC7}" destId="{167C7235-3930-F94A-8E4A-33BAA5AEDD8D}" srcOrd="23" destOrd="0" presId="urn:microsoft.com/office/officeart/2005/8/layout/default"/>
    <dgm:cxn modelId="{42515673-7AE1-8C47-8A9B-660D5ADAEB1C}" type="presParOf" srcId="{5CD10C20-2E64-4979-A61C-7608BAE39CC7}" destId="{0F31F55D-365E-6E4F-8925-82C04DF4F606}" srcOrd="24" destOrd="0" presId="urn:microsoft.com/office/officeart/2005/8/layout/default"/>
    <dgm:cxn modelId="{923BBDB6-C99D-1146-9945-F07C84C2AAD5}" type="presParOf" srcId="{5CD10C20-2E64-4979-A61C-7608BAE39CC7}" destId="{930DADFD-A4EF-9742-B389-47760F509E9C}" srcOrd="25" destOrd="0" presId="urn:microsoft.com/office/officeart/2005/8/layout/default"/>
    <dgm:cxn modelId="{8F9A51C3-C700-7B4B-95C2-EEBE7DDCC9D1}" type="presParOf" srcId="{5CD10C20-2E64-4979-A61C-7608BAE39CC7}" destId="{92FAEC09-7941-7247-A2E3-4222273DF9D0}" srcOrd="26" destOrd="0" presId="urn:microsoft.com/office/officeart/2005/8/layout/default"/>
    <dgm:cxn modelId="{A731E2B4-545B-D544-A31B-3B2FDAB639A4}" type="presParOf" srcId="{5CD10C20-2E64-4979-A61C-7608BAE39CC7}" destId="{F5B71A35-F055-3940-83A9-87C1991972D3}" srcOrd="27" destOrd="0" presId="urn:microsoft.com/office/officeart/2005/8/layout/default"/>
    <dgm:cxn modelId="{7C7216B8-34F7-2E42-BC39-0E2048CD8C45}" type="presParOf" srcId="{5CD10C20-2E64-4979-A61C-7608BAE39CC7}" destId="{42CAF475-81C7-F044-A3DD-E0E63E6C6A9B}" srcOrd="28" destOrd="0" presId="urn:microsoft.com/office/officeart/2005/8/layout/default"/>
    <dgm:cxn modelId="{F0487862-C513-294F-861C-31160E8A3F31}" type="presParOf" srcId="{5CD10C20-2E64-4979-A61C-7608BAE39CC7}" destId="{37FBA251-38D0-0245-BF98-14A60C7FCE3C}" srcOrd="29" destOrd="0" presId="urn:microsoft.com/office/officeart/2005/8/layout/default"/>
    <dgm:cxn modelId="{B41539A5-D45D-7E46-8BFB-319493D1AE88}" type="presParOf" srcId="{5CD10C20-2E64-4979-A61C-7608BAE39CC7}" destId="{3B47EAA1-0928-FD4A-B1B4-6461496F36BA}" srcOrd="30" destOrd="0" presId="urn:microsoft.com/office/officeart/2005/8/layout/default"/>
    <dgm:cxn modelId="{256327B0-6620-2149-8782-FCEE728B1788}" type="presParOf" srcId="{5CD10C20-2E64-4979-A61C-7608BAE39CC7}" destId="{1C6B6636-A1F7-9C4E-BEEF-FDE549B8574B}" srcOrd="31" destOrd="0" presId="urn:microsoft.com/office/officeart/2005/8/layout/default"/>
    <dgm:cxn modelId="{8B9E6677-6FB3-8741-8908-50DD608FC23B}" type="presParOf" srcId="{5CD10C20-2E64-4979-A61C-7608BAE39CC7}" destId="{B54292F1-B2D4-7B47-8371-637F12932747}" srcOrd="32" destOrd="0" presId="urn:microsoft.com/office/officeart/2005/8/layout/default"/>
    <dgm:cxn modelId="{49CAD250-0B76-3B40-9B19-B3C423FB6933}" type="presParOf" srcId="{5CD10C20-2E64-4979-A61C-7608BAE39CC7}" destId="{61CDE80B-95A2-7C45-9851-497915397CFB}" srcOrd="33" destOrd="0" presId="urn:microsoft.com/office/officeart/2005/8/layout/default"/>
    <dgm:cxn modelId="{6D05DD78-2B5C-9C46-8C5D-914A9820D090}" type="presParOf" srcId="{5CD10C20-2E64-4979-A61C-7608BAE39CC7}" destId="{4C8215C4-AABA-664E-B05E-FA83E8B1B5C7}" srcOrd="34" destOrd="0" presId="urn:microsoft.com/office/officeart/2005/8/layout/default"/>
    <dgm:cxn modelId="{37F76796-AC99-C245-9F55-88670AD63BA8}" type="presParOf" srcId="{5CD10C20-2E64-4979-A61C-7608BAE39CC7}" destId="{02F531A5-F363-D34E-AA4D-FA321796BE40}" srcOrd="35" destOrd="0" presId="urn:microsoft.com/office/officeart/2005/8/layout/default"/>
    <dgm:cxn modelId="{179EC10D-28F2-4149-8661-985A86DC2858}" type="presParOf" srcId="{5CD10C20-2E64-4979-A61C-7608BAE39CC7}" destId="{EFE09F02-C7CF-B141-A758-4F81DD486522}" srcOrd="36" destOrd="0" presId="urn:microsoft.com/office/officeart/2005/8/layout/default"/>
    <dgm:cxn modelId="{9AFA06A1-5FB7-E34F-A75F-9E3762C9397C}" type="presParOf" srcId="{5CD10C20-2E64-4979-A61C-7608BAE39CC7}" destId="{26D9AB99-8A72-5F4F-9EF1-13A4F82B7C68}" srcOrd="37" destOrd="0" presId="urn:microsoft.com/office/officeart/2005/8/layout/default"/>
    <dgm:cxn modelId="{92AFB269-2B4F-894F-B23E-61FC3EF3C62E}" type="presParOf" srcId="{5CD10C20-2E64-4979-A61C-7608BAE39CC7}" destId="{C94B73CB-1541-4E88-AE30-1DCD093151B1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D45FC-F1B0-4964-80CB-990355F84C8D}">
      <dsp:nvSpPr>
        <dsp:cNvPr id="0" name=""/>
        <dsp:cNvSpPr/>
      </dsp:nvSpPr>
      <dsp:spPr>
        <a:xfrm>
          <a:off x="1588" y="32140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CollectionView</a:t>
          </a:r>
          <a:endParaRPr lang="de-DE" sz="1400" kern="1200" dirty="0"/>
        </a:p>
      </dsp:txBody>
      <dsp:txXfrm>
        <a:off x="1588" y="321400"/>
        <a:ext cx="1435411" cy="861246"/>
      </dsp:txXfrm>
    </dsp:sp>
    <dsp:sp modelId="{B496DF3B-F59C-EB43-A1B7-529051AF5086}">
      <dsp:nvSpPr>
        <dsp:cNvPr id="0" name=""/>
        <dsp:cNvSpPr/>
      </dsp:nvSpPr>
      <dsp:spPr>
        <a:xfrm>
          <a:off x="1581603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Border</a:t>
          </a:r>
        </a:p>
      </dsp:txBody>
      <dsp:txXfrm>
        <a:off x="1581603" y="314062"/>
        <a:ext cx="1435411" cy="861246"/>
      </dsp:txXfrm>
    </dsp:sp>
    <dsp:sp modelId="{1917FD8D-AB44-3642-A307-B6E7FF3E04C0}">
      <dsp:nvSpPr>
        <dsp:cNvPr id="0" name=""/>
        <dsp:cNvSpPr/>
      </dsp:nvSpPr>
      <dsp:spPr>
        <a:xfrm>
          <a:off x="3160556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BoxView</a:t>
          </a:r>
          <a:endParaRPr lang="de-DE" sz="1400" kern="1200" dirty="0"/>
        </a:p>
      </dsp:txBody>
      <dsp:txXfrm>
        <a:off x="3160556" y="314062"/>
        <a:ext cx="1435411" cy="861246"/>
      </dsp:txXfrm>
    </dsp:sp>
    <dsp:sp modelId="{720A920D-3F05-4C4D-947C-6F0BF117F4A7}">
      <dsp:nvSpPr>
        <dsp:cNvPr id="0" name=""/>
        <dsp:cNvSpPr/>
      </dsp:nvSpPr>
      <dsp:spPr>
        <a:xfrm>
          <a:off x="4739509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Frame</a:t>
          </a:r>
        </a:p>
      </dsp:txBody>
      <dsp:txXfrm>
        <a:off x="4739509" y="314062"/>
        <a:ext cx="1435411" cy="861246"/>
      </dsp:txXfrm>
    </dsp:sp>
    <dsp:sp modelId="{910BA48B-4E33-7C44-B21A-174A3F6B649F}">
      <dsp:nvSpPr>
        <dsp:cNvPr id="0" name=""/>
        <dsp:cNvSpPr/>
      </dsp:nvSpPr>
      <dsp:spPr>
        <a:xfrm>
          <a:off x="6318462" y="314062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Image</a:t>
          </a:r>
        </a:p>
      </dsp:txBody>
      <dsp:txXfrm>
        <a:off x="6318462" y="314062"/>
        <a:ext cx="1435411" cy="861246"/>
      </dsp:txXfrm>
    </dsp:sp>
    <dsp:sp modelId="{A64F410F-AF4B-5D44-9D69-E717DA35ECC7}">
      <dsp:nvSpPr>
        <dsp:cNvPr id="0" name=""/>
        <dsp:cNvSpPr/>
      </dsp:nvSpPr>
      <dsp:spPr>
        <a:xfrm>
          <a:off x="2651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Label</a:t>
          </a:r>
        </a:p>
      </dsp:txBody>
      <dsp:txXfrm>
        <a:off x="2651" y="1318850"/>
        <a:ext cx="1435411" cy="861246"/>
      </dsp:txXfrm>
    </dsp:sp>
    <dsp:sp modelId="{F0B449D7-81A7-5E4C-ACA1-8B919270609C}">
      <dsp:nvSpPr>
        <dsp:cNvPr id="0" name=""/>
        <dsp:cNvSpPr/>
      </dsp:nvSpPr>
      <dsp:spPr>
        <a:xfrm>
          <a:off x="1581603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ScrollView</a:t>
          </a:r>
          <a:endParaRPr lang="de-DE" sz="1400" kern="1200" dirty="0"/>
        </a:p>
      </dsp:txBody>
      <dsp:txXfrm>
        <a:off x="1581603" y="1318850"/>
        <a:ext cx="1435411" cy="861246"/>
      </dsp:txXfrm>
    </dsp:sp>
    <dsp:sp modelId="{EFF8EFFA-44C3-3444-BE47-836043E9FD7E}">
      <dsp:nvSpPr>
        <dsp:cNvPr id="0" name=""/>
        <dsp:cNvSpPr/>
      </dsp:nvSpPr>
      <dsp:spPr>
        <a:xfrm>
          <a:off x="3160556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Button</a:t>
          </a:r>
        </a:p>
      </dsp:txBody>
      <dsp:txXfrm>
        <a:off x="3160556" y="1318850"/>
        <a:ext cx="1435411" cy="861246"/>
      </dsp:txXfrm>
    </dsp:sp>
    <dsp:sp modelId="{D2C9332F-E76D-AA44-86E1-01DD6A4615C3}">
      <dsp:nvSpPr>
        <dsp:cNvPr id="0" name=""/>
        <dsp:cNvSpPr/>
      </dsp:nvSpPr>
      <dsp:spPr>
        <a:xfrm>
          <a:off x="4739509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RefreshView</a:t>
          </a:r>
          <a:endParaRPr lang="de-DE" sz="1400" kern="1200" dirty="0"/>
        </a:p>
      </dsp:txBody>
      <dsp:txXfrm>
        <a:off x="4739509" y="1318850"/>
        <a:ext cx="1435411" cy="861246"/>
      </dsp:txXfrm>
    </dsp:sp>
    <dsp:sp modelId="{0FD16359-4949-F54A-916F-5EE7D330BB87}">
      <dsp:nvSpPr>
        <dsp:cNvPr id="0" name=""/>
        <dsp:cNvSpPr/>
      </dsp:nvSpPr>
      <dsp:spPr>
        <a:xfrm>
          <a:off x="6318462" y="1318850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SearchBar</a:t>
          </a:r>
          <a:endParaRPr lang="de-DE" sz="1400" kern="1200" dirty="0"/>
        </a:p>
      </dsp:txBody>
      <dsp:txXfrm>
        <a:off x="6318462" y="1318850"/>
        <a:ext cx="1435411" cy="861246"/>
      </dsp:txXfrm>
    </dsp:sp>
    <dsp:sp modelId="{029EEBB8-F184-6148-A33A-AD5D41BABDD7}">
      <dsp:nvSpPr>
        <dsp:cNvPr id="0" name=""/>
        <dsp:cNvSpPr/>
      </dsp:nvSpPr>
      <dsp:spPr>
        <a:xfrm>
          <a:off x="2651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CheckBox</a:t>
          </a:r>
          <a:endParaRPr lang="de-DE" sz="1400" kern="1200" dirty="0"/>
        </a:p>
      </dsp:txBody>
      <dsp:txXfrm>
        <a:off x="2651" y="2323639"/>
        <a:ext cx="1435411" cy="861246"/>
      </dsp:txXfrm>
    </dsp:sp>
    <dsp:sp modelId="{0EB2735F-5E87-254E-8E59-0A5B32B67ABE}">
      <dsp:nvSpPr>
        <dsp:cNvPr id="0" name=""/>
        <dsp:cNvSpPr/>
      </dsp:nvSpPr>
      <dsp:spPr>
        <a:xfrm>
          <a:off x="1581603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Picker</a:t>
          </a:r>
        </a:p>
      </dsp:txBody>
      <dsp:txXfrm>
        <a:off x="1581603" y="2323639"/>
        <a:ext cx="1435411" cy="861246"/>
      </dsp:txXfrm>
    </dsp:sp>
    <dsp:sp modelId="{0F31F55D-365E-6E4F-8925-82C04DF4F606}">
      <dsp:nvSpPr>
        <dsp:cNvPr id="0" name=""/>
        <dsp:cNvSpPr/>
      </dsp:nvSpPr>
      <dsp:spPr>
        <a:xfrm>
          <a:off x="3160556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Switch</a:t>
          </a:r>
        </a:p>
      </dsp:txBody>
      <dsp:txXfrm>
        <a:off x="3160556" y="2323639"/>
        <a:ext cx="1435411" cy="861246"/>
      </dsp:txXfrm>
    </dsp:sp>
    <dsp:sp modelId="{92FAEC09-7941-7247-A2E3-4222273DF9D0}">
      <dsp:nvSpPr>
        <dsp:cNvPr id="0" name=""/>
        <dsp:cNvSpPr/>
      </dsp:nvSpPr>
      <dsp:spPr>
        <a:xfrm>
          <a:off x="4739509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Slider</a:t>
          </a:r>
        </a:p>
      </dsp:txBody>
      <dsp:txXfrm>
        <a:off x="4739509" y="2323639"/>
        <a:ext cx="1435411" cy="861246"/>
      </dsp:txXfrm>
    </dsp:sp>
    <dsp:sp modelId="{42CAF475-81C7-F044-A3DD-E0E63E6C6A9B}">
      <dsp:nvSpPr>
        <dsp:cNvPr id="0" name=""/>
        <dsp:cNvSpPr/>
      </dsp:nvSpPr>
      <dsp:spPr>
        <a:xfrm>
          <a:off x="6318462" y="2323639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Editor</a:t>
          </a:r>
        </a:p>
      </dsp:txBody>
      <dsp:txXfrm>
        <a:off x="6318462" y="2323639"/>
        <a:ext cx="1435411" cy="861246"/>
      </dsp:txXfrm>
    </dsp:sp>
    <dsp:sp modelId="{3B47EAA1-0928-FD4A-B1B4-6461496F36BA}">
      <dsp:nvSpPr>
        <dsp:cNvPr id="0" name=""/>
        <dsp:cNvSpPr/>
      </dsp:nvSpPr>
      <dsp:spPr>
        <a:xfrm>
          <a:off x="2651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Entry</a:t>
          </a:r>
        </a:p>
      </dsp:txBody>
      <dsp:txXfrm>
        <a:off x="2651" y="3328427"/>
        <a:ext cx="1435411" cy="861246"/>
      </dsp:txXfrm>
    </dsp:sp>
    <dsp:sp modelId="{B54292F1-B2D4-7B47-8371-637F12932747}">
      <dsp:nvSpPr>
        <dsp:cNvPr id="0" name=""/>
        <dsp:cNvSpPr/>
      </dsp:nvSpPr>
      <dsp:spPr>
        <a:xfrm>
          <a:off x="1581603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ActivityIndicator</a:t>
          </a:r>
          <a:endParaRPr lang="de-DE" sz="1400" kern="1200" dirty="0"/>
        </a:p>
      </dsp:txBody>
      <dsp:txXfrm>
        <a:off x="1581603" y="3328427"/>
        <a:ext cx="1435411" cy="861246"/>
      </dsp:txXfrm>
    </dsp:sp>
    <dsp:sp modelId="{4C8215C4-AABA-664E-B05E-FA83E8B1B5C7}">
      <dsp:nvSpPr>
        <dsp:cNvPr id="0" name=""/>
        <dsp:cNvSpPr/>
      </dsp:nvSpPr>
      <dsp:spPr>
        <a:xfrm>
          <a:off x="3160556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ListView</a:t>
          </a:r>
          <a:endParaRPr lang="de-DE" sz="1400" kern="1200" dirty="0"/>
        </a:p>
      </dsp:txBody>
      <dsp:txXfrm>
        <a:off x="3160556" y="3328427"/>
        <a:ext cx="1435411" cy="861246"/>
      </dsp:txXfrm>
    </dsp:sp>
    <dsp:sp modelId="{EFE09F02-C7CF-B141-A758-4F81DD486522}">
      <dsp:nvSpPr>
        <dsp:cNvPr id="0" name=""/>
        <dsp:cNvSpPr/>
      </dsp:nvSpPr>
      <dsp:spPr>
        <a:xfrm>
          <a:off x="4739509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CarouselView</a:t>
          </a:r>
          <a:endParaRPr lang="de-DE" sz="1400" kern="1200" dirty="0"/>
        </a:p>
      </dsp:txBody>
      <dsp:txXfrm>
        <a:off x="4739509" y="3328427"/>
        <a:ext cx="1435411" cy="861246"/>
      </dsp:txXfrm>
    </dsp:sp>
    <dsp:sp modelId="{C94B73CB-1541-4E88-AE30-1DCD093151B1}">
      <dsp:nvSpPr>
        <dsp:cNvPr id="0" name=""/>
        <dsp:cNvSpPr/>
      </dsp:nvSpPr>
      <dsp:spPr>
        <a:xfrm>
          <a:off x="6318462" y="3328427"/>
          <a:ext cx="1435411" cy="861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…</a:t>
          </a:r>
        </a:p>
      </dsp:txBody>
      <dsp:txXfrm>
        <a:off x="6318462" y="3328427"/>
        <a:ext cx="1435411" cy="86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F211-0CE8-48A4-9C98-EE3E5E7AE356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82306-3AB4-4402-BD21-5B7C63327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1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82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68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28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32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9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3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25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82306-3AB4-4402-BD21-5B7C63327F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11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08EB4-5188-48EA-B94D-74E9010A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961E44-4F5D-4494-9425-DF00F9C6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C7D01-161D-4680-8C1A-EAC64A7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D47F4-5FF8-40CA-9BF0-8EE4BCA5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E58BB-CCCE-4210-9FEF-F76CDB28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1F1EB-0944-4CAB-80A5-9F12B6D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22898-1F7B-455A-B17E-F481D707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8EFAB-E9B1-424C-818F-6F433020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C5B62-759C-4508-8C4C-B90FC479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465D0-D080-4522-B723-80535C65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4D8456-5577-43CB-9F0C-4D8B48564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0E5BEF-71EC-4C04-9CEE-55CDFFDB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4EA622-991C-48F0-BECA-5383C1A8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716F5-EA0C-46AE-94B7-9678A6F0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EB587-FB10-45FB-85ED-EB785B09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21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0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0000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5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7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11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28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5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79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8B0F5-52F8-41AA-8FC5-832C5F3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79B53-03AA-4821-AA75-9E41C890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A3A6-B59F-409B-9A07-C06B4BFE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8663-07B3-4C63-8EF8-E9E5CCFB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73CC8-FFA8-4E7F-BC9B-C492CE56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36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89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12.10.22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0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12.10.22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655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latin typeface="Gill Sans MT" panose="020B050202010402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12.10.22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657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12.10.22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1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26FE-6DB5-4F08-BF5A-C5950BC42529}" type="datetimeFigureOut">
              <a:rPr lang="de-DE" smtClean="0"/>
              <a:pPr/>
              <a:t>12.10.22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981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3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710B7-693D-40F3-8767-3FEFD6B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28D25-11D2-4B9B-A54D-05DDEA1E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78168-D13B-4B35-87D8-C31444D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DFD4B-B7EE-45D7-BFAF-ADB64BB3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457C-31BD-4FAF-A832-3BD2333A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6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9A038-9CFD-4EFB-8AE1-136794E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E6062-FD1C-46A3-A052-7402ECAD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BF7AA1-649F-443E-9E45-91336B15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68782-AEDE-4F03-B0D8-43D804CB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CFFD-7889-4DEA-AA62-80B012EA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AF59D-B128-4CFD-9763-535A9D27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7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83987-BBC4-4D1B-B19A-5A3E3092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E576B-1AC1-4860-8C82-3993BCE9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105EFF-2D2F-4534-A9D0-B4CEB70D8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600135-E53E-4C8D-B35F-63D3B5415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0BB421-924F-4E8D-8B4A-C8A07C45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9EF916-52E4-40C2-8CAF-BA2E3B8A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D982A8-499D-44B3-BDA2-534F029A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FF83F3-9851-499C-8F88-2C47471E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8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D4797-29A0-4799-B0D2-E3509D1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0B37F3-5141-429F-9D4E-0617EFD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94CD-75B2-489A-9878-FD96D208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8DEE7F-2267-4704-9222-DBD89F6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4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FD7BFF-C3C6-4664-AF48-A8446A39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9AE060-9BA7-409A-A264-9CD5E992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F358E-8AEB-4F92-8400-AC9E9EEA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91151-3880-4306-88C6-15C1E44B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7F1B3-AC59-46EA-95A0-279AB71B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29A6BA-D1F9-4273-98FC-D7795F027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CD77EA-7BC3-427E-AE6E-21539B27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E5CA11-C2EB-4DFD-B7C6-02CE5A29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8699F-6434-4088-99EA-5737F9A5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21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3B710-345D-430E-8B1C-9FF0307A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B550DE-9217-469D-997F-0E62724D2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A0E20C-D61B-48E3-BEF4-7791D6EB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CC56A1-92C0-4E46-9188-DFF0FEA4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836-18DD-4BB8-912A-D22F9D515750}" type="datetimeFigureOut">
              <a:rPr lang="de-DE" smtClean="0"/>
              <a:t>12.10.22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53A73D-27FD-4BD9-8691-89717324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3BF80-FAC3-40A7-B36B-076135F2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7F0A-91DC-47AD-BB48-3E465E772A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B3B697-DBDA-4837-A60C-C5B760F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33FAD-A35F-4712-88E9-055E3856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2F763-46EA-4FAD-BB6A-355EFE19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38B24836-18DD-4BB8-912A-D22F9D515750}" type="datetimeFigureOut">
              <a:rPr lang="de-DE" smtClean="0"/>
              <a:pPr/>
              <a:t>12.10.22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B4BFE-4F51-4C53-9F72-061DB0329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C9CBA-0022-446E-8DDA-5D8384C4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D457F0A-91DC-47AD-BB48-3E465E772A6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82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ritannic Bold" panose="020B09030607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26FE-6DB5-4F08-BF5A-C5950BC42529}" type="datetimeFigureOut">
              <a:rPr lang="de-DE" smtClean="0"/>
              <a:pPr/>
              <a:t>12.10.22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191BF7-3F07-4D17-AAE7-E7FDF03C0C7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2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8FA442"/>
          </a:solidFill>
          <a:latin typeface="Century Gothic" panose="020B0502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cayas.de/bl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isneyapi.dev/" TargetMode="External"/><Relationship Id="rId4" Type="http://schemas.openxmlformats.org/officeDocument/2006/relationships/hyperlink" Target="https://www.toynk.com/blogs/news/best-disney-charac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yas.de/blog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4.svg"/><Relationship Id="rId12" Type="http://schemas.openxmlformats.org/officeDocument/2006/relationships/hyperlink" Target="https://learn.microsoft.com/en-us/dotnet/mau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hyperlink" Target="https://github.com/F-Goncalves/.NET-MAUI-Workshop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6.sv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6DBF2B7-335E-4931-BCC2-0903D668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454" y="2356085"/>
            <a:ext cx="9383437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100" dirty="0">
                <a:latin typeface="Century Gothic" panose="020B0502020202020204" pitchFamily="34" charset="0"/>
              </a:rPr>
              <a:t>Einstieg in die Cross-Plattform-Entwicklung mit .NET MAUI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33C5C7D-E0C4-4179-864C-3DEA13A2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595956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Flavio Goncalves</a:t>
            </a:r>
          </a:p>
          <a:p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B92204-787E-8F2F-188D-AEA775ED540C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>
              <a:solidFill>
                <a:schemeClr val="bg1"/>
              </a:solidFill>
              <a:latin typeface="Edwardian Script ITC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095B79-F777-2C76-BF96-8F1A3F83980E}"/>
              </a:ext>
            </a:extLst>
          </p:cNvPr>
          <p:cNvGrpSpPr/>
          <p:nvPr/>
        </p:nvGrpSpPr>
        <p:grpSpPr>
          <a:xfrm>
            <a:off x="578854" y="5070398"/>
            <a:ext cx="2839161" cy="1287917"/>
            <a:chOff x="6434842" y="4960152"/>
            <a:chExt cx="2839161" cy="128791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883ADBD-042E-0F86-C60E-C8C2BB79F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34842" y="5933171"/>
              <a:ext cx="327600" cy="266448"/>
            </a:xfrm>
            <a:prstGeom prst="rect">
              <a:avLst/>
            </a:prstGeom>
          </p:spPr>
        </p:pic>
        <p:pic>
          <p:nvPicPr>
            <p:cNvPr id="11" name="Grafik 10" descr="Umschlag">
              <a:extLst>
                <a:ext uri="{FF2B5EF4-FFF2-40B4-BE49-F238E27FC236}">
                  <a16:creationId xmlns:a16="http://schemas.microsoft.com/office/drawing/2014/main" id="{CCCA83AA-1AA4-5112-BB02-1F133AD3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7904" y="5067117"/>
              <a:ext cx="326062" cy="326062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D332EA9-4E0D-7B59-0056-3F76DCB4206A}"/>
                </a:ext>
              </a:extLst>
            </p:cNvPr>
            <p:cNvSpPr txBox="1"/>
            <p:nvPr/>
          </p:nvSpPr>
          <p:spPr>
            <a:xfrm>
              <a:off x="6763966" y="4960152"/>
              <a:ext cx="2510037" cy="128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f.goncalves@cayas.de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7"/>
                </a:rPr>
                <a:t>www.cayas.de/blog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@</a:t>
              </a: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f_goncalves</a:t>
              </a: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</a:t>
              </a:r>
              <a:endParaRPr lang="de-DE" dirty="0"/>
            </a:p>
          </p:txBody>
        </p:sp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4479A53A-362B-DDD0-ADEC-F565E725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37135" y="5500144"/>
              <a:ext cx="327600" cy="327600"/>
            </a:xfrm>
            <a:prstGeom prst="rect">
              <a:avLst/>
            </a:prstGeom>
          </p:spPr>
        </p:pic>
      </p:grpSp>
      <p:pic>
        <p:nvPicPr>
          <p:cNvPr id="2" name="Picture 2" descr="Xamarin Updates From Microsoft Build 2020 - Xamarin Blog">
            <a:extLst>
              <a:ext uri="{FF2B5EF4-FFF2-40B4-BE49-F238E27FC236}">
                <a16:creationId xmlns:a16="http://schemas.microsoft.com/office/drawing/2014/main" id="{24B33825-28FD-51A9-0946-A7B24BB4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511" y="3966336"/>
            <a:ext cx="2053320" cy="19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AE9F-8546-4986-A181-C44D2416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 b="1" dirty="0"/>
              <a:t>Workshop 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8E82B-8941-40DB-9C79-2AAFACA6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.NET Multi-platform App UI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Vorstellung</a:t>
            </a:r>
            <a:r>
              <a:rPr lang="en-US" dirty="0"/>
              <a:t> des </a:t>
            </a:r>
            <a:r>
              <a:rPr lang="en-US" dirty="0" err="1"/>
              <a:t>Demoprojekts</a:t>
            </a:r>
            <a:endParaRPr lang="en-US" dirty="0"/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.NET MAUI App</a:t>
            </a:r>
          </a:p>
          <a:p>
            <a:pPr lvl="0">
              <a:buSzPct val="80000"/>
              <a:buFont typeface="Wingdings" panose="05000000000000000000" pitchFamily="2" charset="2"/>
              <a:buChar char="Ø"/>
            </a:pPr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E63E0D-E28A-1763-8265-B24A040605F4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 dirty="0">
              <a:solidFill>
                <a:schemeClr val="bg1"/>
              </a:solidFill>
              <a:latin typeface="Edwardian Script ITC"/>
            </a:endParaRPr>
          </a:p>
        </p:txBody>
      </p:sp>
    </p:spTree>
    <p:extLst>
      <p:ext uri="{BB962C8B-B14F-4D97-AF65-F5344CB8AC3E}">
        <p14:creationId xmlns:p14="http://schemas.microsoft.com/office/powerpoint/2010/main" val="2440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5E626-6809-C4C7-ED05-5B5E1D0F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Multi-</a:t>
            </a:r>
            <a:r>
              <a:rPr lang="de-DE" dirty="0" err="1"/>
              <a:t>Platform</a:t>
            </a:r>
            <a:r>
              <a:rPr lang="de-DE" dirty="0"/>
              <a:t> App 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5180E-D78B-3D04-9FAA-7CD64046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.NET MAUI architecture diagram.">
            <a:extLst>
              <a:ext uri="{FF2B5EF4-FFF2-40B4-BE49-F238E27FC236}">
                <a16:creationId xmlns:a16="http://schemas.microsoft.com/office/drawing/2014/main" id="{B7F639C0-54CC-726A-C6D3-FAB214E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2" y="1646041"/>
            <a:ext cx="7278370" cy="46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6960C-FB23-F440-5339-655BEFB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Demo-Projekts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CD285E2-1B24-A099-5FCC-4E73176F672E}"/>
              </a:ext>
            </a:extLst>
          </p:cNvPr>
          <p:cNvGrpSpPr/>
          <p:nvPr/>
        </p:nvGrpSpPr>
        <p:grpSpPr>
          <a:xfrm>
            <a:off x="2417586" y="1711960"/>
            <a:ext cx="4971299" cy="3231680"/>
            <a:chOff x="3128786" y="1752600"/>
            <a:chExt cx="4971299" cy="323168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E2332B1-55E4-ECB7-5E70-9F29A3B94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5" t="4157" r="19859" b="4078"/>
            <a:stretch/>
          </p:blipFill>
          <p:spPr bwMode="auto">
            <a:xfrm>
              <a:off x="3128786" y="1752600"/>
              <a:ext cx="4971299" cy="3062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4498D47-80E7-6B6B-3EBB-D10E5B0B0BF8}"/>
                </a:ext>
              </a:extLst>
            </p:cNvPr>
            <p:cNvSpPr txBox="1"/>
            <p:nvPr/>
          </p:nvSpPr>
          <p:spPr>
            <a:xfrm>
              <a:off x="3128786" y="4815003"/>
              <a:ext cx="49479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00" dirty="0">
                  <a:hlinkClick r:id="rId4"/>
                </a:rPr>
                <a:t>https://www.toynk.com/blogs/news/best-disney-characters</a:t>
              </a:r>
              <a:endParaRPr lang="de-DE" sz="500" dirty="0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C473849-DB0C-795F-6B2C-1F4EA62C13BA}"/>
              </a:ext>
            </a:extLst>
          </p:cNvPr>
          <p:cNvSpPr txBox="1"/>
          <p:nvPr/>
        </p:nvSpPr>
        <p:spPr>
          <a:xfrm>
            <a:off x="2468880" y="5202532"/>
            <a:ext cx="656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hlinkClick r:id="rId5"/>
              </a:rPr>
              <a:t>https://disneyapi.dev/</a:t>
            </a:r>
            <a:endParaRPr lang="de-DE" sz="36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5244C4-39BD-1463-7EF1-7AB1BDDF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>
            <a:extLst>
              <a:ext uri="{FF2B5EF4-FFF2-40B4-BE49-F238E27FC236}">
                <a16:creationId xmlns:a16="http://schemas.microsoft.com/office/drawing/2014/main" id="{280311E9-19FB-F9B6-CD90-D954D6CFB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1"/>
          <a:stretch/>
        </p:blipFill>
        <p:spPr>
          <a:xfrm>
            <a:off x="7196328" y="2235828"/>
            <a:ext cx="2094991" cy="3384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667979-4022-46A5-8033-B73B110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Pages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1A4514BF-A95A-E2C6-47D1-BEA7FCB0E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5" r="23470"/>
          <a:stretch/>
        </p:blipFill>
        <p:spPr>
          <a:xfrm>
            <a:off x="5201635" y="2235828"/>
            <a:ext cx="2187108" cy="3384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8ABA60E-4FD5-0B4A-082D-BBF4764F14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7" r="51366"/>
          <a:stretch/>
        </p:blipFill>
        <p:spPr>
          <a:xfrm>
            <a:off x="3126326" y="2235828"/>
            <a:ext cx="2123413" cy="338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6B8F74-F3E9-07AF-8E5D-EDA5A78B67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43"/>
          <a:stretch/>
        </p:blipFill>
        <p:spPr>
          <a:xfrm>
            <a:off x="1096011" y="2235828"/>
            <a:ext cx="2078419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67979-4022-46A5-8033-B73B1100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Layouts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DB9782-1185-3974-1B74-8DC60E5B0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5"/>
          <a:stretch/>
        </p:blipFill>
        <p:spPr>
          <a:xfrm>
            <a:off x="815594" y="2285640"/>
            <a:ext cx="8338624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E8BF1-5D73-4051-83AF-0D16FE29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/>
              <a:t>Steuerelemente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CCB3DF6-5A1E-415D-ABD6-4BAA72EBBB5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86623089"/>
              </p:ext>
            </p:extLst>
          </p:nvPr>
        </p:nvGraphicFramePr>
        <p:xfrm>
          <a:off x="1097405" y="1550244"/>
          <a:ext cx="7756525" cy="450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464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E8D3-B9ED-70C8-DAE1-FE231692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MVVM-Pattern</a:t>
            </a:r>
            <a:br>
              <a:rPr lang="de-DE" dirty="0"/>
            </a:br>
            <a:r>
              <a:rPr lang="de-DE" sz="2000" dirty="0"/>
              <a:t>Model-View-</a:t>
            </a:r>
            <a:r>
              <a:rPr lang="de-DE" sz="2000" dirty="0" err="1"/>
              <a:t>ViewModel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4B1D48E-73A2-43D6-5EA6-AA507FF8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02" y="2178713"/>
            <a:ext cx="7772400" cy="1695901"/>
          </a:xfrm>
          <a:prstGeom prst="rect">
            <a:avLst/>
          </a:prstGeom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D9053AF-58F9-31B9-CEC2-F4314E2BB8E8}"/>
              </a:ext>
            </a:extLst>
          </p:cNvPr>
          <p:cNvSpPr txBox="1">
            <a:spLocks/>
          </p:cNvSpPr>
          <p:nvPr/>
        </p:nvSpPr>
        <p:spPr>
          <a:xfrm>
            <a:off x="1171110" y="3827990"/>
            <a:ext cx="6341016" cy="20035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Lose Kopplung zwischen Darstellung und Logik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Wiederverwendbarkeit von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Bessere Unit-Testbarkeit</a:t>
            </a:r>
          </a:p>
        </p:txBody>
      </p:sp>
    </p:spTree>
    <p:extLst>
      <p:ext uri="{BB962C8B-B14F-4D97-AF65-F5344CB8AC3E}">
        <p14:creationId xmlns:p14="http://schemas.microsoft.com/office/powerpoint/2010/main" val="218533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FB92204-787E-8F2F-188D-AEA775ED540C}"/>
              </a:ext>
            </a:extLst>
          </p:cNvPr>
          <p:cNvSpPr txBox="1"/>
          <p:nvPr/>
        </p:nvSpPr>
        <p:spPr>
          <a:xfrm>
            <a:off x="11035914" y="5944368"/>
            <a:ext cx="1099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200" dirty="0" err="1">
                <a:solidFill>
                  <a:schemeClr val="bg1"/>
                </a:solidFill>
                <a:latin typeface="Edwardian Script ITC"/>
              </a:rPr>
              <a:t>Cayas</a:t>
            </a:r>
            <a:endParaRPr lang="de-DE" sz="3200">
              <a:solidFill>
                <a:schemeClr val="bg1"/>
              </a:solidFill>
              <a:latin typeface="Edwardian Script ITC"/>
            </a:endParaRPr>
          </a:p>
        </p:txBody>
      </p:sp>
      <p:pic>
        <p:nvPicPr>
          <p:cNvPr id="1026" name="Picture 2" descr="What is .NET Maui?. What is Maui? | by Robby Boney | Short Bits | Medium">
            <a:extLst>
              <a:ext uri="{FF2B5EF4-FFF2-40B4-BE49-F238E27FC236}">
                <a16:creationId xmlns:a16="http://schemas.microsoft.com/office/drawing/2014/main" id="{4591F4D7-0311-D9E1-3750-80B3A5BA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2" y="-10363"/>
            <a:ext cx="3383179" cy="18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095B79-F777-2C76-BF96-8F1A3F83980E}"/>
              </a:ext>
            </a:extLst>
          </p:cNvPr>
          <p:cNvGrpSpPr/>
          <p:nvPr/>
        </p:nvGrpSpPr>
        <p:grpSpPr>
          <a:xfrm>
            <a:off x="4246619" y="5113584"/>
            <a:ext cx="2839161" cy="1287917"/>
            <a:chOff x="6434842" y="4960152"/>
            <a:chExt cx="2839161" cy="128791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883ADBD-042E-0F86-C60E-C8C2BB79F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4842" y="5933171"/>
              <a:ext cx="327600" cy="266448"/>
            </a:xfrm>
            <a:prstGeom prst="rect">
              <a:avLst/>
            </a:prstGeom>
          </p:spPr>
        </p:pic>
        <p:pic>
          <p:nvPicPr>
            <p:cNvPr id="11" name="Grafik 10" descr="Umschlag">
              <a:extLst>
                <a:ext uri="{FF2B5EF4-FFF2-40B4-BE49-F238E27FC236}">
                  <a16:creationId xmlns:a16="http://schemas.microsoft.com/office/drawing/2014/main" id="{CCCA83AA-1AA4-5112-BB02-1F133AD36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37904" y="5067117"/>
              <a:ext cx="326062" cy="326062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D332EA9-4E0D-7B59-0056-3F76DCB4206A}"/>
                </a:ext>
              </a:extLst>
            </p:cNvPr>
            <p:cNvSpPr txBox="1"/>
            <p:nvPr/>
          </p:nvSpPr>
          <p:spPr>
            <a:xfrm>
              <a:off x="6763966" y="4960152"/>
              <a:ext cx="2510037" cy="128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f.goncalves@cayas.de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8"/>
                </a:rPr>
                <a:t>www.cayas.de/blog</a:t>
              </a:r>
              <a:endParaRPr lang="de-DE" sz="1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@</a:t>
              </a:r>
              <a:r>
                <a:rPr lang="de-DE" sz="18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f_goncalves</a:t>
              </a:r>
              <a:r>
                <a:rPr lang="de-DE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_</a:t>
              </a:r>
              <a:endParaRPr lang="de-DE" dirty="0"/>
            </a:p>
          </p:txBody>
        </p:sp>
        <p:pic>
          <p:nvPicPr>
            <p:cNvPr id="16" name="Grafik 15" descr="Webdesign">
              <a:extLst>
                <a:ext uri="{FF2B5EF4-FFF2-40B4-BE49-F238E27FC236}">
                  <a16:creationId xmlns:a16="http://schemas.microsoft.com/office/drawing/2014/main" id="{4479A53A-362B-DDD0-ADEC-F565E725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7135" y="5500144"/>
              <a:ext cx="327600" cy="327600"/>
            </a:xfrm>
            <a:prstGeom prst="rect">
              <a:avLst/>
            </a:prstGeom>
          </p:spPr>
        </p:pic>
      </p:grpSp>
      <p:sp>
        <p:nvSpPr>
          <p:cNvPr id="13" name="Titel 3">
            <a:extLst>
              <a:ext uri="{FF2B5EF4-FFF2-40B4-BE49-F238E27FC236}">
                <a16:creationId xmlns:a16="http://schemas.microsoft.com/office/drawing/2014/main" id="{70B2ED27-2C94-8A25-5D29-C81F4C6D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482" y="1850927"/>
            <a:ext cx="9383437" cy="1646302"/>
          </a:xfrm>
        </p:spPr>
        <p:txBody>
          <a:bodyPr>
            <a:normAutofit/>
          </a:bodyPr>
          <a:lstStyle/>
          <a:p>
            <a:pPr algn="ctr"/>
            <a:r>
              <a:rPr lang="de-DE" sz="5100" dirty="0">
                <a:latin typeface="Century Gothic" panose="020B0502020202020204" pitchFamily="34" charset="0"/>
              </a:rPr>
              <a:t>Vielen Dank für eure Mitarbeit!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7810A335-CD68-1AD5-921D-6173E2C849EE}"/>
              </a:ext>
            </a:extLst>
          </p:cNvPr>
          <p:cNvSpPr txBox="1">
            <a:spLocks/>
          </p:cNvSpPr>
          <p:nvPr/>
        </p:nvSpPr>
        <p:spPr>
          <a:xfrm>
            <a:off x="974482" y="3497229"/>
            <a:ext cx="9623414" cy="137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Disney-App Repository: </a:t>
            </a:r>
            <a:r>
              <a:rPr lang="en-US" dirty="0">
                <a:solidFill>
                  <a:schemeClr val="tx1"/>
                </a:solidFill>
                <a:hlinkClick r:id="rId11"/>
              </a:rPr>
              <a:t>https://github.com/F-Goncalves/.NET-MAUI-Workshop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Docs: </a:t>
            </a:r>
            <a:r>
              <a:rPr lang="en-US" dirty="0">
                <a:solidFill>
                  <a:schemeClr val="tx1"/>
                </a:solidFill>
                <a:hlinkClick r:id="rId12"/>
              </a:rPr>
              <a:t>https://learn.microsoft.com/en-us/dotnet/maui/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063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Benutzerdefiniert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FA442"/>
      </a:accent1>
      <a:accent2>
        <a:srgbClr val="6E7E32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c8609f-b63b-4860-bfc6-aabd4737bdf4">
      <Terms xmlns="http://schemas.microsoft.com/office/infopath/2007/PartnerControls"/>
    </lcf76f155ced4ddcb4097134ff3c332f>
    <TaxCatchAll xmlns="41c72cfc-d500-4e2e-aec7-03ad6f342d1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B4090E9FD152469D7E17082A52F674" ma:contentTypeVersion="14" ma:contentTypeDescription="Ein neues Dokument erstellen." ma:contentTypeScope="" ma:versionID="b7027333e95944708bff5c4ffcb43cb7">
  <xsd:schema xmlns:xsd="http://www.w3.org/2001/XMLSchema" xmlns:xs="http://www.w3.org/2001/XMLSchema" xmlns:p="http://schemas.microsoft.com/office/2006/metadata/properties" xmlns:ns2="ccc8609f-b63b-4860-bfc6-aabd4737bdf4" xmlns:ns3="41c72cfc-d500-4e2e-aec7-03ad6f342d1d" targetNamespace="http://schemas.microsoft.com/office/2006/metadata/properties" ma:root="true" ma:fieldsID="accfc188292e96d65ce5b03d88085e80" ns2:_="" ns3:_="">
    <xsd:import namespace="ccc8609f-b63b-4860-bfc6-aabd4737bdf4"/>
    <xsd:import namespace="41c72cfc-d500-4e2e-aec7-03ad6f342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8609f-b63b-4860-bfc6-aabd4737b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8515eced-3a4c-4eb7-b51b-cdbfa35900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c72cfc-d500-4e2e-aec7-03ad6f342d1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99880fa-d5a4-44f0-9347-6f47d7b670c9}" ma:internalName="TaxCatchAll" ma:showField="CatchAllData" ma:web="41c72cfc-d500-4e2e-aec7-03ad6f342d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68952D-1183-4E1B-A23E-DF4381E5560F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41c72cfc-d500-4e2e-aec7-03ad6f342d1d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ccc8609f-b63b-4860-bfc6-aabd4737bdf4"/>
  </ds:schemaRefs>
</ds:datastoreItem>
</file>

<file path=customXml/itemProps2.xml><?xml version="1.0" encoding="utf-8"?>
<ds:datastoreItem xmlns:ds="http://schemas.openxmlformats.org/officeDocument/2006/customXml" ds:itemID="{E8577A61-7F62-4D89-9F0A-AF360CA0A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F3110A-A7FE-4712-8DBD-881F90D59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8609f-b63b-4860-bfc6-aabd4737bdf4"/>
    <ds:schemaRef ds:uri="41c72cfc-d500-4e2e-aec7-03ad6f342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181</Words>
  <Application>Microsoft Macintosh PowerPoint</Application>
  <PresentationFormat>Breitbild</PresentationFormat>
  <Paragraphs>60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21" baseType="lpstr">
      <vt:lpstr>Arial</vt:lpstr>
      <vt:lpstr>Britannic Bold</vt:lpstr>
      <vt:lpstr>Calibri</vt:lpstr>
      <vt:lpstr>Century Gothic</vt:lpstr>
      <vt:lpstr>Edwardian Script ITC</vt:lpstr>
      <vt:lpstr>Gill Sans MT</vt:lpstr>
      <vt:lpstr>Helvetica Neue</vt:lpstr>
      <vt:lpstr>Trebuchet MS</vt:lpstr>
      <vt:lpstr>Wingdings</vt:lpstr>
      <vt:lpstr>Wingdings 3</vt:lpstr>
      <vt:lpstr>Benutzerdefiniertes Design</vt:lpstr>
      <vt:lpstr>Facette</vt:lpstr>
      <vt:lpstr>Einstieg in die Cross-Plattform-Entwicklung mit .NET MAUI</vt:lpstr>
      <vt:lpstr>Workshop Agenda</vt:lpstr>
      <vt:lpstr>.NET Multi-Platform App UI</vt:lpstr>
      <vt:lpstr>Vorstellung des Demo-Projekts</vt:lpstr>
      <vt:lpstr>Pages</vt:lpstr>
      <vt:lpstr>Layouts</vt:lpstr>
      <vt:lpstr>Steuerelemente</vt:lpstr>
      <vt:lpstr>MVVM-Pattern Model-View-ViewModel</vt:lpstr>
      <vt:lpstr>Vielen Dank für eure Mitarbeit!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Cross-Plattform-Entwicklung</dc:title>
  <dc:creator>Julia Wollfarth</dc:creator>
  <cp:lastModifiedBy>Flavio Goncalves</cp:lastModifiedBy>
  <cp:revision>293</cp:revision>
  <dcterms:created xsi:type="dcterms:W3CDTF">2021-12-06T09:46:03Z</dcterms:created>
  <dcterms:modified xsi:type="dcterms:W3CDTF">2022-10-12T07:35:06Z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0x010100E4B4090E9FD152469D7E17082A52F674</vt:lpwstr>
  </property>
  <property fmtid="{D5CDD505-2E9C-101B-9397-08002B2CF9AE}" pid="3" name="MediaServiceImageTags">
    <vt:lpwstr/>
  </property>
</Properties>
</file>