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1B3D-E864-4995-AE03-C5008EB685F5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62242-5DCF-4533-A0F4-6A66AFAD3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62242-5DCF-4533-A0F4-6A66AFAD3A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2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26EF4-7962-BE17-57F1-05C45285C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5E447F-C2EC-942E-8F39-5A5BE524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C3CEF-D8F1-3832-A77C-F891DAE8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D7E710-E7F3-AED1-659C-55D5705C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2118B-DC24-7A29-2CD4-CD8AEEB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0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06C85-DF34-8C54-D1AD-0EC4D464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848793-DF54-FC03-2C2F-7A67688AA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17617-A4EB-1822-A1FB-7C2E86B0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DA4B75-C912-3FFC-A950-24290E6D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CF5C4B-3815-5602-8A36-07FAE8E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7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0F9DF0-7158-4B0B-7BCF-C44D15A97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928A86-7CA1-28E0-E334-F83799BF6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4D9914-1D0E-0B32-3A6C-3A25C635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D140C-4BE5-AA27-39C8-9A91DEC4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002EF-A8CC-045C-4B77-3ABE6E5C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3C256-EA79-1AC7-787F-5682D684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145D7-C2C7-2D9D-6F64-6D1C85A4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D78C4-43A9-7986-17C5-E1C86D35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445339-F2F4-2BCF-787E-D5A53F71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7E2BE-5829-D3B2-59C2-C36E9A94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4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F869B-027F-A14C-FF15-3E522EB8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77F98D-CF26-A2A2-51DB-2D218A4D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D4D99-B149-F370-ECB0-3B2A052E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128F8-87CC-5013-1EB8-5DB75B4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90C7D-A1F5-1EF6-697C-960DA681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5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FAA6A-0786-60BA-2831-B472A312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66956-B7B0-F7E1-054C-B42F929F1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6EE2D8-0F28-9E07-12B9-20E5EC7F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0FB6C-6B6B-C56C-11E7-7E961FA9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2A86A9-36DD-14D2-9299-8CAA837A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244F51-EFFD-90A0-2AA5-F9DDE50C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78670-F034-422A-9842-B5C0EDEE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8C033E-3F7E-7954-F41A-A2F6DAA3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600227-3D29-0D86-F182-BD98A0EA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D58252-7429-7A60-5E24-C8D4FD83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74C083-5FDB-68B2-9BAA-688444306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9C6A57-4E4C-FC6B-4D80-31E09498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274DD2-368A-CCF9-7441-AC29CA22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E6E0B1-EFD8-5BEE-F3A2-E9603236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2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96988-B2B1-485F-80C2-51236D0E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EDFB27-F8AE-42EE-3180-BA71D6EF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E463F1-8EEC-82D5-C2D6-69497576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B81E32-7B4F-310F-5F6E-D9974AE8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4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65444B-C894-4811-BD12-699292F6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1D9265-4F47-704B-9D18-F0AAE527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7D5323-5693-0BAB-E6A6-331B022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5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DD38B-33F4-C8E8-52D0-17E65E2D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8ED3A-E95A-C555-1FE5-8D370479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452E1E-CAFD-8A42-E1F7-CA3A1B25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1C59D8-628B-C5CB-4E22-DFB7850F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DB458B-AB19-6406-D471-B2516FBE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8AB6F6-42A8-BE94-0781-F40C5B62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0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0FFF8-3392-6531-C8CA-80C2B26A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00ECD6-8AD8-4D55-B14D-D9C7E8DCF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7A9E6E-8488-3023-A6A4-EA397DD1B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73D3E8-B05C-29B2-23C0-DE418306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4E5CE-E603-28E5-BD6B-2C66F4D7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E81A9-AA28-7B10-F920-C9F2669E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2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0102A-94B8-65F1-5714-3C718D99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79D628-7724-9585-BC27-5DCE54D3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34B9E-AF31-3954-B040-131A9B6B1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D93F-073F-45D8-B71E-6E1CCE0F3A17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BD08B3-891C-9770-041C-9A6057CFF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32AE46-6BC4-7B02-35CA-0161B0B0D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69C4-049B-426E-89A1-733485F5F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36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25D2C68-BAAD-1B9F-A751-2A3ED355FB65}"/>
              </a:ext>
            </a:extLst>
          </p:cNvPr>
          <p:cNvSpPr/>
          <p:nvPr/>
        </p:nvSpPr>
        <p:spPr>
          <a:xfrm>
            <a:off x="5435600" y="4264823"/>
            <a:ext cx="4175760" cy="2147152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836002-4F4A-9B2A-8783-C7122B0E9929}"/>
              </a:ext>
            </a:extLst>
          </p:cNvPr>
          <p:cNvSpPr/>
          <p:nvPr/>
        </p:nvSpPr>
        <p:spPr>
          <a:xfrm>
            <a:off x="1469231" y="396240"/>
            <a:ext cx="8894207" cy="3810000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11BCF-2744-8055-5FD2-372B37DD6DA6}"/>
              </a:ext>
            </a:extLst>
          </p:cNvPr>
          <p:cNvSpPr>
            <a:spLocks noGrp="1"/>
          </p:cNvSpPr>
          <p:nvPr/>
        </p:nvSpPr>
        <p:spPr>
          <a:xfrm>
            <a:off x="1664612" y="552666"/>
            <a:ext cx="8503444" cy="4663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800" dirty="0">
                <a:latin typeface="+mn-lt"/>
              </a:rPr>
              <a:t>ДЕПАРТАМЕНТ ОБРАЗОВАНИЯ АДМИНИСТРАЦИИ ГОРОДА ОМСКА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БЮДЖЕТНОЕ ОБЩЕОБРАЗОВАТЕЛЬНОЕ УЧРЕЖДЕНИЕ 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ГОРОДА ОМСКА «ЛИЦЕЙ №64» </a:t>
            </a:r>
            <a:br>
              <a:rPr lang="ru-RU" sz="1800" dirty="0">
                <a:latin typeface="+mn-lt"/>
              </a:rPr>
            </a:br>
            <a:br>
              <a:rPr lang="ru-RU" sz="1800" dirty="0">
                <a:latin typeface="+mn-lt"/>
              </a:rPr>
            </a:br>
            <a:br>
              <a:rPr lang="ru-RU" sz="1800" dirty="0">
                <a:latin typeface="+mn-lt"/>
              </a:rPr>
            </a:br>
            <a:br>
              <a:rPr lang="ru-RU" sz="1800" b="1" cap="none" dirty="0">
                <a:latin typeface="+mn-lt"/>
              </a:rPr>
            </a:br>
            <a:endParaRPr lang="en-US" sz="1800" b="1" cap="none" dirty="0">
              <a:latin typeface="+mn-lt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800" b="1" cap="none" dirty="0">
              <a:latin typeface="+mn-lt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800" b="1" dirty="0"/>
          </a:p>
          <a:p>
            <a:pPr algn="ctr" eaLnBrk="1" fontAlgn="auto" hangingPunct="1">
              <a:spcAft>
                <a:spcPts val="0"/>
              </a:spcAft>
              <a:defRPr/>
            </a:pPr>
            <a:br>
              <a:rPr lang="ru-RU" sz="2800" b="1" dirty="0"/>
            </a:br>
            <a:r>
              <a:rPr lang="ru-RU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ru-RU" sz="1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elegram</a:t>
            </a:r>
            <a:r>
              <a:rPr lang="ru-RU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бота для магазина сладких новогодних подарков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B0D3F1-1720-320D-2BAC-6D56D1F7D69C}"/>
              </a:ext>
            </a:extLst>
          </p:cNvPr>
          <p:cNvSpPr>
            <a:spLocks noGrp="1"/>
          </p:cNvSpPr>
          <p:nvPr/>
        </p:nvSpPr>
        <p:spPr bwMode="auto">
          <a:xfrm>
            <a:off x="5435600" y="4362666"/>
            <a:ext cx="5994614" cy="23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ru-RU" sz="1800" b="1" dirty="0">
                <a:solidFill>
                  <a:schemeClr val="tx1"/>
                </a:solidFill>
              </a:rPr>
              <a:t>Выполнил: </a:t>
            </a:r>
            <a:r>
              <a:rPr lang="ru-RU" sz="1800" cap="none" dirty="0">
                <a:solidFill>
                  <a:schemeClr val="tx1"/>
                </a:solidFill>
              </a:rPr>
              <a:t>ученик 10 «Г» класса</a:t>
            </a:r>
          </a:p>
          <a:p>
            <a:pPr>
              <a:buFont typeface="Arial" charset="0"/>
              <a:buNone/>
              <a:defRPr/>
            </a:pPr>
            <a:r>
              <a:rPr lang="ru-RU" sz="1800" cap="none" dirty="0">
                <a:solidFill>
                  <a:schemeClr val="tx1"/>
                </a:solidFill>
              </a:rPr>
              <a:t>Фальчевский Константин Сергеевич</a:t>
            </a:r>
            <a:endParaRPr lang="ru-RU" sz="1800" dirty="0">
              <a:solidFill>
                <a:schemeClr val="tx1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ru-RU" sz="1800" b="1" dirty="0">
                <a:solidFill>
                  <a:schemeClr val="tx1"/>
                </a:solidFill>
              </a:rPr>
              <a:t>Научный руководитель</a:t>
            </a:r>
            <a:r>
              <a:rPr lang="ru-RU" sz="18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charset="0"/>
              <a:buNone/>
              <a:defRPr/>
            </a:pPr>
            <a:r>
              <a:rPr lang="ru-RU" sz="1400" dirty="0">
                <a:solidFill>
                  <a:schemeClr val="tx1"/>
                </a:solidFill>
              </a:rPr>
              <a:t>Учитель информатики</a:t>
            </a:r>
          </a:p>
          <a:p>
            <a:pPr>
              <a:buFont typeface="Arial" charset="0"/>
              <a:buNone/>
              <a:defRPr/>
            </a:pPr>
            <a:r>
              <a:rPr lang="ru-RU" sz="1800" b="1" dirty="0">
                <a:solidFill>
                  <a:schemeClr val="tx1"/>
                </a:solidFill>
              </a:rPr>
              <a:t>Кокурина Юлия Викторовна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E0E3FB-5980-8A00-EEE3-BD08AD00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76" y="1748534"/>
            <a:ext cx="1299715" cy="132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93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240289-96E2-123B-F057-95A0477BFABE}"/>
              </a:ext>
            </a:extLst>
          </p:cNvPr>
          <p:cNvSpPr/>
          <p:nvPr/>
        </p:nvSpPr>
        <p:spPr>
          <a:xfrm>
            <a:off x="1496291" y="173616"/>
            <a:ext cx="9641846" cy="13255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07ED54A-2EF9-3FFD-6EBE-FB7FC5E69029}"/>
              </a:ext>
            </a:extLst>
          </p:cNvPr>
          <p:cNvSpPr txBox="1">
            <a:spLocks/>
          </p:cNvSpPr>
          <p:nvPr/>
        </p:nvSpPr>
        <p:spPr>
          <a:xfrm>
            <a:off x="1077191" y="1676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Выводы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EDEAB3F-19DB-C416-3BCC-0C03DCDA9D5B}"/>
              </a:ext>
            </a:extLst>
          </p:cNvPr>
          <p:cNvSpPr/>
          <p:nvPr/>
        </p:nvSpPr>
        <p:spPr>
          <a:xfrm>
            <a:off x="1077192" y="1733210"/>
            <a:ext cx="5427518" cy="4951173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6D0D9-A3A8-3084-ADC9-6BD9188AC158}"/>
              </a:ext>
            </a:extLst>
          </p:cNvPr>
          <p:cNvSpPr txBox="1"/>
          <p:nvPr/>
        </p:nvSpPr>
        <p:spPr>
          <a:xfrm>
            <a:off x="1226126" y="1733210"/>
            <a:ext cx="51910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первой главе были описаны все теоретические аспекты касаемые Telegram ботов и производства IT продукта.</a:t>
            </a:r>
          </a:p>
          <a:p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Во второй главе разработан “Бот магазин” в Telegram на базе стороннего модуля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aiogram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задачи решены в полном объеме, цель достигнута.</a:t>
            </a:r>
          </a:p>
          <a:p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проектной работе мне удалось описать алгоритм создания при создании IT продукта, на примере, Telegram бота. В работе описаны, основные аспекты для работы с библиотекой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aiogram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 а так же полноценный алгоритм для создания IT продукта.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D29167-9299-FCF0-09BA-62C9EE31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04" y="3333750"/>
            <a:ext cx="4319787" cy="30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5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EC3E2C-BDAE-8553-4434-925449E6D6AB}"/>
              </a:ext>
            </a:extLst>
          </p:cNvPr>
          <p:cNvSpPr/>
          <p:nvPr/>
        </p:nvSpPr>
        <p:spPr>
          <a:xfrm>
            <a:off x="5265890" y="238994"/>
            <a:ext cx="6275190" cy="1306224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+mj-lt"/>
              </a:rPr>
              <a:t>Ссылка на бот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22957E-34F1-4FD4-FFE9-E376FCC2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0" y="259049"/>
            <a:ext cx="3813423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3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DBB7E-6E86-9B1A-71BA-D6EEB15AB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29" y="1366887"/>
            <a:ext cx="3603761" cy="360376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666F52-BCC7-E23E-9580-429BFCE4CAE6}"/>
              </a:ext>
            </a:extLst>
          </p:cNvPr>
          <p:cNvSpPr/>
          <p:nvPr/>
        </p:nvSpPr>
        <p:spPr>
          <a:xfrm>
            <a:off x="1276810" y="683160"/>
            <a:ext cx="4458972" cy="5112954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5CAA0-E575-6859-21AB-24558AED5887}"/>
              </a:ext>
            </a:extLst>
          </p:cNvPr>
          <p:cNvSpPr txBox="1"/>
          <p:nvPr/>
        </p:nvSpPr>
        <p:spPr>
          <a:xfrm>
            <a:off x="1365769" y="1061886"/>
            <a:ext cx="42810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Актуальность</a:t>
            </a:r>
            <a:r>
              <a:rPr lang="en-US" sz="2400" b="1" dirty="0"/>
              <a:t>:</a:t>
            </a:r>
            <a:endParaRPr lang="ru-RU" sz="2400" b="1" dirty="0"/>
          </a:p>
          <a:p>
            <a:r>
              <a:rPr lang="en-US" sz="2000" dirty="0"/>
              <a:t> Telegram </a:t>
            </a:r>
            <a:r>
              <a:rPr lang="ru-RU" sz="2000" dirty="0"/>
              <a:t>бот является очень популярным решением демонстрации своих товаров, так как данный мессенджер является очень популярным.</a:t>
            </a:r>
          </a:p>
          <a:p>
            <a:endParaRPr lang="ru-RU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Проблема</a:t>
            </a:r>
            <a:r>
              <a:rPr lang="en-US" sz="2400" b="1" dirty="0"/>
              <a:t>:</a:t>
            </a:r>
            <a:endParaRPr lang="ru-RU" sz="2400" b="1" dirty="0"/>
          </a:p>
          <a:p>
            <a:r>
              <a:rPr lang="en-US" sz="2000" dirty="0"/>
              <a:t> </a:t>
            </a:r>
            <a:r>
              <a:rPr lang="ru-RU" sz="2000" dirty="0"/>
              <a:t>Отсутствие каталога товаров для клиентов розничного магазина</a:t>
            </a:r>
          </a:p>
        </p:txBody>
      </p:sp>
    </p:spTree>
    <p:extLst>
      <p:ext uri="{BB962C8B-B14F-4D97-AF65-F5344CB8AC3E}">
        <p14:creationId xmlns:p14="http://schemas.microsoft.com/office/powerpoint/2010/main" val="181013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419F3B-53EB-7DF1-4756-DD7865323A7F}"/>
              </a:ext>
            </a:extLst>
          </p:cNvPr>
          <p:cNvSpPr/>
          <p:nvPr/>
        </p:nvSpPr>
        <p:spPr>
          <a:xfrm>
            <a:off x="1276810" y="683160"/>
            <a:ext cx="4458972" cy="5112954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C2CA-A8BC-64DA-3F77-34E5F77A7CE4}"/>
              </a:ext>
            </a:extLst>
          </p:cNvPr>
          <p:cNvSpPr txBox="1"/>
          <p:nvPr/>
        </p:nvSpPr>
        <p:spPr>
          <a:xfrm>
            <a:off x="1466390" y="862445"/>
            <a:ext cx="424988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Цель проекта</a:t>
            </a:r>
            <a:r>
              <a:rPr lang="en-US" sz="2400" dirty="0"/>
              <a:t>:</a:t>
            </a:r>
          </a:p>
          <a:p>
            <a:r>
              <a:rPr lang="en-US" sz="2000" dirty="0"/>
              <a:t>C</a:t>
            </a:r>
            <a:r>
              <a:rPr lang="ru-RU" sz="2000" dirty="0" err="1"/>
              <a:t>оздать</a:t>
            </a:r>
            <a:r>
              <a:rPr lang="ru-RU" sz="2000" dirty="0"/>
              <a:t> </a:t>
            </a:r>
            <a:r>
              <a:rPr lang="en-US" sz="2000" dirty="0"/>
              <a:t>telegram</a:t>
            </a:r>
            <a:r>
              <a:rPr lang="ru-RU" sz="2000" dirty="0"/>
              <a:t> бот.</a:t>
            </a:r>
            <a:endParaRPr lang="en-US" sz="2000" dirty="0"/>
          </a:p>
          <a:p>
            <a:endParaRPr lang="en-US" sz="2400" dirty="0"/>
          </a:p>
          <a:p>
            <a:r>
              <a:rPr lang="ru-RU" sz="2400" dirty="0"/>
              <a:t>Задачи проекта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ru-RU" sz="2000" dirty="0"/>
              <a:t>1.Изучение теории для написания </a:t>
            </a:r>
            <a:r>
              <a:rPr lang="ru-RU" sz="2000" dirty="0" err="1"/>
              <a:t>telegram</a:t>
            </a:r>
            <a:r>
              <a:rPr lang="ru-RU" sz="2000" dirty="0"/>
              <a:t> бота;</a:t>
            </a:r>
          </a:p>
          <a:p>
            <a:r>
              <a:rPr lang="ru-RU" sz="2000" dirty="0"/>
              <a:t>2.Подбор информации для наполнения </a:t>
            </a:r>
            <a:r>
              <a:rPr lang="ru-RU" sz="2000" dirty="0" err="1"/>
              <a:t>telegram</a:t>
            </a:r>
            <a:r>
              <a:rPr lang="ru-RU" sz="2000" dirty="0"/>
              <a:t> бота;</a:t>
            </a:r>
          </a:p>
          <a:p>
            <a:r>
              <a:rPr lang="ru-RU" sz="2000" dirty="0"/>
              <a:t>3.Написание </a:t>
            </a:r>
            <a:r>
              <a:rPr lang="ru-RU" sz="2000" dirty="0" err="1"/>
              <a:t>telegram</a:t>
            </a:r>
            <a:r>
              <a:rPr lang="ru-RU" sz="2000" dirty="0"/>
              <a:t> бота на Python;</a:t>
            </a:r>
          </a:p>
          <a:p>
            <a:endParaRPr lang="en-US" sz="24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75E25C-682F-5BEE-A8EE-7493F1BC5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38" y="1508479"/>
            <a:ext cx="3724393" cy="37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576EDA-6456-35D7-44CA-7B158C975A61}"/>
              </a:ext>
            </a:extLst>
          </p:cNvPr>
          <p:cNvSpPr/>
          <p:nvPr/>
        </p:nvSpPr>
        <p:spPr>
          <a:xfrm>
            <a:off x="3735302" y="167215"/>
            <a:ext cx="5595734" cy="1410134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FF409-4454-B4F3-935A-EC6B2465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296" y="513302"/>
            <a:ext cx="5929745" cy="6727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Telegram </a:t>
            </a:r>
            <a:r>
              <a:rPr lang="ru-RU" dirty="0"/>
              <a:t>бот?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4CBE58-77D6-3A0F-A67C-3775B53D4C2F}"/>
              </a:ext>
            </a:extLst>
          </p:cNvPr>
          <p:cNvSpPr/>
          <p:nvPr/>
        </p:nvSpPr>
        <p:spPr>
          <a:xfrm>
            <a:off x="794091" y="1577348"/>
            <a:ext cx="4931299" cy="5112954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BF5DA-CFF2-E093-9A43-13526200C8D6}"/>
              </a:ext>
            </a:extLst>
          </p:cNvPr>
          <p:cNvSpPr txBox="1"/>
          <p:nvPr/>
        </p:nvSpPr>
        <p:spPr>
          <a:xfrm>
            <a:off x="862445" y="1787236"/>
            <a:ext cx="48109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–  это сверхпопулярный мессенджер среди всех возвратов. Популярен не только в РФ. В июне 2022 года вошёл в пятёрку самых загружаемых приложений, а число его постоянных пользователей превысило 700 миллионов. Был создан Павлом Дуровым в 2013 году.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Telegram боты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это мини-программы внутри мессенджера, которые управляются текстовыми командами в чате по принципу «вопрос — ответ».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12FEF2-985D-E2B0-607F-D9A322C4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90" y="2296391"/>
            <a:ext cx="3375601" cy="33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925E5F-B484-3B9E-AA50-8B77F246AF8B}"/>
              </a:ext>
            </a:extLst>
          </p:cNvPr>
          <p:cNvSpPr/>
          <p:nvPr/>
        </p:nvSpPr>
        <p:spPr>
          <a:xfrm>
            <a:off x="2805545" y="173616"/>
            <a:ext cx="7003473" cy="13255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0B9B3A-BAA3-4FC8-43A6-53F8103AEBC9}"/>
              </a:ext>
            </a:extLst>
          </p:cNvPr>
          <p:cNvSpPr txBox="1">
            <a:spLocks/>
          </p:cNvSpPr>
          <p:nvPr/>
        </p:nvSpPr>
        <p:spPr>
          <a:xfrm>
            <a:off x="2805544" y="249382"/>
            <a:ext cx="7003473" cy="120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Процесс создания</a:t>
            </a:r>
            <a:r>
              <a:rPr lang="en-US" dirty="0"/>
              <a:t> IT</a:t>
            </a:r>
            <a:r>
              <a:rPr lang="ru-RU" dirty="0"/>
              <a:t> проекта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2CEC8F-B6C7-2AE8-7339-8EC29E660EF2}"/>
              </a:ext>
            </a:extLst>
          </p:cNvPr>
          <p:cNvSpPr/>
          <p:nvPr/>
        </p:nvSpPr>
        <p:spPr>
          <a:xfrm>
            <a:off x="794091" y="1577348"/>
            <a:ext cx="4931299" cy="5112954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3E4ED-F21D-8149-C9D7-DD7E5A250382}"/>
              </a:ext>
            </a:extLst>
          </p:cNvPr>
          <p:cNvSpPr txBox="1"/>
          <p:nvPr/>
        </p:nvSpPr>
        <p:spPr>
          <a:xfrm>
            <a:off x="914399" y="1683327"/>
            <a:ext cx="48109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 проекта состоит из следующего алгоритма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Обсудить идею с заказчиком, в идеале получить подробное техническое задания, чтобы понимать, что хочет видеть клиент.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Изучение необходимых технологий и поиск нужной информации.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Планирование и разбиение работы по частям (желательно расписать все по дням).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продукта.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Последующая поддержка.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Сбор отзывов от клиентов и заказчика для портфолио.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E3040B-17FE-DB3D-7877-C671C42BC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86" y="2192481"/>
            <a:ext cx="3626251" cy="36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2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22D6D3E-6BB7-F084-7845-F0C3D7438D95}"/>
              </a:ext>
            </a:extLst>
          </p:cNvPr>
          <p:cNvSpPr/>
          <p:nvPr/>
        </p:nvSpPr>
        <p:spPr>
          <a:xfrm>
            <a:off x="1822740" y="317562"/>
            <a:ext cx="9731086" cy="13255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60D229F-571B-8CB9-FACB-B4C87D0C2DFC}"/>
              </a:ext>
            </a:extLst>
          </p:cNvPr>
          <p:cNvSpPr txBox="1">
            <a:spLocks/>
          </p:cNvSpPr>
          <p:nvPr/>
        </p:nvSpPr>
        <p:spPr>
          <a:xfrm>
            <a:off x="1822739" y="326328"/>
            <a:ext cx="9731086" cy="1175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Инструменты для создания </a:t>
            </a:r>
            <a:r>
              <a:rPr lang="en-US" dirty="0"/>
              <a:t>Telegram </a:t>
            </a:r>
            <a:r>
              <a:rPr lang="ru-RU" dirty="0"/>
              <a:t>бота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D60B17-1D87-F4E1-98A6-5FC502DCB5DB}"/>
              </a:ext>
            </a:extLst>
          </p:cNvPr>
          <p:cNvSpPr/>
          <p:nvPr/>
        </p:nvSpPr>
        <p:spPr>
          <a:xfrm>
            <a:off x="794091" y="2049412"/>
            <a:ext cx="4931299" cy="3181688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A1421-9D4B-A9A4-D489-FAECAE4CC030}"/>
              </a:ext>
            </a:extLst>
          </p:cNvPr>
          <p:cNvSpPr txBox="1"/>
          <p:nvPr/>
        </p:nvSpPr>
        <p:spPr>
          <a:xfrm>
            <a:off x="989516" y="2330482"/>
            <a:ext cx="4810991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В своем боте я использовал следующие инструменты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Программы для работы с изображениями;</a:t>
            </a:r>
          </a:p>
          <a:p>
            <a:endParaRPr lang="en-US" sz="2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328BBC-5168-9C36-B75D-DA2066CF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82" y="1705229"/>
            <a:ext cx="2367566" cy="23675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7DD284-08DF-485C-14B7-5554E1106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32" y="1918242"/>
            <a:ext cx="1977908" cy="19779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86206E-5D8C-4C2F-5413-D06BA04FE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24" y="4225873"/>
            <a:ext cx="2367566" cy="23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55035A-49DE-3448-9C9F-8B1FD1011896}"/>
              </a:ext>
            </a:extLst>
          </p:cNvPr>
          <p:cNvSpPr/>
          <p:nvPr/>
        </p:nvSpPr>
        <p:spPr>
          <a:xfrm>
            <a:off x="1496291" y="173616"/>
            <a:ext cx="9641846" cy="13255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4F44708-A743-1C42-EFEE-97CA42A46EB7}"/>
              </a:ext>
            </a:extLst>
          </p:cNvPr>
          <p:cNvSpPr txBox="1">
            <a:spLocks/>
          </p:cNvSpPr>
          <p:nvPr/>
        </p:nvSpPr>
        <p:spPr>
          <a:xfrm>
            <a:off x="1496291" y="249382"/>
            <a:ext cx="9641846" cy="1243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Первые этапы в создании </a:t>
            </a:r>
            <a:r>
              <a:rPr lang="en-US" dirty="0"/>
              <a:t>Telegram </a:t>
            </a:r>
            <a:r>
              <a:rPr lang="ru-RU" dirty="0"/>
              <a:t>бота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5268B4-003F-6654-3861-98BF402BCFC7}"/>
              </a:ext>
            </a:extLst>
          </p:cNvPr>
          <p:cNvSpPr/>
          <p:nvPr/>
        </p:nvSpPr>
        <p:spPr>
          <a:xfrm>
            <a:off x="914399" y="2242366"/>
            <a:ext cx="4931299" cy="2038688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DC361-4514-6EB2-BAA4-3C4A7ED33109}"/>
              </a:ext>
            </a:extLst>
          </p:cNvPr>
          <p:cNvSpPr txBox="1"/>
          <p:nvPr/>
        </p:nvSpPr>
        <p:spPr>
          <a:xfrm>
            <a:off x="1034707" y="2358736"/>
            <a:ext cx="48109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На данном этапе были изучены такие технологии, как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pyairtable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aiogram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Декораторы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ADEB03-41DC-921C-9FF5-E1277EB21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72" y="2221853"/>
            <a:ext cx="3601877" cy="36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5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CD2C1E-9410-3066-1DDC-E77F71BF0A31}"/>
              </a:ext>
            </a:extLst>
          </p:cNvPr>
          <p:cNvSpPr/>
          <p:nvPr/>
        </p:nvSpPr>
        <p:spPr>
          <a:xfrm>
            <a:off x="2805545" y="173616"/>
            <a:ext cx="7003473" cy="13255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CB92BDD-610A-EA45-B7CA-FD50FE84A721}"/>
              </a:ext>
            </a:extLst>
          </p:cNvPr>
          <p:cNvSpPr txBox="1">
            <a:spLocks/>
          </p:cNvSpPr>
          <p:nvPr/>
        </p:nvSpPr>
        <p:spPr>
          <a:xfrm>
            <a:off x="1077191" y="1676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Разработка </a:t>
            </a:r>
            <a:r>
              <a:rPr lang="en-US" dirty="0"/>
              <a:t>Telegram</a:t>
            </a:r>
            <a:r>
              <a:rPr lang="ru-RU" dirty="0"/>
              <a:t> бота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D46C7D-C8B9-4F63-FA99-50D254827894}"/>
              </a:ext>
            </a:extLst>
          </p:cNvPr>
          <p:cNvSpPr/>
          <p:nvPr/>
        </p:nvSpPr>
        <p:spPr>
          <a:xfrm>
            <a:off x="794091" y="1577348"/>
            <a:ext cx="4931299" cy="5112954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22358-212C-3F28-B02C-E45BCE23E4C7}"/>
              </a:ext>
            </a:extLst>
          </p:cNvPr>
          <p:cNvSpPr txBox="1"/>
          <p:nvPr/>
        </p:nvSpPr>
        <p:spPr>
          <a:xfrm>
            <a:off x="914399" y="1683327"/>
            <a:ext cx="4810991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разработка моего проекта не закончена, поэтому не все функции реализованы.</a:t>
            </a:r>
          </a:p>
          <a:p>
            <a:endParaRPr lang="ru-RU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telegram </a:t>
            </a:r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бот умеет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Обрабатывает заказы пользователя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Сохраняет информации о пользователя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</a:rPr>
              <a:t>Так же отправляет весь каталог товаров компании со всей информацией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4AE7DF-9780-5976-FAC3-E042AE8C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79" y="1625567"/>
            <a:ext cx="3784022" cy="50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CD2C1E-9410-3066-1DDC-E77F71BF0A31}"/>
              </a:ext>
            </a:extLst>
          </p:cNvPr>
          <p:cNvSpPr/>
          <p:nvPr/>
        </p:nvSpPr>
        <p:spPr>
          <a:xfrm>
            <a:off x="2264300" y="126134"/>
            <a:ext cx="8832272" cy="13255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CB92BDD-610A-EA45-B7CA-FD50FE84A721}"/>
              </a:ext>
            </a:extLst>
          </p:cNvPr>
          <p:cNvSpPr txBox="1">
            <a:spLocks/>
          </p:cNvSpPr>
          <p:nvPr/>
        </p:nvSpPr>
        <p:spPr>
          <a:xfrm>
            <a:off x="1782854" y="167697"/>
            <a:ext cx="9795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Продвижение и поддержка проекта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D46C7D-C8B9-4F63-FA99-50D254827894}"/>
              </a:ext>
            </a:extLst>
          </p:cNvPr>
          <p:cNvSpPr/>
          <p:nvPr/>
        </p:nvSpPr>
        <p:spPr>
          <a:xfrm>
            <a:off x="794091" y="1795557"/>
            <a:ext cx="4931299" cy="3379116"/>
          </a:xfrm>
          <a:prstGeom prst="rect">
            <a:avLst/>
          </a:prstGeom>
          <a:solidFill>
            <a:schemeClr val="bg1">
              <a:alpha val="9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22358-212C-3F28-B02C-E45BCE23E4C7}"/>
              </a:ext>
            </a:extLst>
          </p:cNvPr>
          <p:cNvSpPr txBox="1"/>
          <p:nvPr/>
        </p:nvSpPr>
        <p:spPr>
          <a:xfrm>
            <a:off x="914399" y="2061383"/>
            <a:ext cx="48109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Продвижение проекта является очень важной части в успехе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 бота</a:t>
            </a:r>
          </a:p>
          <a:p>
            <a:endParaRPr lang="ru-RU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Для продвижения данного проекта будут предприняты следующе мере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Покупка рекламы у разных блогеров нашей ЦА</a:t>
            </a: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Переброс пользователей с сайта в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telegram;</a:t>
            </a:r>
            <a:endParaRPr lang="en-US" sz="2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CF43BB-5B6E-D745-5089-790F580E3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27" y="1884693"/>
            <a:ext cx="3926845" cy="39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34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479</Words>
  <Application>Microsoft Office PowerPoint</Application>
  <PresentationFormat>Широкоэкранный</PresentationFormat>
  <Paragraphs>80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Что такое Telegram бот?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Фальчевский</dc:creator>
  <cp:lastModifiedBy>Константин Фальчевский</cp:lastModifiedBy>
  <cp:revision>4</cp:revision>
  <dcterms:created xsi:type="dcterms:W3CDTF">2023-02-11T16:26:56Z</dcterms:created>
  <dcterms:modified xsi:type="dcterms:W3CDTF">2023-04-11T18:22:18Z</dcterms:modified>
</cp:coreProperties>
</file>