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8" r:id="rId8"/>
    <p:sldId id="269" r:id="rId9"/>
    <p:sldId id="270" r:id="rId10"/>
    <p:sldId id="271" r:id="rId11"/>
    <p:sldId id="274" r:id="rId12"/>
    <p:sldId id="266" r:id="rId13"/>
    <p:sldId id="265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68DE4-AAC2-41D6-8802-85E69BCFE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0C238-345F-4458-A2E6-B11AAB35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0A4D1-C290-41FF-89B8-02F64236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A41DD4-C5B7-4615-864E-B6550E51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CBCA0-3AA8-4F04-AD11-BFAB73E6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7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71310-6C96-447E-B51F-DAE3C2E7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9572A3-E9B6-4BB8-990F-655575F1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C22E2-50E7-483C-B109-9EB3C63F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BCC02-67B8-43D0-B3BE-E3047223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EDA8A-3963-4F87-A40E-B626A05C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46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6795FC-4830-4787-A11E-4BBD93D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BEDE57-92BF-478D-8BB6-37307F42B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0B0DB-15DA-412B-982D-EB382A78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E20DD-96CC-423B-9E73-89C3C80E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0CDF7-97A1-406E-B287-D2915BF0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3317D-952D-469E-8EEA-5CAD7050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379B1-2178-4F0C-BF65-8F3EBBED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20536-387E-4AB6-A8FA-9B6359B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7EE33-57AB-4F52-954C-F9D0007F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4CE3E-7E5A-438E-A1D2-A55C1F5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2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E835-342C-40AF-B12E-B8C6400F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31B4F3-5433-4E1D-962B-D21570FF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CFEAD-B2FC-48C5-861C-8477EBED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DE6E4E-AB92-46F0-B7A2-C501F188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4D087B-88F9-4D5B-B34E-CC5A8429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E6524-60EA-42EB-9204-A2B10100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2AE93-ED0D-47D1-B54A-43533E261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FE781-5AF5-4792-9098-90FA9650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248D62-25A3-4D8E-941C-FBDA30A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5F18DE-68F7-4FAB-A8E3-13BAF560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C0BA7-E878-482F-BB65-3274F862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2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48FA9-93A9-4C9E-9FF5-2093384C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88F883-BA7E-4D47-BD75-8C673FC4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84CC3-28C0-4A25-B92A-276F70F77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FAEEEE-59A2-4C7D-8049-81F1DECCC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AEF5B5-FD84-4CE6-8084-E86AD603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3BFEA4-D60E-4E06-BA8D-364006F6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2A6739-28B2-4A73-B6A6-9DAC4D5A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FB8B29-51FE-4A95-9C04-2631E239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1D0B-E152-4C30-ADEC-D423BE8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96C4E3-F6FC-4953-A5A5-BB38211E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34D100-65A7-48BE-B4A9-BBB2E888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88012D-E214-4804-BAD4-06C8AC61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A366E8-CFD7-426A-A691-6BC0BA74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49AB0D-1F74-4AF7-97CD-0F9098D3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E40F76-02EA-46C7-8020-D1B3687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E04-2759-4D6B-8922-D125BFF7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DBEAB-22FB-4A06-878B-5B60F83C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C10FF5-9074-4965-868C-B9C76E4E2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54B901-F68F-4287-BA44-B4806D66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FE1B4-74CA-485D-8B52-F8E20A99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DD3BE-AC64-4D73-8C22-7F01E45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9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7B667-A14E-43C6-AD9A-B36685A4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1A0019-43C6-482D-9519-5350607A0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E22DBB-3FFA-45AD-8E6C-0FCCEA744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591EAE-3641-4F05-9F8D-EB713004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BAF95B-4291-474F-97B8-83445DCB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6DCCDC-198F-40F6-8D40-DCB8333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8B381-E4D8-4A23-A67F-F0DA3A5C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653F32-2ECE-44FB-B59F-280B50FC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7690E-9E79-42E7-B828-5977F1DF9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886D2-BF50-494D-B986-C7C88677D288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C972F-8CE1-46D0-95F4-C7AC3309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AA3D84-CE28-4CA3-8175-989CFF24E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62C3-8C59-4DD2-B003-9F4108F75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B1CBB-FA97-4491-81A1-E5FF5E1B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107" y="1041400"/>
            <a:ext cx="8187891" cy="23876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 для магазина сладких новогодних подарков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Сладкая покупка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A129E3-B43B-47F7-B60E-FA9576AF3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07" y="3669415"/>
            <a:ext cx="8187891" cy="1655762"/>
          </a:xfrm>
        </p:spPr>
        <p:txBody>
          <a:bodyPr>
            <a:normAutofit/>
          </a:bodyPr>
          <a:lstStyle/>
          <a:p>
            <a:pPr algn="l"/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ученик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Лицея 64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endParaRPr lang="ru-RU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Фальчевский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Константин</a:t>
            </a:r>
          </a:p>
        </p:txBody>
      </p:sp>
    </p:spTree>
    <p:extLst>
      <p:ext uri="{BB962C8B-B14F-4D97-AF65-F5344CB8AC3E}">
        <p14:creationId xmlns:p14="http://schemas.microsoft.com/office/powerpoint/2010/main" val="8849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DB35-05F3-437B-A116-B1BD5B4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состав подарка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ED3586-ABC7-3903-963F-AF2C0006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7" y="2163970"/>
            <a:ext cx="6157494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4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DB35-05F3-437B-A116-B1BD5B40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197977"/>
            <a:ext cx="10515600" cy="1325563"/>
          </a:xfrm>
        </p:spPr>
        <p:txBody>
          <a:bodyPr/>
          <a:lstStyle/>
          <a:p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таблицы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endParaRPr lang="ru-RU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C9F13-86FC-386E-C1D8-0F1273DD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1" y="1458368"/>
            <a:ext cx="5090653" cy="23894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105BD2-8F24-1234-5196-516E30F7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4" y="3998074"/>
            <a:ext cx="5574891" cy="22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2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BBE0-DC0D-4964-9664-6A12E097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43030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A9214-A448-4EBC-8036-AEA02A2F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99922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81E2C-FE52-4191-8625-62BC930A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6924" cy="1450975"/>
          </a:xfrm>
        </p:spPr>
        <p:txBody>
          <a:bodyPr>
            <a:normAutofit/>
          </a:bodyPr>
          <a:lstStyle/>
          <a:p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научились работать с библиотеками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Aiogram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pyairtableapi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с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endParaRPr lang="ru-R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Создали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бота</a:t>
            </a:r>
          </a:p>
          <a:p>
            <a:endParaRPr lang="ru-R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582467-BF03-4359-83CB-7706EFD0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61" y="3429000"/>
            <a:ext cx="3132001" cy="31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A9214-A448-4EBC-8036-AEA02A2F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99922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81E2C-FE52-4191-8625-62BC930A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358"/>
            <a:ext cx="6731000" cy="2170642"/>
          </a:xfrm>
        </p:spPr>
        <p:txBody>
          <a:bodyPr>
            <a:normAutofit/>
          </a:bodyPr>
          <a:lstStyle/>
          <a:p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количество подарков</a:t>
            </a:r>
          </a:p>
          <a:p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рекламную кампанию по продвижению моего бота.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582467-BF03-4359-83CB-7706EFD0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133" y="3810000"/>
            <a:ext cx="2869534" cy="28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9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84398-5A30-450C-A731-507B0BF8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92" y="374750"/>
            <a:ext cx="8507931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68988-617F-47B9-A23B-AA8C7EADE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91" y="1812641"/>
            <a:ext cx="8507931" cy="1325563"/>
          </a:xfrm>
        </p:spPr>
        <p:txBody>
          <a:bodyPr>
            <a:normAutofit lnSpcReduction="10000"/>
          </a:bodyPr>
          <a:lstStyle/>
          <a:p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люди все больше и больше времени проводят за общение в мессенджерах. Из-за популярности мессенджеров все больше представителей малого бизнеса хотят создать свой интернет-магазин в </a:t>
            </a:r>
            <a:r>
              <a:rPr lang="ru-RU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F44D56-0888-4F64-9571-5E20D986B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0" y="3429000"/>
            <a:ext cx="2742400" cy="27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3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36888-87F5-43C3-8B99-2934547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78541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B2FCC-93E1-414D-9C95-277F4255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8541" cy="1325563"/>
          </a:xfrm>
        </p:spPr>
        <p:txBody>
          <a:bodyPr>
            <a:normAutofit/>
          </a:bodyPr>
          <a:lstStyle/>
          <a:p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бот-магазин сладких </a:t>
            </a:r>
            <a:r>
              <a:rPr lang="ru-RU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навогодних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подарков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C972F0-DCB1-485E-9516-0A14B5AFE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05" y="3151188"/>
            <a:ext cx="2744795" cy="27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72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B1A02-A109-41E9-996B-76C8347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6667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9F36F-172B-4467-8E8F-0A4C79C8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39000" cy="264477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средства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сторонние модули для работы с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сервисы для реализации базы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Продумать структуру и основные алгоритмы бота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бота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</a:t>
            </a:r>
            <a:endParaRPr lang="en-US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18F80E-25B3-4569-9949-43D856D9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93" y="3953840"/>
            <a:ext cx="2407615" cy="24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9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9F887-D0BF-4A66-9D35-C597475E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9173" cy="1325563"/>
          </a:xfrm>
        </p:spPr>
        <p:txBody>
          <a:bodyPr/>
          <a:lstStyle/>
          <a:p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инструменты для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5B143-5B17-453D-8588-42C3FF6B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9173" cy="1013828"/>
          </a:xfrm>
        </p:spPr>
        <p:txBody>
          <a:bodyPr>
            <a:normAutofit fontScale="85000" lnSpcReduction="20000"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endParaRPr lang="ru-R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56157D-21CB-4C18-A94E-64FF3A5B0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514165" cy="2514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607D5A-5AAA-4CDE-813C-0E877982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8" y="2722301"/>
            <a:ext cx="7182045" cy="37705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2265E8-8C05-4324-B642-E0366066B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40" y="3195587"/>
            <a:ext cx="2969960" cy="29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68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C3D14-229B-4C2D-862A-02AF7EE3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350842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A1751-B0B8-46E1-8718-29E3F2AB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endParaRPr lang="ru-RU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04EC5-BE65-8964-E3EF-3B50A61D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67" y="1690688"/>
            <a:ext cx="6302286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DB35-05F3-437B-A116-B1BD5B4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“start”</a:t>
            </a:r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создание таблицы пользователей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8A5184-B543-B39F-2C19-1463BE6B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1" y="2431073"/>
            <a:ext cx="8479161" cy="19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DB35-05F3-437B-A116-B1BD5B4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“Oder”</a:t>
            </a:r>
            <a:endParaRPr lang="ru-RU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C484CA-DFA2-52A9-F923-FC8F118B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0" y="2149863"/>
            <a:ext cx="8357420" cy="29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3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154</Words>
  <Application>Microsoft Office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Telegram бот для магазина сладких новогодних подарков”Сладкая покупка”</vt:lpstr>
      <vt:lpstr>Актуальность</vt:lpstr>
      <vt:lpstr>Цель</vt:lpstr>
      <vt:lpstr>Задачи</vt:lpstr>
      <vt:lpstr>Основные инструменты для создания</vt:lpstr>
      <vt:lpstr>Техническая часть</vt:lpstr>
      <vt:lpstr>Подключение airtable и Telegram</vt:lpstr>
      <vt:lpstr>Команда “start” и создание таблицы пользователей</vt:lpstr>
      <vt:lpstr>Команда “Oder”</vt:lpstr>
      <vt:lpstr>Команда состав подарка</vt:lpstr>
      <vt:lpstr>Пример таблицы airtable</vt:lpstr>
      <vt:lpstr>Пример</vt:lpstr>
      <vt:lpstr>Заключение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на тему “Теория вероятностей”</dc:title>
  <dc:creator>Костя Орлов</dc:creator>
  <cp:lastModifiedBy>Константин Фальчевский</cp:lastModifiedBy>
  <cp:revision>18</cp:revision>
  <dcterms:created xsi:type="dcterms:W3CDTF">2022-04-20T16:33:13Z</dcterms:created>
  <dcterms:modified xsi:type="dcterms:W3CDTF">2023-04-09T11:17:46Z</dcterms:modified>
</cp:coreProperties>
</file>