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72" r:id="rId8"/>
    <p:sldId id="268" r:id="rId9"/>
    <p:sldId id="269" r:id="rId10"/>
    <p:sldId id="262" r:id="rId11"/>
    <p:sldId id="266" r:id="rId12"/>
    <p:sldId id="271" r:id="rId13"/>
    <p:sldId id="270" r:id="rId14"/>
    <p:sldId id="261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reunek" userId="5cf542f21bd72211" providerId="LiveId" clId="{35976A31-0E3D-4884-B315-D986E5F38860}"/>
    <pc:docChg chg="addSld modSld">
      <pc:chgData name="Michael Freunek" userId="5cf542f21bd72211" providerId="LiveId" clId="{35976A31-0E3D-4884-B315-D986E5F38860}" dt="2020-05-30T14:13:07.176" v="45" actId="20577"/>
      <pc:docMkLst>
        <pc:docMk/>
      </pc:docMkLst>
      <pc:sldChg chg="modSp mod">
        <pc:chgData name="Michael Freunek" userId="5cf542f21bd72211" providerId="LiveId" clId="{35976A31-0E3D-4884-B315-D986E5F38860}" dt="2020-05-30T14:11:55.074" v="36" actId="1076"/>
        <pc:sldMkLst>
          <pc:docMk/>
          <pc:sldMk cId="2764904697" sldId="256"/>
        </pc:sldMkLst>
        <pc:spChg chg="mod">
          <ac:chgData name="Michael Freunek" userId="5cf542f21bd72211" providerId="LiveId" clId="{35976A31-0E3D-4884-B315-D986E5F38860}" dt="2020-05-30T14:11:55.074" v="36" actId="1076"/>
          <ac:spMkLst>
            <pc:docMk/>
            <pc:sldMk cId="2764904697" sldId="256"/>
            <ac:spMk id="2" creationId="{69B7F968-B847-45DB-82F7-3205691599D9}"/>
          </ac:spMkLst>
        </pc:spChg>
        <pc:spChg chg="mod">
          <ac:chgData name="Michael Freunek" userId="5cf542f21bd72211" providerId="LiveId" clId="{35976A31-0E3D-4884-B315-D986E5F38860}" dt="2020-05-30T14:11:46.364" v="34" actId="1076"/>
          <ac:spMkLst>
            <pc:docMk/>
            <pc:sldMk cId="2764904697" sldId="256"/>
            <ac:spMk id="3" creationId="{314C6E15-7FFF-476F-8707-9A48ECE7DA17}"/>
          </ac:spMkLst>
        </pc:spChg>
      </pc:sldChg>
      <pc:sldChg chg="modSp new mod">
        <pc:chgData name="Michael Freunek" userId="5cf542f21bd72211" providerId="LiveId" clId="{35976A31-0E3D-4884-B315-D986E5F38860}" dt="2020-05-30T14:13:07.176" v="45" actId="20577"/>
        <pc:sldMkLst>
          <pc:docMk/>
          <pc:sldMk cId="234817945" sldId="272"/>
        </pc:sldMkLst>
        <pc:spChg chg="mod">
          <ac:chgData name="Michael Freunek" userId="5cf542f21bd72211" providerId="LiveId" clId="{35976A31-0E3D-4884-B315-D986E5F38860}" dt="2020-05-30T14:13:07.176" v="45" actId="20577"/>
          <ac:spMkLst>
            <pc:docMk/>
            <pc:sldMk cId="234817945" sldId="272"/>
            <ac:spMk id="2" creationId="{015F6AED-18C7-4C5A-AE8C-9D7529193A5D}"/>
          </ac:spMkLst>
        </pc:spChg>
      </pc:sldChg>
    </pc:docChg>
  </pc:docChgLst>
  <pc:docChgLst>
    <pc:chgData name="Michael Freunek" userId="5cf542f21bd72211" providerId="LiveId" clId="{D09C8CB7-335E-450E-AFB2-3ADE4EDBA740}"/>
    <pc:docChg chg="undo custSel addSld delSld modSld">
      <pc:chgData name="Michael Freunek" userId="5cf542f21bd72211" providerId="LiveId" clId="{D09C8CB7-335E-450E-AFB2-3ADE4EDBA740}" dt="2020-03-19T12:50:05.426" v="645" actId="692"/>
      <pc:docMkLst>
        <pc:docMk/>
      </pc:docMkLst>
      <pc:sldChg chg="modSp">
        <pc:chgData name="Michael Freunek" userId="5cf542f21bd72211" providerId="LiveId" clId="{D09C8CB7-335E-450E-AFB2-3ADE4EDBA740}" dt="2020-03-19T10:27:33.473" v="482" actId="20577"/>
        <pc:sldMkLst>
          <pc:docMk/>
          <pc:sldMk cId="2764904697" sldId="256"/>
        </pc:sldMkLst>
        <pc:spChg chg="mod">
          <ac:chgData name="Michael Freunek" userId="5cf542f21bd72211" providerId="LiveId" clId="{D09C8CB7-335E-450E-AFB2-3ADE4EDBA740}" dt="2020-03-19T10:27:33.473" v="482" actId="20577"/>
          <ac:spMkLst>
            <pc:docMk/>
            <pc:sldMk cId="2764904697" sldId="256"/>
            <ac:spMk id="2" creationId="{69B7F968-B847-45DB-82F7-3205691599D9}"/>
          </ac:spMkLst>
        </pc:spChg>
      </pc:sldChg>
      <pc:sldChg chg="modSp">
        <pc:chgData name="Michael Freunek" userId="5cf542f21bd72211" providerId="LiveId" clId="{D09C8CB7-335E-450E-AFB2-3ADE4EDBA740}" dt="2020-03-19T12:29:52.698" v="627" actId="20577"/>
        <pc:sldMkLst>
          <pc:docMk/>
          <pc:sldMk cId="543643726" sldId="257"/>
        </pc:sldMkLst>
        <pc:spChg chg="mod">
          <ac:chgData name="Michael Freunek" userId="5cf542f21bd72211" providerId="LiveId" clId="{D09C8CB7-335E-450E-AFB2-3ADE4EDBA740}" dt="2020-03-19T12:29:52.698" v="627" actId="20577"/>
          <ac:spMkLst>
            <pc:docMk/>
            <pc:sldMk cId="543643726" sldId="257"/>
            <ac:spMk id="2" creationId="{E02F6154-194C-48BE-ACC3-AE460E092124}"/>
          </ac:spMkLst>
        </pc:spChg>
        <pc:spChg chg="mod">
          <ac:chgData name="Michael Freunek" userId="5cf542f21bd72211" providerId="LiveId" clId="{D09C8CB7-335E-450E-AFB2-3ADE4EDBA740}" dt="2020-03-19T10:23:39.054" v="446" actId="20577"/>
          <ac:spMkLst>
            <pc:docMk/>
            <pc:sldMk cId="543643726" sldId="257"/>
            <ac:spMk id="3" creationId="{38297C27-77C8-4D73-9205-43D353410A82}"/>
          </ac:spMkLst>
        </pc:spChg>
      </pc:sldChg>
      <pc:sldChg chg="modSp">
        <pc:chgData name="Michael Freunek" userId="5cf542f21bd72211" providerId="LiveId" clId="{D09C8CB7-335E-450E-AFB2-3ADE4EDBA740}" dt="2020-03-19T10:28:30.273" v="489" actId="114"/>
        <pc:sldMkLst>
          <pc:docMk/>
          <pc:sldMk cId="1762065425" sldId="258"/>
        </pc:sldMkLst>
        <pc:spChg chg="mod">
          <ac:chgData name="Michael Freunek" userId="5cf542f21bd72211" providerId="LiveId" clId="{D09C8CB7-335E-450E-AFB2-3ADE4EDBA740}" dt="2020-03-19T10:28:30.273" v="489" actId="114"/>
          <ac:spMkLst>
            <pc:docMk/>
            <pc:sldMk cId="1762065425" sldId="258"/>
            <ac:spMk id="2" creationId="{0A334555-461B-4E88-9AE1-7C0D2EC72E06}"/>
          </ac:spMkLst>
        </pc:spChg>
      </pc:sldChg>
      <pc:sldChg chg="addSp delSp modSp">
        <pc:chgData name="Michael Freunek" userId="5cf542f21bd72211" providerId="LiveId" clId="{D09C8CB7-335E-450E-AFB2-3ADE4EDBA740}" dt="2020-03-19T10:39:27.858" v="536" actId="478"/>
        <pc:sldMkLst>
          <pc:docMk/>
          <pc:sldMk cId="3999028331" sldId="259"/>
        </pc:sldMkLst>
        <pc:spChg chg="mod">
          <ac:chgData name="Michael Freunek" userId="5cf542f21bd72211" providerId="LiveId" clId="{D09C8CB7-335E-450E-AFB2-3ADE4EDBA740}" dt="2020-03-19T10:38:53.562" v="535" actId="20577"/>
          <ac:spMkLst>
            <pc:docMk/>
            <pc:sldMk cId="3999028331" sldId="259"/>
            <ac:spMk id="2" creationId="{C4696481-0F97-4D95-93B8-387584F98F57}"/>
          </ac:spMkLst>
        </pc:spChg>
        <pc:graphicFrameChg chg="add del modGraphic">
          <ac:chgData name="Michael Freunek" userId="5cf542f21bd72211" providerId="LiveId" clId="{D09C8CB7-335E-450E-AFB2-3ADE4EDBA740}" dt="2020-03-19T10:39:27.858" v="536" actId="478"/>
          <ac:graphicFrameMkLst>
            <pc:docMk/>
            <pc:sldMk cId="3999028331" sldId="259"/>
            <ac:graphicFrameMk id="4" creationId="{147C3C29-DB7B-46F4-A776-DBDC290EEEDE}"/>
          </ac:graphicFrameMkLst>
        </pc:graphicFrameChg>
      </pc:sldChg>
      <pc:sldChg chg="modSp modAnim">
        <pc:chgData name="Michael Freunek" userId="5cf542f21bd72211" providerId="LiveId" clId="{D09C8CB7-335E-450E-AFB2-3ADE4EDBA740}" dt="2020-03-19T10:43:03.801" v="570"/>
        <pc:sldMkLst>
          <pc:docMk/>
          <pc:sldMk cId="297710760" sldId="260"/>
        </pc:sldMkLst>
        <pc:spChg chg="mod">
          <ac:chgData name="Michael Freunek" userId="5cf542f21bd72211" providerId="LiveId" clId="{D09C8CB7-335E-450E-AFB2-3ADE4EDBA740}" dt="2020-03-19T10:28:51.123" v="495" actId="20577"/>
          <ac:spMkLst>
            <pc:docMk/>
            <pc:sldMk cId="297710760" sldId="260"/>
            <ac:spMk id="2" creationId="{D9CEE65F-E0CE-4C01-A7FE-357D44FDFF35}"/>
          </ac:spMkLst>
        </pc:spChg>
        <pc:spChg chg="mod">
          <ac:chgData name="Michael Freunek" userId="5cf542f21bd72211" providerId="LiveId" clId="{D09C8CB7-335E-450E-AFB2-3ADE4EDBA740}" dt="2020-03-19T10:41:52.692" v="559" actId="20577"/>
          <ac:spMkLst>
            <pc:docMk/>
            <pc:sldMk cId="297710760" sldId="260"/>
            <ac:spMk id="3" creationId="{D93977F1-2F00-45D4-81D4-40CA16ACC10F}"/>
          </ac:spMkLst>
        </pc:spChg>
        <pc:spChg chg="mod">
          <ac:chgData name="Michael Freunek" userId="5cf542f21bd72211" providerId="LiveId" clId="{D09C8CB7-335E-450E-AFB2-3ADE4EDBA740}" dt="2020-03-19T10:42:04.442" v="560" actId="113"/>
          <ac:spMkLst>
            <pc:docMk/>
            <pc:sldMk cId="297710760" sldId="260"/>
            <ac:spMk id="10" creationId="{F79AC189-E2AF-481E-A793-BF5A1C5A0DE8}"/>
          </ac:spMkLst>
        </pc:spChg>
      </pc:sldChg>
      <pc:sldChg chg="modSp">
        <pc:chgData name="Michael Freunek" userId="5cf542f21bd72211" providerId="LiveId" clId="{D09C8CB7-335E-450E-AFB2-3ADE4EDBA740}" dt="2020-03-19T10:48:10.351" v="604" actId="20577"/>
        <pc:sldMkLst>
          <pc:docMk/>
          <pc:sldMk cId="1359988658" sldId="261"/>
        </pc:sldMkLst>
        <pc:spChg chg="mod">
          <ac:chgData name="Michael Freunek" userId="5cf542f21bd72211" providerId="LiveId" clId="{D09C8CB7-335E-450E-AFB2-3ADE4EDBA740}" dt="2020-03-19T10:31:01.113" v="529" actId="20577"/>
          <ac:spMkLst>
            <pc:docMk/>
            <pc:sldMk cId="1359988658" sldId="261"/>
            <ac:spMk id="2" creationId="{6B701849-EB86-4A82-9520-16D07670B18B}"/>
          </ac:spMkLst>
        </pc:spChg>
        <pc:spChg chg="mod">
          <ac:chgData name="Michael Freunek" userId="5cf542f21bd72211" providerId="LiveId" clId="{D09C8CB7-335E-450E-AFB2-3ADE4EDBA740}" dt="2020-03-19T10:48:10.351" v="604" actId="20577"/>
          <ac:spMkLst>
            <pc:docMk/>
            <pc:sldMk cId="1359988658" sldId="261"/>
            <ac:spMk id="3" creationId="{BA9E3F23-8492-4AD3-BE15-BE8A1A60ACC1}"/>
          </ac:spMkLst>
        </pc:spChg>
      </pc:sldChg>
      <pc:sldChg chg="addSp delSp modSp modAnim">
        <pc:chgData name="Michael Freunek" userId="5cf542f21bd72211" providerId="LiveId" clId="{D09C8CB7-335E-450E-AFB2-3ADE4EDBA740}" dt="2020-03-19T12:50:05.426" v="645" actId="692"/>
        <pc:sldMkLst>
          <pc:docMk/>
          <pc:sldMk cId="1138707933" sldId="262"/>
        </pc:sldMkLst>
        <pc:spChg chg="mod">
          <ac:chgData name="Michael Freunek" userId="5cf542f21bd72211" providerId="LiveId" clId="{D09C8CB7-335E-450E-AFB2-3ADE4EDBA740}" dt="2020-03-19T10:29:08.054" v="499" actId="20577"/>
          <ac:spMkLst>
            <pc:docMk/>
            <pc:sldMk cId="1138707933" sldId="262"/>
            <ac:spMk id="2" creationId="{00000000-0000-0000-0000-000000000000}"/>
          </ac:spMkLst>
        </pc:spChg>
        <pc:spChg chg="del mod topLvl">
          <ac:chgData name="Michael Freunek" userId="5cf542f21bd72211" providerId="LiveId" clId="{D09C8CB7-335E-450E-AFB2-3ADE4EDBA740}" dt="2020-03-19T12:49:26.396" v="633" actId="478"/>
          <ac:spMkLst>
            <pc:docMk/>
            <pc:sldMk cId="1138707933" sldId="262"/>
            <ac:spMk id="7" creationId="{53DD07C9-3A23-489F-8085-79177CE42956}"/>
          </ac:spMkLst>
        </pc:spChg>
        <pc:grpChg chg="add del mod">
          <ac:chgData name="Michael Freunek" userId="5cf542f21bd72211" providerId="LiveId" clId="{D09C8CB7-335E-450E-AFB2-3ADE4EDBA740}" dt="2020-03-19T12:49:21.122" v="632" actId="165"/>
          <ac:grpSpMkLst>
            <pc:docMk/>
            <pc:sldMk cId="1138707933" sldId="262"/>
            <ac:grpSpMk id="5" creationId="{C20625FC-9FF2-4061-B208-53631EC0F467}"/>
          </ac:grpSpMkLst>
        </pc:grpChg>
        <pc:picChg chg="mod">
          <ac:chgData name="Michael Freunek" userId="5cf542f21bd72211" providerId="LiveId" clId="{D09C8CB7-335E-450E-AFB2-3ADE4EDBA740}" dt="2020-03-19T12:49:14.256" v="629" actId="1076"/>
          <ac:picMkLst>
            <pc:docMk/>
            <pc:sldMk cId="1138707933" sldId="262"/>
            <ac:picMk id="4" creationId="{3FFA53A9-AAB5-4C92-8FC2-8AC4AB6EED42}"/>
          </ac:picMkLst>
        </pc:picChg>
        <pc:picChg chg="mod topLvl">
          <ac:chgData name="Michael Freunek" userId="5cf542f21bd72211" providerId="LiveId" clId="{D09C8CB7-335E-450E-AFB2-3ADE4EDBA740}" dt="2020-03-19T12:50:05.426" v="645" actId="692"/>
          <ac:picMkLst>
            <pc:docMk/>
            <pc:sldMk cId="1138707933" sldId="262"/>
            <ac:picMk id="6" creationId="{9E77A300-4029-4289-A181-C06C410B772B}"/>
          </ac:picMkLst>
        </pc:picChg>
        <pc:picChg chg="mod">
          <ac:chgData name="Michael Freunek" userId="5cf542f21bd72211" providerId="LiveId" clId="{D09C8CB7-335E-450E-AFB2-3ADE4EDBA740}" dt="2020-03-19T12:49:12.485" v="628" actId="1076"/>
          <ac:picMkLst>
            <pc:docMk/>
            <pc:sldMk cId="1138707933" sldId="262"/>
            <ac:picMk id="8" creationId="{37E9809A-75D9-4944-9442-B5B137AFBD0F}"/>
          </ac:picMkLst>
        </pc:picChg>
      </pc:sldChg>
      <pc:sldChg chg="modSp">
        <pc:chgData name="Michael Freunek" userId="5cf542f21bd72211" providerId="LiveId" clId="{D09C8CB7-335E-450E-AFB2-3ADE4EDBA740}" dt="2020-03-19T10:28:37.433" v="491" actId="20577"/>
        <pc:sldMkLst>
          <pc:docMk/>
          <pc:sldMk cId="3032471386" sldId="265"/>
        </pc:sldMkLst>
        <pc:spChg chg="mod">
          <ac:chgData name="Michael Freunek" userId="5cf542f21bd72211" providerId="LiveId" clId="{D09C8CB7-335E-450E-AFB2-3ADE4EDBA740}" dt="2020-03-19T10:28:37.433" v="491" actId="20577"/>
          <ac:spMkLst>
            <pc:docMk/>
            <pc:sldMk cId="3032471386" sldId="265"/>
            <ac:spMk id="2" creationId="{1A2A4153-A869-419F-8273-10C1886A121A}"/>
          </ac:spMkLst>
        </pc:spChg>
      </pc:sldChg>
      <pc:sldChg chg="addSp modSp">
        <pc:chgData name="Michael Freunek" userId="5cf542f21bd72211" providerId="LiveId" clId="{D09C8CB7-335E-450E-AFB2-3ADE4EDBA740}" dt="2020-03-19T10:29:14.843" v="500" actId="20577"/>
        <pc:sldMkLst>
          <pc:docMk/>
          <pc:sldMk cId="3917189298" sldId="266"/>
        </pc:sldMkLst>
        <pc:spChg chg="mod">
          <ac:chgData name="Michael Freunek" userId="5cf542f21bd72211" providerId="LiveId" clId="{D09C8CB7-335E-450E-AFB2-3ADE4EDBA740}" dt="2020-03-19T10:29:14.843" v="500" actId="20577"/>
          <ac:spMkLst>
            <pc:docMk/>
            <pc:sldMk cId="3917189298" sldId="266"/>
            <ac:spMk id="2" creationId="{E6E6A0BF-D7A6-4349-BE55-34392438ECC0}"/>
          </ac:spMkLst>
        </pc:spChg>
        <pc:picChg chg="add mod">
          <ac:chgData name="Michael Freunek" userId="5cf542f21bd72211" providerId="LiveId" clId="{D09C8CB7-335E-450E-AFB2-3ADE4EDBA740}" dt="2020-03-19T09:50:42.168" v="170" actId="1076"/>
          <ac:picMkLst>
            <pc:docMk/>
            <pc:sldMk cId="3917189298" sldId="266"/>
            <ac:picMk id="3" creationId="{3B2B854E-7BE1-464E-8557-A8170BF73298}"/>
          </ac:picMkLst>
        </pc:picChg>
        <pc:picChg chg="mod">
          <ac:chgData name="Michael Freunek" userId="5cf542f21bd72211" providerId="LiveId" clId="{D09C8CB7-335E-450E-AFB2-3ADE4EDBA740}" dt="2020-03-19T09:50:40.018" v="169" actId="14100"/>
          <ac:picMkLst>
            <pc:docMk/>
            <pc:sldMk cId="3917189298" sldId="266"/>
            <ac:picMk id="4" creationId="{D345F288-6851-4560-B135-0AABCD057115}"/>
          </ac:picMkLst>
        </pc:picChg>
      </pc:sldChg>
      <pc:sldChg chg="add del">
        <pc:chgData name="Michael Freunek" userId="5cf542f21bd72211" providerId="LiveId" clId="{D09C8CB7-335E-450E-AFB2-3ADE4EDBA740}" dt="2020-03-19T10:24:44.803" v="453" actId="2696"/>
        <pc:sldMkLst>
          <pc:docMk/>
          <pc:sldMk cId="3397878880" sldId="267"/>
        </pc:sldMkLst>
      </pc:sldChg>
      <pc:sldChg chg="modSp">
        <pc:chgData name="Michael Freunek" userId="5cf542f21bd72211" providerId="LiveId" clId="{D09C8CB7-335E-450E-AFB2-3ADE4EDBA740}" dt="2020-03-19T10:28:54.993" v="496" actId="20577"/>
        <pc:sldMkLst>
          <pc:docMk/>
          <pc:sldMk cId="288312610" sldId="268"/>
        </pc:sldMkLst>
        <pc:spChg chg="mod">
          <ac:chgData name="Michael Freunek" userId="5cf542f21bd72211" providerId="LiveId" clId="{D09C8CB7-335E-450E-AFB2-3ADE4EDBA740}" dt="2020-03-19T10:28:54.993" v="496" actId="20577"/>
          <ac:spMkLst>
            <pc:docMk/>
            <pc:sldMk cId="288312610" sldId="268"/>
            <ac:spMk id="2" creationId="{D9CEE65F-E0CE-4C01-A7FE-357D44FDFF35}"/>
          </ac:spMkLst>
        </pc:spChg>
      </pc:sldChg>
      <pc:sldChg chg="addSp delSp modSp add delAnim modAnim">
        <pc:chgData name="Michael Freunek" userId="5cf542f21bd72211" providerId="LiveId" clId="{D09C8CB7-335E-450E-AFB2-3ADE4EDBA740}" dt="2020-03-19T10:59:33.979" v="618"/>
        <pc:sldMkLst>
          <pc:docMk/>
          <pc:sldMk cId="1065397444" sldId="269"/>
        </pc:sldMkLst>
        <pc:spChg chg="mod">
          <ac:chgData name="Michael Freunek" userId="5cf542f21bd72211" providerId="LiveId" clId="{D09C8CB7-335E-450E-AFB2-3ADE4EDBA740}" dt="2020-03-19T10:29:01.823" v="498" actId="20577"/>
          <ac:spMkLst>
            <pc:docMk/>
            <pc:sldMk cId="1065397444" sldId="269"/>
            <ac:spMk id="2" creationId="{D9CEE65F-E0CE-4C01-A7FE-357D44FDFF35}"/>
          </ac:spMkLst>
        </pc:spChg>
        <pc:spChg chg="del">
          <ac:chgData name="Michael Freunek" userId="5cf542f21bd72211" providerId="LiveId" clId="{D09C8CB7-335E-450E-AFB2-3ADE4EDBA740}" dt="2020-03-19T09:37:25.640" v="4" actId="478"/>
          <ac:spMkLst>
            <pc:docMk/>
            <pc:sldMk cId="1065397444" sldId="269"/>
            <ac:spMk id="6" creationId="{431F58A0-AE34-46D0-973B-BEA1FE75C6D6}"/>
          </ac:spMkLst>
        </pc:spChg>
        <pc:spChg chg="del">
          <ac:chgData name="Michael Freunek" userId="5cf542f21bd72211" providerId="LiveId" clId="{D09C8CB7-335E-450E-AFB2-3ADE4EDBA740}" dt="2020-03-19T09:37:24.954" v="3" actId="478"/>
          <ac:spMkLst>
            <pc:docMk/>
            <pc:sldMk cId="1065397444" sldId="269"/>
            <ac:spMk id="10" creationId="{9BD87C45-E909-4BE5-BC62-DFBB3CD9279A}"/>
          </ac:spMkLst>
        </pc:spChg>
        <pc:spChg chg="mod">
          <ac:chgData name="Michael Freunek" userId="5cf542f21bd72211" providerId="LiveId" clId="{D09C8CB7-335E-450E-AFB2-3ADE4EDBA740}" dt="2020-03-19T09:54:49.917" v="250" actId="207"/>
          <ac:spMkLst>
            <pc:docMk/>
            <pc:sldMk cId="1065397444" sldId="269"/>
            <ac:spMk id="12" creationId="{23BAAE0B-F78A-4DEB-91A4-8D172206457B}"/>
          </ac:spMkLst>
        </pc:spChg>
        <pc:spChg chg="add mod">
          <ac:chgData name="Michael Freunek" userId="5cf542f21bd72211" providerId="LiveId" clId="{D09C8CB7-335E-450E-AFB2-3ADE4EDBA740}" dt="2020-03-19T09:51:07.756" v="189" actId="1076"/>
          <ac:spMkLst>
            <pc:docMk/>
            <pc:sldMk cId="1065397444" sldId="269"/>
            <ac:spMk id="14" creationId="{CE717CB1-1A58-4C45-A83B-BA9E509503B9}"/>
          </ac:spMkLst>
        </pc:spChg>
        <pc:spChg chg="add mod">
          <ac:chgData name="Michael Freunek" userId="5cf542f21bd72211" providerId="LiveId" clId="{D09C8CB7-335E-450E-AFB2-3ADE4EDBA740}" dt="2020-03-19T09:53:31.047" v="236" actId="1076"/>
          <ac:spMkLst>
            <pc:docMk/>
            <pc:sldMk cId="1065397444" sldId="269"/>
            <ac:spMk id="15" creationId="{A2DD2AF2-35E2-42DD-B13C-0C2C00F24C6F}"/>
          </ac:spMkLst>
        </pc:spChg>
        <pc:spChg chg="add mod">
          <ac:chgData name="Michael Freunek" userId="5cf542f21bd72211" providerId="LiveId" clId="{D09C8CB7-335E-450E-AFB2-3ADE4EDBA740}" dt="2020-03-19T09:54:46.637" v="249" actId="207"/>
          <ac:spMkLst>
            <pc:docMk/>
            <pc:sldMk cId="1065397444" sldId="269"/>
            <ac:spMk id="16" creationId="{3DD1F2DC-B7F9-440B-A63A-54A178064611}"/>
          </ac:spMkLst>
        </pc:spChg>
        <pc:spChg chg="add mod">
          <ac:chgData name="Michael Freunek" userId="5cf542f21bd72211" providerId="LiveId" clId="{D09C8CB7-335E-450E-AFB2-3ADE4EDBA740}" dt="2020-03-19T09:54:54.448" v="251" actId="207"/>
          <ac:spMkLst>
            <pc:docMk/>
            <pc:sldMk cId="1065397444" sldId="269"/>
            <ac:spMk id="17" creationId="{097FAB74-7255-4C5D-B538-BDB6B09A2FCE}"/>
          </ac:spMkLst>
        </pc:spChg>
        <pc:grpChg chg="mod">
          <ac:chgData name="Michael Freunek" userId="5cf542f21bd72211" providerId="LiveId" clId="{D09C8CB7-335E-450E-AFB2-3ADE4EDBA740}" dt="2020-03-19T09:46:55.614" v="55" actId="1076"/>
          <ac:grpSpMkLst>
            <pc:docMk/>
            <pc:sldMk cId="1065397444" sldId="269"/>
            <ac:grpSpMk id="13" creationId="{D267714C-8A9F-482F-BEBE-1C8A59F325F4}"/>
          </ac:grpSpMkLst>
        </pc:grpChg>
        <pc:grpChg chg="add mod">
          <ac:chgData name="Michael Freunek" userId="5cf542f21bd72211" providerId="LiveId" clId="{D09C8CB7-335E-450E-AFB2-3ADE4EDBA740}" dt="2020-03-19T09:53:13.278" v="235" actId="164"/>
          <ac:grpSpMkLst>
            <pc:docMk/>
            <pc:sldMk cId="1065397444" sldId="269"/>
            <ac:grpSpMk id="18" creationId="{3CD1FD24-146A-4BB1-9F62-6A2A4D3324BB}"/>
          </ac:grpSpMkLst>
        </pc:grpChg>
        <pc:grpChg chg="add mod">
          <ac:chgData name="Michael Freunek" userId="5cf542f21bd72211" providerId="LiveId" clId="{D09C8CB7-335E-450E-AFB2-3ADE4EDBA740}" dt="2020-03-19T09:53:36.137" v="237" actId="164"/>
          <ac:grpSpMkLst>
            <pc:docMk/>
            <pc:sldMk cId="1065397444" sldId="269"/>
            <ac:grpSpMk id="19" creationId="{56E3CF73-EBF1-468A-822F-593D21BA9D77}"/>
          </ac:grpSpMkLst>
        </pc:grpChg>
        <pc:picChg chg="add mod">
          <ac:chgData name="Michael Freunek" userId="5cf542f21bd72211" providerId="LiveId" clId="{D09C8CB7-335E-450E-AFB2-3ADE4EDBA740}" dt="2020-03-19T09:53:36.137" v="237" actId="164"/>
          <ac:picMkLst>
            <pc:docMk/>
            <pc:sldMk cId="1065397444" sldId="269"/>
            <ac:picMk id="3" creationId="{EE2A36CF-97D8-499C-BF64-3FBC0D874527}"/>
          </ac:picMkLst>
        </pc:picChg>
        <pc:picChg chg="del">
          <ac:chgData name="Michael Freunek" userId="5cf542f21bd72211" providerId="LiveId" clId="{D09C8CB7-335E-450E-AFB2-3ADE4EDBA740}" dt="2020-03-19T09:37:24.384" v="2" actId="478"/>
          <ac:picMkLst>
            <pc:docMk/>
            <pc:sldMk cId="1065397444" sldId="269"/>
            <ac:picMk id="4" creationId="{DBF83635-F02B-480C-9C99-100397C8104D}"/>
          </ac:picMkLst>
        </pc:picChg>
        <pc:picChg chg="add del mod">
          <ac:chgData name="Michael Freunek" userId="5cf542f21bd72211" providerId="LiveId" clId="{D09C8CB7-335E-450E-AFB2-3ADE4EDBA740}" dt="2020-03-19T09:46:26.448" v="49" actId="478"/>
          <ac:picMkLst>
            <pc:docMk/>
            <pc:sldMk cId="1065397444" sldId="269"/>
            <ac:picMk id="7" creationId="{2B67B228-A0EF-4BE2-AEB1-4EC10D7B7AB5}"/>
          </ac:picMkLst>
        </pc:picChg>
        <pc:picChg chg="add mod">
          <ac:chgData name="Michael Freunek" userId="5cf542f21bd72211" providerId="LiveId" clId="{D09C8CB7-335E-450E-AFB2-3ADE4EDBA740}" dt="2020-03-19T09:53:13.278" v="235" actId="164"/>
          <ac:picMkLst>
            <pc:docMk/>
            <pc:sldMk cId="1065397444" sldId="269"/>
            <ac:picMk id="8" creationId="{03EDCA9B-7E4F-47E6-A5E3-F128AA6B9E91}"/>
          </ac:picMkLst>
        </pc:picChg>
        <pc:picChg chg="del">
          <ac:chgData name="Michael Freunek" userId="5cf542f21bd72211" providerId="LiveId" clId="{D09C8CB7-335E-450E-AFB2-3ADE4EDBA740}" dt="2020-03-19T09:37:23.585" v="1" actId="478"/>
          <ac:picMkLst>
            <pc:docMk/>
            <pc:sldMk cId="1065397444" sldId="269"/>
            <ac:picMk id="9" creationId="{10257383-91B9-41DF-B2DC-C9F65301EDB2}"/>
          </ac:picMkLst>
        </pc:picChg>
        <pc:picChg chg="add mod">
          <ac:chgData name="Michael Freunek" userId="5cf542f21bd72211" providerId="LiveId" clId="{D09C8CB7-335E-450E-AFB2-3ADE4EDBA740}" dt="2020-03-19T10:59:30.279" v="617" actId="692"/>
          <ac:picMkLst>
            <pc:docMk/>
            <pc:sldMk cId="1065397444" sldId="269"/>
            <ac:picMk id="20" creationId="{AB4B162A-58AA-417E-B7F2-30914BC1BB3A}"/>
          </ac:picMkLst>
        </pc:picChg>
      </pc:sldChg>
      <pc:sldChg chg="addSp delSp modSp add delAnim modAnim">
        <pc:chgData name="Michael Freunek" userId="5cf542f21bd72211" providerId="LiveId" clId="{D09C8CB7-335E-450E-AFB2-3ADE4EDBA740}" dt="2020-03-19T10:29:52.553" v="520" actId="20577"/>
        <pc:sldMkLst>
          <pc:docMk/>
          <pc:sldMk cId="495233219" sldId="270"/>
        </pc:sldMkLst>
        <pc:spChg chg="mod">
          <ac:chgData name="Michael Freunek" userId="5cf542f21bd72211" providerId="LiveId" clId="{D09C8CB7-335E-450E-AFB2-3ADE4EDBA740}" dt="2020-03-19T10:29:52.553" v="520" actId="20577"/>
          <ac:spMkLst>
            <pc:docMk/>
            <pc:sldMk cId="495233219" sldId="270"/>
            <ac:spMk id="2" creationId="{AC63473B-8279-41B9-8D02-F390770FB2EF}"/>
          </ac:spMkLst>
        </pc:spChg>
        <pc:spChg chg="mod">
          <ac:chgData name="Michael Freunek" userId="5cf542f21bd72211" providerId="LiveId" clId="{D09C8CB7-335E-450E-AFB2-3ADE4EDBA740}" dt="2020-03-19T10:17:26.275" v="307" actId="1035"/>
          <ac:spMkLst>
            <pc:docMk/>
            <pc:sldMk cId="495233219" sldId="270"/>
            <ac:spMk id="5" creationId="{A9CF96C4-7FF8-4966-8A0B-57EA02F18988}"/>
          </ac:spMkLst>
        </pc:spChg>
        <pc:spChg chg="mod">
          <ac:chgData name="Michael Freunek" userId="5cf542f21bd72211" providerId="LiveId" clId="{D09C8CB7-335E-450E-AFB2-3ADE4EDBA740}" dt="2020-03-19T10:17:30.994" v="326" actId="1036"/>
          <ac:spMkLst>
            <pc:docMk/>
            <pc:sldMk cId="495233219" sldId="270"/>
            <ac:spMk id="6" creationId="{E974856B-1837-4A7E-8A69-E548F8A4A43F}"/>
          </ac:spMkLst>
        </pc:spChg>
        <pc:spChg chg="mod">
          <ac:chgData name="Michael Freunek" userId="5cf542f21bd72211" providerId="LiveId" clId="{D09C8CB7-335E-450E-AFB2-3ADE4EDBA740}" dt="2020-03-19T10:18:14.285" v="364" actId="1076"/>
          <ac:spMkLst>
            <pc:docMk/>
            <pc:sldMk cId="495233219" sldId="270"/>
            <ac:spMk id="7" creationId="{C9328E9B-20D0-4DF3-BAD7-80B182208897}"/>
          </ac:spMkLst>
        </pc:spChg>
        <pc:spChg chg="mod">
          <ac:chgData name="Michael Freunek" userId="5cf542f21bd72211" providerId="LiveId" clId="{D09C8CB7-335E-450E-AFB2-3ADE4EDBA740}" dt="2020-03-19T10:23:18.734" v="440" actId="20577"/>
          <ac:spMkLst>
            <pc:docMk/>
            <pc:sldMk cId="495233219" sldId="270"/>
            <ac:spMk id="8" creationId="{FFDA16C7-5C59-4161-9660-F5F8A87A46FF}"/>
          </ac:spMkLst>
        </pc:spChg>
        <pc:spChg chg="mod">
          <ac:chgData name="Michael Freunek" userId="5cf542f21bd72211" providerId="LiveId" clId="{D09C8CB7-335E-450E-AFB2-3ADE4EDBA740}" dt="2020-03-19T10:23:23.173" v="442" actId="20577"/>
          <ac:spMkLst>
            <pc:docMk/>
            <pc:sldMk cId="495233219" sldId="270"/>
            <ac:spMk id="9" creationId="{30FE1704-585A-4189-A797-FE4509A35F14}"/>
          </ac:spMkLst>
        </pc:spChg>
        <pc:spChg chg="mod">
          <ac:chgData name="Michael Freunek" userId="5cf542f21bd72211" providerId="LiveId" clId="{D09C8CB7-335E-450E-AFB2-3ADE4EDBA740}" dt="2020-03-19T10:23:26.709" v="444" actId="20577"/>
          <ac:spMkLst>
            <pc:docMk/>
            <pc:sldMk cId="495233219" sldId="270"/>
            <ac:spMk id="10" creationId="{ED15AC45-D64C-4EC3-A1D0-7B97EA620B2E}"/>
          </ac:spMkLst>
        </pc:spChg>
        <pc:spChg chg="mod">
          <ac:chgData name="Michael Freunek" userId="5cf542f21bd72211" providerId="LiveId" clId="{D09C8CB7-335E-450E-AFB2-3ADE4EDBA740}" dt="2020-03-19T10:19:19.364" v="375" actId="1076"/>
          <ac:spMkLst>
            <pc:docMk/>
            <pc:sldMk cId="495233219" sldId="270"/>
            <ac:spMk id="11" creationId="{65A9EAD2-1276-4DCA-AFA1-480182FE2207}"/>
          </ac:spMkLst>
        </pc:spChg>
        <pc:spChg chg="del">
          <ac:chgData name="Michael Freunek" userId="5cf542f21bd72211" providerId="LiveId" clId="{D09C8CB7-335E-450E-AFB2-3ADE4EDBA740}" dt="2020-03-19T09:58:24.557" v="264" actId="478"/>
          <ac:spMkLst>
            <pc:docMk/>
            <pc:sldMk cId="495233219" sldId="270"/>
            <ac:spMk id="12" creationId="{452C950E-10DF-4011-BFA3-2766C8F2826B}"/>
          </ac:spMkLst>
        </pc:spChg>
        <pc:spChg chg="del">
          <ac:chgData name="Michael Freunek" userId="5cf542f21bd72211" providerId="LiveId" clId="{D09C8CB7-335E-450E-AFB2-3ADE4EDBA740}" dt="2020-03-19T09:58:23.017" v="262" actId="478"/>
          <ac:spMkLst>
            <pc:docMk/>
            <pc:sldMk cId="495233219" sldId="270"/>
            <ac:spMk id="13" creationId="{62B31DFB-B3DD-4EB5-89BB-D66751C90386}"/>
          </ac:spMkLst>
        </pc:spChg>
        <pc:spChg chg="del">
          <ac:chgData name="Michael Freunek" userId="5cf542f21bd72211" providerId="LiveId" clId="{D09C8CB7-335E-450E-AFB2-3ADE4EDBA740}" dt="2020-03-19T09:58:18.700" v="258" actId="478"/>
          <ac:spMkLst>
            <pc:docMk/>
            <pc:sldMk cId="495233219" sldId="270"/>
            <ac:spMk id="14" creationId="{030BF2D9-41A1-4D01-913F-018DBCC01D14}"/>
          </ac:spMkLst>
        </pc:spChg>
        <pc:spChg chg="del">
          <ac:chgData name="Michael Freunek" userId="5cf542f21bd72211" providerId="LiveId" clId="{D09C8CB7-335E-450E-AFB2-3ADE4EDBA740}" dt="2020-03-19T09:58:17.437" v="256" actId="478"/>
          <ac:spMkLst>
            <pc:docMk/>
            <pc:sldMk cId="495233219" sldId="270"/>
            <ac:spMk id="15" creationId="{4FF35286-3043-4021-A58A-B4D4D8D3C178}"/>
          </ac:spMkLst>
        </pc:spChg>
        <pc:spChg chg="del">
          <ac:chgData name="Michael Freunek" userId="5cf542f21bd72211" providerId="LiveId" clId="{D09C8CB7-335E-450E-AFB2-3ADE4EDBA740}" dt="2020-03-19T09:58:21.257" v="261" actId="478"/>
          <ac:spMkLst>
            <pc:docMk/>
            <pc:sldMk cId="495233219" sldId="270"/>
            <ac:spMk id="16" creationId="{B74FA00C-3011-487C-8D86-E9A3DEA8D06C}"/>
          </ac:spMkLst>
        </pc:spChg>
        <pc:spChg chg="del">
          <ac:chgData name="Michael Freunek" userId="5cf542f21bd72211" providerId="LiveId" clId="{D09C8CB7-335E-450E-AFB2-3ADE4EDBA740}" dt="2020-03-19T09:58:20.527" v="260" actId="478"/>
          <ac:spMkLst>
            <pc:docMk/>
            <pc:sldMk cId="495233219" sldId="270"/>
            <ac:spMk id="17" creationId="{09813E80-694C-44F6-A8F8-C401EBF75E17}"/>
          </ac:spMkLst>
        </pc:spChg>
        <pc:spChg chg="del">
          <ac:chgData name="Michael Freunek" userId="5cf542f21bd72211" providerId="LiveId" clId="{D09C8CB7-335E-450E-AFB2-3ADE4EDBA740}" dt="2020-03-19T09:58:19.308" v="259" actId="478"/>
          <ac:spMkLst>
            <pc:docMk/>
            <pc:sldMk cId="495233219" sldId="270"/>
            <ac:spMk id="18" creationId="{8A9906AA-1663-44CE-8F44-FC1D5DD80E62}"/>
          </ac:spMkLst>
        </pc:spChg>
        <pc:spChg chg="del">
          <ac:chgData name="Michael Freunek" userId="5cf542f21bd72211" providerId="LiveId" clId="{D09C8CB7-335E-450E-AFB2-3ADE4EDBA740}" dt="2020-03-19T09:58:23.537" v="263" actId="478"/>
          <ac:spMkLst>
            <pc:docMk/>
            <pc:sldMk cId="495233219" sldId="270"/>
            <ac:spMk id="19" creationId="{1F0C1D34-40D2-4C43-9C34-29E7CD652A5F}"/>
          </ac:spMkLst>
        </pc:spChg>
        <pc:spChg chg="del">
          <ac:chgData name="Michael Freunek" userId="5cf542f21bd72211" providerId="LiveId" clId="{D09C8CB7-335E-450E-AFB2-3ADE4EDBA740}" dt="2020-03-19T09:58:17.937" v="257" actId="478"/>
          <ac:spMkLst>
            <pc:docMk/>
            <pc:sldMk cId="495233219" sldId="270"/>
            <ac:spMk id="22" creationId="{3BB112A7-64F2-4257-8397-4CAD53999C22}"/>
          </ac:spMkLst>
        </pc:spChg>
        <pc:spChg chg="mod">
          <ac:chgData name="Michael Freunek" userId="5cf542f21bd72211" providerId="LiveId" clId="{D09C8CB7-335E-450E-AFB2-3ADE4EDBA740}" dt="2020-03-19T10:21:45.904" v="432" actId="20577"/>
          <ac:spMkLst>
            <pc:docMk/>
            <pc:sldMk cId="495233219" sldId="270"/>
            <ac:spMk id="23" creationId="{D5FA5F6E-E5A6-44E9-AB48-C3A0FB554159}"/>
          </ac:spMkLst>
        </pc:spChg>
        <pc:spChg chg="add mod">
          <ac:chgData name="Michael Freunek" userId="5cf542f21bd72211" providerId="LiveId" clId="{D09C8CB7-335E-450E-AFB2-3ADE4EDBA740}" dt="2020-03-19T10:19:30.194" v="377" actId="1076"/>
          <ac:spMkLst>
            <pc:docMk/>
            <pc:sldMk cId="495233219" sldId="270"/>
            <ac:spMk id="24" creationId="{543AF9FB-D093-43A8-ABE3-D402A3643877}"/>
          </ac:spMkLst>
        </pc:spChg>
        <pc:spChg chg="add mod">
          <ac:chgData name="Michael Freunek" userId="5cf542f21bd72211" providerId="LiveId" clId="{D09C8CB7-335E-450E-AFB2-3ADE4EDBA740}" dt="2020-03-19T10:19:33.875" v="379" actId="1076"/>
          <ac:spMkLst>
            <pc:docMk/>
            <pc:sldMk cId="495233219" sldId="270"/>
            <ac:spMk id="25" creationId="{7BF08B11-06B1-4B2A-9611-22463283A01D}"/>
          </ac:spMkLst>
        </pc:spChg>
        <pc:spChg chg="add mod">
          <ac:chgData name="Michael Freunek" userId="5cf542f21bd72211" providerId="LiveId" clId="{D09C8CB7-335E-450E-AFB2-3ADE4EDBA740}" dt="2020-03-19T10:19:44.074" v="381" actId="1076"/>
          <ac:spMkLst>
            <pc:docMk/>
            <pc:sldMk cId="495233219" sldId="270"/>
            <ac:spMk id="26" creationId="{30E317AF-6F5F-44B6-AC6A-E70795A7EF3F}"/>
          </ac:spMkLst>
        </pc:spChg>
        <pc:spChg chg="add mod">
          <ac:chgData name="Michael Freunek" userId="5cf542f21bd72211" providerId="LiveId" clId="{D09C8CB7-335E-450E-AFB2-3ADE4EDBA740}" dt="2020-03-19T10:19:54.604" v="383" actId="1076"/>
          <ac:spMkLst>
            <pc:docMk/>
            <pc:sldMk cId="495233219" sldId="270"/>
            <ac:spMk id="27" creationId="{0CB8C935-39A5-44D8-9A73-636A012AC6CD}"/>
          </ac:spMkLst>
        </pc:spChg>
        <pc:spChg chg="add mod">
          <ac:chgData name="Michael Freunek" userId="5cf542f21bd72211" providerId="LiveId" clId="{D09C8CB7-335E-450E-AFB2-3ADE4EDBA740}" dt="2020-03-19T10:19:58.454" v="385" actId="1076"/>
          <ac:spMkLst>
            <pc:docMk/>
            <pc:sldMk cId="495233219" sldId="270"/>
            <ac:spMk id="28" creationId="{304D97D9-3091-484C-BDB8-3C33E5533C70}"/>
          </ac:spMkLst>
        </pc:spChg>
        <pc:spChg chg="add mod">
          <ac:chgData name="Michael Freunek" userId="5cf542f21bd72211" providerId="LiveId" clId="{D09C8CB7-335E-450E-AFB2-3ADE4EDBA740}" dt="2020-03-19T10:20:02.904" v="387" actId="1076"/>
          <ac:spMkLst>
            <pc:docMk/>
            <pc:sldMk cId="495233219" sldId="270"/>
            <ac:spMk id="29" creationId="{6B513B58-9FFD-4CAF-AE44-C446C21C94CD}"/>
          </ac:spMkLst>
        </pc:spChg>
        <pc:spChg chg="add mod">
          <ac:chgData name="Michael Freunek" userId="5cf542f21bd72211" providerId="LiveId" clId="{D09C8CB7-335E-450E-AFB2-3ADE4EDBA740}" dt="2020-03-19T10:20:10.534" v="389" actId="1076"/>
          <ac:spMkLst>
            <pc:docMk/>
            <pc:sldMk cId="495233219" sldId="270"/>
            <ac:spMk id="30" creationId="{A639D8C6-C9FD-4945-806D-039AE472022D}"/>
          </ac:spMkLst>
        </pc:spChg>
        <pc:spChg chg="add mod">
          <ac:chgData name="Michael Freunek" userId="5cf542f21bd72211" providerId="LiveId" clId="{D09C8CB7-335E-450E-AFB2-3ADE4EDBA740}" dt="2020-03-19T10:20:20.095" v="391" actId="1076"/>
          <ac:spMkLst>
            <pc:docMk/>
            <pc:sldMk cId="495233219" sldId="270"/>
            <ac:spMk id="31" creationId="{C8446475-1AE3-4846-B545-43188D73406C}"/>
          </ac:spMkLst>
        </pc:spChg>
        <pc:spChg chg="add mod">
          <ac:chgData name="Michael Freunek" userId="5cf542f21bd72211" providerId="LiveId" clId="{D09C8CB7-335E-450E-AFB2-3ADE4EDBA740}" dt="2020-03-19T10:20:24.255" v="393" actId="1076"/>
          <ac:spMkLst>
            <pc:docMk/>
            <pc:sldMk cId="495233219" sldId="270"/>
            <ac:spMk id="32" creationId="{228F1E16-FFD8-4445-9EDA-5122EA540A8C}"/>
          </ac:spMkLst>
        </pc:spChg>
        <pc:spChg chg="add mod">
          <ac:chgData name="Michael Freunek" userId="5cf542f21bd72211" providerId="LiveId" clId="{D09C8CB7-335E-450E-AFB2-3ADE4EDBA740}" dt="2020-03-19T10:20:27.394" v="395" actId="1076"/>
          <ac:spMkLst>
            <pc:docMk/>
            <pc:sldMk cId="495233219" sldId="270"/>
            <ac:spMk id="33" creationId="{F7F299B6-86A9-474E-BE8B-B91C89E24261}"/>
          </ac:spMkLst>
        </pc:spChg>
        <pc:spChg chg="add mod">
          <ac:chgData name="Michael Freunek" userId="5cf542f21bd72211" providerId="LiveId" clId="{D09C8CB7-335E-450E-AFB2-3ADE4EDBA740}" dt="2020-03-19T10:20:33.464" v="397" actId="1076"/>
          <ac:spMkLst>
            <pc:docMk/>
            <pc:sldMk cId="495233219" sldId="270"/>
            <ac:spMk id="34" creationId="{DF2DF393-9AC1-44F2-85C6-24F7FD22D2A2}"/>
          </ac:spMkLst>
        </pc:spChg>
        <pc:spChg chg="add mod">
          <ac:chgData name="Michael Freunek" userId="5cf542f21bd72211" providerId="LiveId" clId="{D09C8CB7-335E-450E-AFB2-3ADE4EDBA740}" dt="2020-03-19T10:20:39.954" v="399" actId="1076"/>
          <ac:spMkLst>
            <pc:docMk/>
            <pc:sldMk cId="495233219" sldId="270"/>
            <ac:spMk id="35" creationId="{7077A0E8-54F1-4F72-A2BB-A3BCC7B7237A}"/>
          </ac:spMkLst>
        </pc:spChg>
        <pc:spChg chg="add mod">
          <ac:chgData name="Michael Freunek" userId="5cf542f21bd72211" providerId="LiveId" clId="{D09C8CB7-335E-450E-AFB2-3ADE4EDBA740}" dt="2020-03-19T10:20:42.875" v="401" actId="1076"/>
          <ac:spMkLst>
            <pc:docMk/>
            <pc:sldMk cId="495233219" sldId="270"/>
            <ac:spMk id="36" creationId="{55CCD18D-86B6-49FE-BAA4-4F3C0D5482D5}"/>
          </ac:spMkLst>
        </pc:spChg>
        <pc:picChg chg="add mod ord">
          <ac:chgData name="Michael Freunek" userId="5cf542f21bd72211" providerId="LiveId" clId="{D09C8CB7-335E-450E-AFB2-3ADE4EDBA740}" dt="2020-03-19T10:19:06.454" v="372" actId="167"/>
          <ac:picMkLst>
            <pc:docMk/>
            <pc:sldMk cId="495233219" sldId="270"/>
            <ac:picMk id="3" creationId="{E1256DAC-626B-415C-BEDA-86355897E702}"/>
          </ac:picMkLst>
        </pc:picChg>
        <pc:picChg chg="del">
          <ac:chgData name="Michael Freunek" userId="5cf542f21bd72211" providerId="LiveId" clId="{D09C8CB7-335E-450E-AFB2-3ADE4EDBA740}" dt="2020-03-19T09:58:08.247" v="255" actId="478"/>
          <ac:picMkLst>
            <pc:docMk/>
            <pc:sldMk cId="495233219" sldId="270"/>
            <ac:picMk id="4" creationId="{6EBE748B-64AF-4DC7-BF3A-A987CFBCB03A}"/>
          </ac:picMkLst>
        </pc:picChg>
        <pc:picChg chg="add mod ord">
          <ac:chgData name="Michael Freunek" userId="5cf542f21bd72211" providerId="LiveId" clId="{D09C8CB7-335E-450E-AFB2-3ADE4EDBA740}" dt="2020-03-19T10:19:09.454" v="373" actId="167"/>
          <ac:picMkLst>
            <pc:docMk/>
            <pc:sldMk cId="495233219" sldId="270"/>
            <ac:picMk id="20" creationId="{71C1F9BE-874F-4CD7-8043-65181DAE4B5B}"/>
          </ac:picMkLst>
        </pc:picChg>
        <pc:picChg chg="add mod ord">
          <ac:chgData name="Michael Freunek" userId="5cf542f21bd72211" providerId="LiveId" clId="{D09C8CB7-335E-450E-AFB2-3ADE4EDBA740}" dt="2020-03-19T10:19:11.824" v="374" actId="167"/>
          <ac:picMkLst>
            <pc:docMk/>
            <pc:sldMk cId="495233219" sldId="270"/>
            <ac:picMk id="21" creationId="{2484D109-91CC-40AF-A7A9-AC3261C90AB3}"/>
          </ac:picMkLst>
        </pc:picChg>
      </pc:sldChg>
      <pc:sldChg chg="addSp delSp modSp add delAnim modAnim">
        <pc:chgData name="Michael Freunek" userId="5cf542f21bd72211" providerId="LiveId" clId="{D09C8CB7-335E-450E-AFB2-3ADE4EDBA740}" dt="2020-03-19T10:55:55.970" v="609" actId="478"/>
        <pc:sldMkLst>
          <pc:docMk/>
          <pc:sldMk cId="1310444297" sldId="271"/>
        </pc:sldMkLst>
        <pc:spChg chg="mod">
          <ac:chgData name="Michael Freunek" userId="5cf542f21bd72211" providerId="LiveId" clId="{D09C8CB7-335E-450E-AFB2-3ADE4EDBA740}" dt="2020-03-19T10:29:56.843" v="524" actId="20577"/>
          <ac:spMkLst>
            <pc:docMk/>
            <pc:sldMk cId="1310444297" sldId="271"/>
            <ac:spMk id="2" creationId="{AC63473B-8279-41B9-8D02-F390770FB2E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5" creationId="{A9CF96C4-7FF8-4966-8A0B-57EA02F18988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6" creationId="{E974856B-1837-4A7E-8A69-E548F8A4A43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7" creationId="{C9328E9B-20D0-4DF3-BAD7-80B18220889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8" creationId="{FFDA16C7-5C59-4161-9660-F5F8A87A46F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9" creationId="{30FE1704-585A-4189-A797-FE4509A35F14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0" creationId="{ED15AC45-D64C-4EC3-A1D0-7B97EA620B2E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1" creationId="{65A9EAD2-1276-4DCA-AFA1-480182FE220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2" creationId="{452C950E-10DF-4011-BFA3-2766C8F2826B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3" creationId="{62B31DFB-B3DD-4EB5-89BB-D66751C90386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4" creationId="{030BF2D9-41A1-4D01-913F-018DBCC01D14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5" creationId="{4FF35286-3043-4021-A58A-B4D4D8D3C178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6" creationId="{B74FA00C-3011-487C-8D86-E9A3DEA8D06C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7" creationId="{09813E80-694C-44F6-A8F8-C401EBF75E1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8" creationId="{8A9906AA-1663-44CE-8F44-FC1D5DD80E6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9" creationId="{1F0C1D34-40D2-4C43-9C34-29E7CD652A5F}"/>
          </ac:spMkLst>
        </pc:spChg>
        <pc:spChg chg="add del mod">
          <ac:chgData name="Michael Freunek" userId="5cf542f21bd72211" providerId="LiveId" clId="{D09C8CB7-335E-450E-AFB2-3ADE4EDBA740}" dt="2020-03-19T10:55:55.970" v="609" actId="478"/>
          <ac:spMkLst>
            <pc:docMk/>
            <pc:sldMk cId="1310444297" sldId="271"/>
            <ac:spMk id="20" creationId="{C8BDA3E8-2395-492F-B865-95A2AC97FB3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22" creationId="{3BB112A7-64F2-4257-8397-4CAD53999C2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23" creationId="{D5FA5F6E-E5A6-44E9-AB48-C3A0FB554159}"/>
          </ac:spMkLst>
        </pc:spChg>
        <pc:picChg chg="add del mod">
          <ac:chgData name="Michael Freunek" userId="5cf542f21bd72211" providerId="LiveId" clId="{D09C8CB7-335E-450E-AFB2-3ADE4EDBA740}" dt="2020-03-19T10:55:46.630" v="605" actId="478"/>
          <ac:picMkLst>
            <pc:docMk/>
            <pc:sldMk cId="1310444297" sldId="271"/>
            <ac:picMk id="3" creationId="{EE125529-5A5C-4899-A688-D60D24F1E0B1}"/>
          </ac:picMkLst>
        </pc:picChg>
        <pc:picChg chg="del">
          <ac:chgData name="Michael Freunek" userId="5cf542f21bd72211" providerId="LiveId" clId="{D09C8CB7-335E-450E-AFB2-3ADE4EDBA740}" dt="2020-03-19T10:13:33.385" v="271" actId="478"/>
          <ac:picMkLst>
            <pc:docMk/>
            <pc:sldMk cId="1310444297" sldId="271"/>
            <ac:picMk id="4" creationId="{6EBE748B-64AF-4DC7-BF3A-A987CFBCB03A}"/>
          </ac:picMkLst>
        </pc:picChg>
        <pc:picChg chg="add mod">
          <ac:chgData name="Michael Freunek" userId="5cf542f21bd72211" providerId="LiveId" clId="{D09C8CB7-335E-450E-AFB2-3ADE4EDBA740}" dt="2020-03-19T10:55:53.430" v="608" actId="1076"/>
          <ac:picMkLst>
            <pc:docMk/>
            <pc:sldMk cId="1310444297" sldId="271"/>
            <ac:picMk id="21" creationId="{799BDDA2-2A9F-4D92-8B6F-7386EF144D0A}"/>
          </ac:picMkLst>
        </pc:picChg>
      </pc:sldChg>
    </pc:docChg>
  </pc:docChgLst>
  <pc:docChgLst>
    <pc:chgData name="Michael Freunek" userId="5cf542f21bd72211" providerId="LiveId" clId="{436F311D-4396-43CC-A81F-F1FF6C44C09D}"/>
    <pc:docChg chg="undo custSel addSld delSld modSld sldOrd">
      <pc:chgData name="Michael Freunek" userId="5cf542f21bd72211" providerId="LiveId" clId="{436F311D-4396-43CC-A81F-F1FF6C44C09D}" dt="2020-03-18T22:59:10.158" v="812" actId="20577"/>
      <pc:docMkLst>
        <pc:docMk/>
      </pc:docMkLst>
      <pc:sldChg chg="modSp">
        <pc:chgData name="Michael Freunek" userId="5cf542f21bd72211" providerId="LiveId" clId="{436F311D-4396-43CC-A81F-F1FF6C44C09D}" dt="2020-03-18T22:32:28.845" v="656" actId="20577"/>
        <pc:sldMkLst>
          <pc:docMk/>
          <pc:sldMk cId="543643726" sldId="257"/>
        </pc:sldMkLst>
        <pc:spChg chg="mod">
          <ac:chgData name="Michael Freunek" userId="5cf542f21bd72211" providerId="LiveId" clId="{436F311D-4396-43CC-A81F-F1FF6C44C09D}" dt="2020-03-18T22:32:28.845" v="656" actId="20577"/>
          <ac:spMkLst>
            <pc:docMk/>
            <pc:sldMk cId="543643726" sldId="257"/>
            <ac:spMk id="3" creationId="{38297C27-77C8-4D73-9205-43D353410A82}"/>
          </ac:spMkLst>
        </pc:spChg>
      </pc:sldChg>
      <pc:sldChg chg="modAnim">
        <pc:chgData name="Michael Freunek" userId="5cf542f21bd72211" providerId="LiveId" clId="{436F311D-4396-43CC-A81F-F1FF6C44C09D}" dt="2020-03-18T21:11:07.697" v="212"/>
        <pc:sldMkLst>
          <pc:docMk/>
          <pc:sldMk cId="1762065425" sldId="258"/>
        </pc:sldMkLst>
      </pc:sldChg>
      <pc:sldChg chg="modSp">
        <pc:chgData name="Michael Freunek" userId="5cf542f21bd72211" providerId="LiveId" clId="{436F311D-4396-43CC-A81F-F1FF6C44C09D}" dt="2020-03-18T21:12:24.786" v="249" actId="20577"/>
        <pc:sldMkLst>
          <pc:docMk/>
          <pc:sldMk cId="3999028331" sldId="259"/>
        </pc:sldMkLst>
        <pc:spChg chg="mod">
          <ac:chgData name="Michael Freunek" userId="5cf542f21bd72211" providerId="LiveId" clId="{436F311D-4396-43CC-A81F-F1FF6C44C09D}" dt="2020-03-18T21:12:24.786" v="249" actId="20577"/>
          <ac:spMkLst>
            <pc:docMk/>
            <pc:sldMk cId="3999028331" sldId="259"/>
            <ac:spMk id="2" creationId="{C4696481-0F97-4D95-93B8-387584F98F57}"/>
          </ac:spMkLst>
        </pc:spChg>
      </pc:sldChg>
      <pc:sldChg chg="addSp delSp modSp modAnim">
        <pc:chgData name="Michael Freunek" userId="5cf542f21bd72211" providerId="LiveId" clId="{436F311D-4396-43CC-A81F-F1FF6C44C09D}" dt="2020-03-18T22:48:40.204" v="799"/>
        <pc:sldMkLst>
          <pc:docMk/>
          <pc:sldMk cId="297710760" sldId="260"/>
        </pc:sldMkLst>
        <pc:spChg chg="mod">
          <ac:chgData name="Michael Freunek" userId="5cf542f21bd72211" providerId="LiveId" clId="{436F311D-4396-43CC-A81F-F1FF6C44C09D}" dt="2020-03-18T22:41:22.557" v="694" actId="113"/>
          <ac:spMkLst>
            <pc:docMk/>
            <pc:sldMk cId="297710760" sldId="260"/>
            <ac:spMk id="3" creationId="{D93977F1-2F00-45D4-81D4-40CA16ACC10F}"/>
          </ac:spMkLst>
        </pc:spChg>
        <pc:spChg chg="add del mod">
          <ac:chgData name="Michael Freunek" userId="5cf542f21bd72211" providerId="LiveId" clId="{436F311D-4396-43CC-A81F-F1FF6C44C09D}" dt="2020-03-18T22:34:12.359" v="680" actId="478"/>
          <ac:spMkLst>
            <pc:docMk/>
            <pc:sldMk cId="297710760" sldId="260"/>
            <ac:spMk id="6" creationId="{431F58A0-AE34-46D0-973B-BEA1FE75C6D6}"/>
          </ac:spMkLst>
        </pc:spChg>
        <pc:spChg chg="add mod">
          <ac:chgData name="Michael Freunek" userId="5cf542f21bd72211" providerId="LiveId" clId="{436F311D-4396-43CC-A81F-F1FF6C44C09D}" dt="2020-03-18T22:42:15.075" v="702" actId="1076"/>
          <ac:spMkLst>
            <pc:docMk/>
            <pc:sldMk cId="297710760" sldId="260"/>
            <ac:spMk id="9" creationId="{2F25B721-6FF6-4DC6-9300-B7D5DA02F1F1}"/>
          </ac:spMkLst>
        </pc:spChg>
        <pc:spChg chg="add mod">
          <ac:chgData name="Michael Freunek" userId="5cf542f21bd72211" providerId="LiveId" clId="{436F311D-4396-43CC-A81F-F1FF6C44C09D}" dt="2020-03-18T22:47:51.875" v="770" actId="1076"/>
          <ac:spMkLst>
            <pc:docMk/>
            <pc:sldMk cId="297710760" sldId="260"/>
            <ac:spMk id="10" creationId="{F79AC189-E2AF-481E-A793-BF5A1C5A0DE8}"/>
          </ac:spMkLst>
        </pc:spChg>
        <pc:spChg chg="add mod">
          <ac:chgData name="Michael Freunek" userId="5cf542f21bd72211" providerId="LiveId" clId="{436F311D-4396-43CC-A81F-F1FF6C44C09D}" dt="2020-03-18T22:48:13.005" v="796" actId="1037"/>
          <ac:spMkLst>
            <pc:docMk/>
            <pc:sldMk cId="297710760" sldId="260"/>
            <ac:spMk id="11" creationId="{956D7498-634C-4F4F-882D-50C1DC4105E7}"/>
          </ac:spMkLst>
        </pc:spChg>
        <pc:picChg chg="add del mod">
          <ac:chgData name="Michael Freunek" userId="5cf542f21bd72211" providerId="LiveId" clId="{436F311D-4396-43CC-A81F-F1FF6C44C09D}" dt="2020-03-18T22:34:10.967" v="679" actId="478"/>
          <ac:picMkLst>
            <pc:docMk/>
            <pc:sldMk cId="297710760" sldId="260"/>
            <ac:picMk id="4" creationId="{DBF83635-F02B-480C-9C99-100397C8104D}"/>
          </ac:picMkLst>
        </pc:picChg>
        <pc:picChg chg="add del mod">
          <ac:chgData name="Michael Freunek" userId="5cf542f21bd72211" providerId="LiveId" clId="{436F311D-4396-43CC-A81F-F1FF6C44C09D}" dt="2020-03-18T22:34:12.362" v="681" actId="478"/>
          <ac:picMkLst>
            <pc:docMk/>
            <pc:sldMk cId="297710760" sldId="260"/>
            <ac:picMk id="5" creationId="{48A87B42-6AB0-4F39-ACDA-BFC01E1644D2}"/>
          </ac:picMkLst>
        </pc:picChg>
        <pc:picChg chg="add mod">
          <ac:chgData name="Michael Freunek" userId="5cf542f21bd72211" providerId="LiveId" clId="{436F311D-4396-43CC-A81F-F1FF6C44C09D}" dt="2020-03-18T22:41:07.165" v="692" actId="1076"/>
          <ac:picMkLst>
            <pc:docMk/>
            <pc:sldMk cId="297710760" sldId="260"/>
            <ac:picMk id="7" creationId="{12A2AADD-0C67-40AF-84A3-D11636B5AFA4}"/>
          </ac:picMkLst>
        </pc:picChg>
        <pc:picChg chg="add mod">
          <ac:chgData name="Michael Freunek" userId="5cf542f21bd72211" providerId="LiveId" clId="{436F311D-4396-43CC-A81F-F1FF6C44C09D}" dt="2020-03-18T22:41:11.315" v="693" actId="1076"/>
          <ac:picMkLst>
            <pc:docMk/>
            <pc:sldMk cId="297710760" sldId="260"/>
            <ac:picMk id="8" creationId="{9A203BB5-07C5-49C4-8DB8-A006C1709D4E}"/>
          </ac:picMkLst>
        </pc:picChg>
      </pc:sldChg>
      <pc:sldChg chg="modSp delCm">
        <pc:chgData name="Michael Freunek" userId="5cf542f21bd72211" providerId="LiveId" clId="{436F311D-4396-43CC-A81F-F1FF6C44C09D}" dt="2020-03-18T22:46:05.585" v="747" actId="20577"/>
        <pc:sldMkLst>
          <pc:docMk/>
          <pc:sldMk cId="1359988658" sldId="261"/>
        </pc:sldMkLst>
        <pc:spChg chg="mod">
          <ac:chgData name="Michael Freunek" userId="5cf542f21bd72211" providerId="LiveId" clId="{436F311D-4396-43CC-A81F-F1FF6C44C09D}" dt="2020-03-18T22:46:05.585" v="747" actId="20577"/>
          <ac:spMkLst>
            <pc:docMk/>
            <pc:sldMk cId="1359988658" sldId="261"/>
            <ac:spMk id="3" creationId="{BA9E3F23-8492-4AD3-BE15-BE8A1A60ACC1}"/>
          </ac:spMkLst>
        </pc:spChg>
      </pc:sldChg>
      <pc:sldChg chg="addSp delSp modSp ord">
        <pc:chgData name="Michael Freunek" userId="5cf542f21bd72211" providerId="LiveId" clId="{436F311D-4396-43CC-A81F-F1FF6C44C09D}" dt="2020-03-18T21:37:39.763" v="398" actId="1036"/>
        <pc:sldMkLst>
          <pc:docMk/>
          <pc:sldMk cId="1138707933" sldId="262"/>
        </pc:sldMkLst>
        <pc:spChg chg="del mod">
          <ac:chgData name="Michael Freunek" userId="5cf542f21bd72211" providerId="LiveId" clId="{436F311D-4396-43CC-A81F-F1FF6C44C09D}" dt="2020-03-18T21:36:34.813" v="337" actId="478"/>
          <ac:spMkLst>
            <pc:docMk/>
            <pc:sldMk cId="1138707933" sldId="262"/>
            <ac:spMk id="3" creationId="{00000000-0000-0000-0000-000000000000}"/>
          </ac:spMkLst>
        </pc:spChg>
        <pc:spChg chg="add del mod">
          <ac:chgData name="Michael Freunek" userId="5cf542f21bd72211" providerId="LiveId" clId="{436F311D-4396-43CC-A81F-F1FF6C44C09D}" dt="2020-03-18T21:36:38.053" v="338" actId="478"/>
          <ac:spMkLst>
            <pc:docMk/>
            <pc:sldMk cId="1138707933" sldId="262"/>
            <ac:spMk id="6" creationId="{E05A33BB-8683-4F53-A415-9E769B8B19CB}"/>
          </ac:spMkLst>
        </pc:spChg>
        <pc:picChg chg="add mod">
          <ac:chgData name="Michael Freunek" userId="5cf542f21bd72211" providerId="LiveId" clId="{436F311D-4396-43CC-A81F-F1FF6C44C09D}" dt="2020-03-18T21:37:39.763" v="398" actId="1036"/>
          <ac:picMkLst>
            <pc:docMk/>
            <pc:sldMk cId="1138707933" sldId="262"/>
            <ac:picMk id="4" creationId="{3FFA53A9-AAB5-4C92-8FC2-8AC4AB6EED42}"/>
          </ac:picMkLst>
        </pc:picChg>
        <pc:picChg chg="add del mod">
          <ac:chgData name="Michael Freunek" userId="5cf542f21bd72211" providerId="LiveId" clId="{436F311D-4396-43CC-A81F-F1FF6C44C09D}" dt="2020-03-18T21:36:49.633" v="342" actId="478"/>
          <ac:picMkLst>
            <pc:docMk/>
            <pc:sldMk cId="1138707933" sldId="262"/>
            <ac:picMk id="7" creationId="{A5BF5EE3-58F8-4B27-B3D3-0DBB60AA5352}"/>
          </ac:picMkLst>
        </pc:picChg>
        <pc:picChg chg="add mod">
          <ac:chgData name="Michael Freunek" userId="5cf542f21bd72211" providerId="LiveId" clId="{436F311D-4396-43CC-A81F-F1FF6C44C09D}" dt="2020-03-18T21:37:35.649" v="374" actId="1036"/>
          <ac:picMkLst>
            <pc:docMk/>
            <pc:sldMk cId="1138707933" sldId="262"/>
            <ac:picMk id="8" creationId="{37E9809A-75D9-4944-9442-B5B137AFBD0F}"/>
          </ac:picMkLst>
        </pc:picChg>
      </pc:sldChg>
      <pc:sldChg chg="delSp modSp">
        <pc:chgData name="Michael Freunek" userId="5cf542f21bd72211" providerId="LiveId" clId="{436F311D-4396-43CC-A81F-F1FF6C44C09D}" dt="2020-03-18T21:41:25.223" v="465" actId="1076"/>
        <pc:sldMkLst>
          <pc:docMk/>
          <pc:sldMk cId="4150715822" sldId="263"/>
        </pc:sldMkLst>
        <pc:spChg chg="mod">
          <ac:chgData name="Michael Freunek" userId="5cf542f21bd72211" providerId="LiveId" clId="{436F311D-4396-43CC-A81F-F1FF6C44C09D}" dt="2020-03-18T21:41:25.223" v="465" actId="1076"/>
          <ac:spMkLst>
            <pc:docMk/>
            <pc:sldMk cId="4150715822" sldId="263"/>
            <ac:spMk id="2" creationId="{00000000-0000-0000-0000-000000000000}"/>
          </ac:spMkLst>
        </pc:spChg>
        <pc:spChg chg="del">
          <ac:chgData name="Michael Freunek" userId="5cf542f21bd72211" providerId="LiveId" clId="{436F311D-4396-43CC-A81F-F1FF6C44C09D}" dt="2020-03-18T21:41:03.913" v="432" actId="478"/>
          <ac:spMkLst>
            <pc:docMk/>
            <pc:sldMk cId="4150715822" sldId="263"/>
            <ac:spMk id="3" creationId="{00000000-0000-0000-0000-000000000000}"/>
          </ac:spMkLst>
        </pc:spChg>
      </pc:sldChg>
      <pc:sldChg chg="del">
        <pc:chgData name="Michael Freunek" userId="5cf542f21bd72211" providerId="LiveId" clId="{436F311D-4396-43CC-A81F-F1FF6C44C09D}" dt="2020-03-18T21:06:51.377" v="105" actId="2696"/>
        <pc:sldMkLst>
          <pc:docMk/>
          <pc:sldMk cId="3426043088" sldId="264"/>
        </pc:sldMkLst>
      </pc:sldChg>
      <pc:sldChg chg="addSp delSp modSp add modAnim">
        <pc:chgData name="Michael Freunek" userId="5cf542f21bd72211" providerId="LiveId" clId="{436F311D-4396-43CC-A81F-F1FF6C44C09D}" dt="2020-03-18T21:05:01.457" v="104" actId="1076"/>
        <pc:sldMkLst>
          <pc:docMk/>
          <pc:sldMk cId="3032471386" sldId="265"/>
        </pc:sldMkLst>
        <pc:spChg chg="mod">
          <ac:chgData name="Michael Freunek" userId="5cf542f21bd72211" providerId="LiveId" clId="{436F311D-4396-43CC-A81F-F1FF6C44C09D}" dt="2020-03-18T20:47:08.546" v="57" actId="20577"/>
          <ac:spMkLst>
            <pc:docMk/>
            <pc:sldMk cId="3032471386" sldId="265"/>
            <ac:spMk id="2" creationId="{1A2A4153-A869-419F-8273-10C1886A121A}"/>
          </ac:spMkLst>
        </pc:spChg>
        <pc:spChg chg="del">
          <ac:chgData name="Michael Freunek" userId="5cf542f21bd72211" providerId="LiveId" clId="{436F311D-4396-43CC-A81F-F1FF6C44C09D}" dt="2020-03-18T20:51:17.239" v="58" actId="478"/>
          <ac:spMkLst>
            <pc:docMk/>
            <pc:sldMk cId="3032471386" sldId="265"/>
            <ac:spMk id="3" creationId="{5F43062D-93B9-4C26-92EB-FDB5A26951A3}"/>
          </ac:spMkLst>
        </pc:spChg>
        <pc:spChg chg="add mod">
          <ac:chgData name="Michael Freunek" userId="5cf542f21bd72211" providerId="LiveId" clId="{436F311D-4396-43CC-A81F-F1FF6C44C09D}" dt="2020-03-18T21:05:01.457" v="104" actId="1076"/>
          <ac:spMkLst>
            <pc:docMk/>
            <pc:sldMk cId="3032471386" sldId="265"/>
            <ac:spMk id="6" creationId="{3EE0A42A-BD54-4023-BB67-4002B97A4B87}"/>
          </ac:spMkLst>
        </pc:spChg>
        <pc:picChg chg="add del mod">
          <ac:chgData name="Michael Freunek" userId="5cf542f21bd72211" providerId="LiveId" clId="{436F311D-4396-43CC-A81F-F1FF6C44C09D}" dt="2020-03-18T20:51:36.049" v="63" actId="478"/>
          <ac:picMkLst>
            <pc:docMk/>
            <pc:sldMk cId="3032471386" sldId="265"/>
            <ac:picMk id="4" creationId="{E9075E09-78CF-4B34-BE84-2C75F209E4D4}"/>
          </ac:picMkLst>
        </pc:picChg>
        <pc:picChg chg="add mod">
          <ac:chgData name="Michael Freunek" userId="5cf542f21bd72211" providerId="LiveId" clId="{436F311D-4396-43CC-A81F-F1FF6C44C09D}" dt="2020-03-18T21:05:01.457" v="104" actId="1076"/>
          <ac:picMkLst>
            <pc:docMk/>
            <pc:sldMk cId="3032471386" sldId="265"/>
            <ac:picMk id="5" creationId="{E08FE6F1-E458-42EF-966D-416CEC9ED92B}"/>
          </ac:picMkLst>
        </pc:picChg>
      </pc:sldChg>
      <pc:sldChg chg="addSp delSp modSp add">
        <pc:chgData name="Michael Freunek" userId="5cf542f21bd72211" providerId="LiveId" clId="{436F311D-4396-43CC-A81F-F1FF6C44C09D}" dt="2020-03-18T21:38:49.993" v="410" actId="1076"/>
        <pc:sldMkLst>
          <pc:docMk/>
          <pc:sldMk cId="3917189298" sldId="266"/>
        </pc:sldMkLst>
        <pc:spChg chg="mod">
          <ac:chgData name="Michael Freunek" userId="5cf542f21bd72211" providerId="LiveId" clId="{436F311D-4396-43CC-A81F-F1FF6C44C09D}" dt="2020-03-18T21:38:08.743" v="407" actId="20577"/>
          <ac:spMkLst>
            <pc:docMk/>
            <pc:sldMk cId="3917189298" sldId="266"/>
            <ac:spMk id="2" creationId="{E6E6A0BF-D7A6-4349-BE55-34392438ECC0}"/>
          </ac:spMkLst>
        </pc:spChg>
        <pc:spChg chg="del">
          <ac:chgData name="Michael Freunek" userId="5cf542f21bd72211" providerId="LiveId" clId="{436F311D-4396-43CC-A81F-F1FF6C44C09D}" dt="2020-03-18T21:38:13.623" v="408" actId="478"/>
          <ac:spMkLst>
            <pc:docMk/>
            <pc:sldMk cId="3917189298" sldId="266"/>
            <ac:spMk id="3" creationId="{713702AF-4DC5-438A-9CF1-7A2A1BA7CD69}"/>
          </ac:spMkLst>
        </pc:spChg>
        <pc:picChg chg="add mod">
          <ac:chgData name="Michael Freunek" userId="5cf542f21bd72211" providerId="LiveId" clId="{436F311D-4396-43CC-A81F-F1FF6C44C09D}" dt="2020-03-18T21:38:49.993" v="410" actId="1076"/>
          <ac:picMkLst>
            <pc:docMk/>
            <pc:sldMk cId="3917189298" sldId="266"/>
            <ac:picMk id="4" creationId="{D345F288-6851-4560-B135-0AABCD057115}"/>
          </ac:picMkLst>
        </pc:picChg>
      </pc:sldChg>
      <pc:sldChg chg="addSp delSp modSp add modAnim">
        <pc:chgData name="Michael Freunek" userId="5cf542f21bd72211" providerId="LiveId" clId="{436F311D-4396-43CC-A81F-F1FF6C44C09D}" dt="2020-03-18T22:59:10.158" v="812" actId="20577"/>
        <pc:sldMkLst>
          <pc:docMk/>
          <pc:sldMk cId="3397878880" sldId="267"/>
        </pc:sldMkLst>
        <pc:spChg chg="mod">
          <ac:chgData name="Michael Freunek" userId="5cf542f21bd72211" providerId="LiveId" clId="{436F311D-4396-43CC-A81F-F1FF6C44C09D}" dt="2020-03-18T22:49:14.634" v="803" actId="20577"/>
          <ac:spMkLst>
            <pc:docMk/>
            <pc:sldMk cId="3397878880" sldId="267"/>
            <ac:spMk id="2" creationId="{AC63473B-8279-41B9-8D02-F390770FB2EF}"/>
          </ac:spMkLst>
        </pc:spChg>
        <pc:spChg chg="del">
          <ac:chgData name="Michael Freunek" userId="5cf542f21bd72211" providerId="LiveId" clId="{436F311D-4396-43CC-A81F-F1FF6C44C09D}" dt="2020-03-18T21:40:36.673" v="428" actId="478"/>
          <ac:spMkLst>
            <pc:docMk/>
            <pc:sldMk cId="3397878880" sldId="267"/>
            <ac:spMk id="3" creationId="{6DD0DEEA-2740-472A-91C2-4DB9249338F6}"/>
          </ac:spMkLst>
        </pc:spChg>
        <pc:spChg chg="add mod">
          <ac:chgData name="Michael Freunek" userId="5cf542f21bd72211" providerId="LiveId" clId="{436F311D-4396-43CC-A81F-F1FF6C44C09D}" dt="2020-03-18T21:42:07.616" v="466" actId="11529"/>
          <ac:spMkLst>
            <pc:docMk/>
            <pc:sldMk cId="3397878880" sldId="267"/>
            <ac:spMk id="5" creationId="{A9CF96C4-7FF8-4966-8A0B-57EA02F18988}"/>
          </ac:spMkLst>
        </pc:spChg>
        <pc:spChg chg="add mod">
          <ac:chgData name="Michael Freunek" userId="5cf542f21bd72211" providerId="LiveId" clId="{436F311D-4396-43CC-A81F-F1FF6C44C09D}" dt="2020-03-18T21:42:18.803" v="470" actId="1076"/>
          <ac:spMkLst>
            <pc:docMk/>
            <pc:sldMk cId="3397878880" sldId="267"/>
            <ac:spMk id="6" creationId="{E974856B-1837-4A7E-8A69-E548F8A4A43F}"/>
          </ac:spMkLst>
        </pc:spChg>
        <pc:spChg chg="add mod">
          <ac:chgData name="Michael Freunek" userId="5cf542f21bd72211" providerId="LiveId" clId="{436F311D-4396-43CC-A81F-F1FF6C44C09D}" dt="2020-03-18T21:42:13.943" v="469" actId="1076"/>
          <ac:spMkLst>
            <pc:docMk/>
            <pc:sldMk cId="3397878880" sldId="267"/>
            <ac:spMk id="7" creationId="{C9328E9B-20D0-4DF3-BAD7-80B182208897}"/>
          </ac:spMkLst>
        </pc:spChg>
        <pc:spChg chg="add mod">
          <ac:chgData name="Michael Freunek" userId="5cf542f21bd72211" providerId="LiveId" clId="{436F311D-4396-43CC-A81F-F1FF6C44C09D}" dt="2020-03-18T21:43:09.363" v="525" actId="1076"/>
          <ac:spMkLst>
            <pc:docMk/>
            <pc:sldMk cId="3397878880" sldId="267"/>
            <ac:spMk id="8" creationId="{FFDA16C7-5C59-4161-9660-F5F8A87A46FF}"/>
          </ac:spMkLst>
        </pc:spChg>
        <pc:spChg chg="add mod">
          <ac:chgData name="Michael Freunek" userId="5cf542f21bd72211" providerId="LiveId" clId="{436F311D-4396-43CC-A81F-F1FF6C44C09D}" dt="2020-03-18T21:43:25.282" v="546" actId="20577"/>
          <ac:spMkLst>
            <pc:docMk/>
            <pc:sldMk cId="3397878880" sldId="267"/>
            <ac:spMk id="9" creationId="{30FE1704-585A-4189-A797-FE4509A35F14}"/>
          </ac:spMkLst>
        </pc:spChg>
        <pc:spChg chg="add mod">
          <ac:chgData name="Michael Freunek" userId="5cf542f21bd72211" providerId="LiveId" clId="{436F311D-4396-43CC-A81F-F1FF6C44C09D}" dt="2020-03-18T22:59:10.158" v="812" actId="20577"/>
          <ac:spMkLst>
            <pc:docMk/>
            <pc:sldMk cId="3397878880" sldId="267"/>
            <ac:spMk id="10" creationId="{ED15AC45-D64C-4EC3-A1D0-7B97EA620B2E}"/>
          </ac:spMkLst>
        </pc:spChg>
        <pc:spChg chg="add mod">
          <ac:chgData name="Michael Freunek" userId="5cf542f21bd72211" providerId="LiveId" clId="{436F311D-4396-43CC-A81F-F1FF6C44C09D}" dt="2020-03-18T21:44:48.682" v="581" actId="1076"/>
          <ac:spMkLst>
            <pc:docMk/>
            <pc:sldMk cId="3397878880" sldId="267"/>
            <ac:spMk id="11" creationId="{65A9EAD2-1276-4DCA-AFA1-480182FE2207}"/>
          </ac:spMkLst>
        </pc:spChg>
        <pc:spChg chg="add mod">
          <ac:chgData name="Michael Freunek" userId="5cf542f21bd72211" providerId="LiveId" clId="{436F311D-4396-43CC-A81F-F1FF6C44C09D}" dt="2020-03-18T21:44:56.123" v="583" actId="1076"/>
          <ac:spMkLst>
            <pc:docMk/>
            <pc:sldMk cId="3397878880" sldId="267"/>
            <ac:spMk id="12" creationId="{452C950E-10DF-4011-BFA3-2766C8F2826B}"/>
          </ac:spMkLst>
        </pc:spChg>
        <pc:spChg chg="add mod">
          <ac:chgData name="Michael Freunek" userId="5cf542f21bd72211" providerId="LiveId" clId="{436F311D-4396-43CC-A81F-F1FF6C44C09D}" dt="2020-03-18T21:45:04.372" v="585" actId="1076"/>
          <ac:spMkLst>
            <pc:docMk/>
            <pc:sldMk cId="3397878880" sldId="267"/>
            <ac:spMk id="13" creationId="{62B31DFB-B3DD-4EB5-89BB-D66751C90386}"/>
          </ac:spMkLst>
        </pc:spChg>
        <pc:spChg chg="add mod">
          <ac:chgData name="Michael Freunek" userId="5cf542f21bd72211" providerId="LiveId" clId="{436F311D-4396-43CC-A81F-F1FF6C44C09D}" dt="2020-03-18T21:45:18.522" v="587" actId="1076"/>
          <ac:spMkLst>
            <pc:docMk/>
            <pc:sldMk cId="3397878880" sldId="267"/>
            <ac:spMk id="14" creationId="{030BF2D9-41A1-4D01-913F-018DBCC01D14}"/>
          </ac:spMkLst>
        </pc:spChg>
        <pc:spChg chg="add mod">
          <ac:chgData name="Michael Freunek" userId="5cf542f21bd72211" providerId="LiveId" clId="{436F311D-4396-43CC-A81F-F1FF6C44C09D}" dt="2020-03-18T21:45:24.962" v="589" actId="1076"/>
          <ac:spMkLst>
            <pc:docMk/>
            <pc:sldMk cId="3397878880" sldId="267"/>
            <ac:spMk id="15" creationId="{4FF35286-3043-4021-A58A-B4D4D8D3C178}"/>
          </ac:spMkLst>
        </pc:spChg>
        <pc:spChg chg="add mod">
          <ac:chgData name="Michael Freunek" userId="5cf542f21bd72211" providerId="LiveId" clId="{436F311D-4396-43CC-A81F-F1FF6C44C09D}" dt="2020-03-18T21:45:31.572" v="591" actId="1076"/>
          <ac:spMkLst>
            <pc:docMk/>
            <pc:sldMk cId="3397878880" sldId="267"/>
            <ac:spMk id="16" creationId="{B74FA00C-3011-487C-8D86-E9A3DEA8D06C}"/>
          </ac:spMkLst>
        </pc:spChg>
        <pc:spChg chg="add mod">
          <ac:chgData name="Michael Freunek" userId="5cf542f21bd72211" providerId="LiveId" clId="{436F311D-4396-43CC-A81F-F1FF6C44C09D}" dt="2020-03-18T21:45:40.882" v="593" actId="1076"/>
          <ac:spMkLst>
            <pc:docMk/>
            <pc:sldMk cId="3397878880" sldId="267"/>
            <ac:spMk id="17" creationId="{09813E80-694C-44F6-A8F8-C401EBF75E17}"/>
          </ac:spMkLst>
        </pc:spChg>
        <pc:spChg chg="add mod">
          <ac:chgData name="Michael Freunek" userId="5cf542f21bd72211" providerId="LiveId" clId="{436F311D-4396-43CC-A81F-F1FF6C44C09D}" dt="2020-03-18T21:45:46.863" v="595" actId="1076"/>
          <ac:spMkLst>
            <pc:docMk/>
            <pc:sldMk cId="3397878880" sldId="267"/>
            <ac:spMk id="18" creationId="{8A9906AA-1663-44CE-8F44-FC1D5DD80E62}"/>
          </ac:spMkLst>
        </pc:spChg>
        <pc:spChg chg="add mod">
          <ac:chgData name="Michael Freunek" userId="5cf542f21bd72211" providerId="LiveId" clId="{436F311D-4396-43CC-A81F-F1FF6C44C09D}" dt="2020-03-18T21:46:02.162" v="597" actId="1076"/>
          <ac:spMkLst>
            <pc:docMk/>
            <pc:sldMk cId="3397878880" sldId="267"/>
            <ac:spMk id="19" creationId="{1F0C1D34-40D2-4C43-9C34-29E7CD652A5F}"/>
          </ac:spMkLst>
        </pc:spChg>
        <pc:spChg chg="add del mod">
          <ac:chgData name="Michael Freunek" userId="5cf542f21bd72211" providerId="LiveId" clId="{436F311D-4396-43CC-A81F-F1FF6C44C09D}" dt="2020-03-18T21:46:05.722" v="600"/>
          <ac:spMkLst>
            <pc:docMk/>
            <pc:sldMk cId="3397878880" sldId="267"/>
            <ac:spMk id="20" creationId="{CB799B74-1868-4703-91B2-0A77D6A3C960}"/>
          </ac:spMkLst>
        </pc:spChg>
        <pc:spChg chg="add del mod">
          <ac:chgData name="Michael Freunek" userId="5cf542f21bd72211" providerId="LiveId" clId="{436F311D-4396-43CC-A81F-F1FF6C44C09D}" dt="2020-03-18T21:46:24.862" v="603" actId="478"/>
          <ac:spMkLst>
            <pc:docMk/>
            <pc:sldMk cId="3397878880" sldId="267"/>
            <ac:spMk id="21" creationId="{D2FB399F-D5AA-4000-9E6D-A727E8D5BE07}"/>
          </ac:spMkLst>
        </pc:spChg>
        <pc:spChg chg="add mod">
          <ac:chgData name="Michael Freunek" userId="5cf542f21bd72211" providerId="LiveId" clId="{436F311D-4396-43CC-A81F-F1FF6C44C09D}" dt="2020-03-18T22:29:12.590" v="610" actId="1076"/>
          <ac:spMkLst>
            <pc:docMk/>
            <pc:sldMk cId="3397878880" sldId="267"/>
            <ac:spMk id="22" creationId="{3BB112A7-64F2-4257-8397-4CAD53999C22}"/>
          </ac:spMkLst>
        </pc:spChg>
        <pc:spChg chg="add mod">
          <ac:chgData name="Michael Freunek" userId="5cf542f21bd72211" providerId="LiveId" clId="{436F311D-4396-43CC-A81F-F1FF6C44C09D}" dt="2020-03-18T22:49:37.324" v="809" actId="113"/>
          <ac:spMkLst>
            <pc:docMk/>
            <pc:sldMk cId="3397878880" sldId="267"/>
            <ac:spMk id="23" creationId="{D5FA5F6E-E5A6-44E9-AB48-C3A0FB554159}"/>
          </ac:spMkLst>
        </pc:spChg>
        <pc:picChg chg="add mod">
          <ac:chgData name="Michael Freunek" userId="5cf542f21bd72211" providerId="LiveId" clId="{436F311D-4396-43CC-A81F-F1FF6C44C09D}" dt="2020-03-18T22:29:00.926" v="609" actId="1076"/>
          <ac:picMkLst>
            <pc:docMk/>
            <pc:sldMk cId="3397878880" sldId="267"/>
            <ac:picMk id="4" creationId="{6EBE748B-64AF-4DC7-BF3A-A987CFBCB03A}"/>
          </ac:picMkLst>
        </pc:picChg>
      </pc:sldChg>
      <pc:sldChg chg="addSp delSp modSp add modAnim">
        <pc:chgData name="Michael Freunek" userId="5cf542f21bd72211" providerId="LiveId" clId="{436F311D-4396-43CC-A81F-F1FF6C44C09D}" dt="2020-03-18T22:44:41.035" v="737"/>
        <pc:sldMkLst>
          <pc:docMk/>
          <pc:sldMk cId="288312610" sldId="268"/>
        </pc:sldMkLst>
        <pc:spChg chg="del">
          <ac:chgData name="Michael Freunek" userId="5cf542f21bd72211" providerId="LiveId" clId="{436F311D-4396-43CC-A81F-F1FF6C44C09D}" dt="2020-03-18T22:42:30.220" v="703" actId="478"/>
          <ac:spMkLst>
            <pc:docMk/>
            <pc:sldMk cId="288312610" sldId="268"/>
            <ac:spMk id="3" creationId="{D93977F1-2F00-45D4-81D4-40CA16ACC10F}"/>
          </ac:spMkLst>
        </pc:spChg>
        <pc:spChg chg="add del mod">
          <ac:chgData name="Michael Freunek" userId="5cf542f21bd72211" providerId="LiveId" clId="{436F311D-4396-43CC-A81F-F1FF6C44C09D}" dt="2020-03-18T22:42:32.595" v="704" actId="478"/>
          <ac:spMkLst>
            <pc:docMk/>
            <pc:sldMk cId="288312610" sldId="268"/>
            <ac:spMk id="8" creationId="{784B26E1-CDF8-4D81-AF4D-1B6BB5D6B71F}"/>
          </ac:spMkLst>
        </pc:spChg>
        <pc:spChg chg="add mod">
          <ac:chgData name="Michael Freunek" userId="5cf542f21bd72211" providerId="LiveId" clId="{436F311D-4396-43CC-A81F-F1FF6C44C09D}" dt="2020-03-18T22:43:01.535" v="712" actId="1076"/>
          <ac:spMkLst>
            <pc:docMk/>
            <pc:sldMk cId="288312610" sldId="268"/>
            <ac:spMk id="10" creationId="{9BD87C45-E909-4BE5-BC62-DFBB3CD9279A}"/>
          </ac:spMkLst>
        </pc:spChg>
        <pc:spChg chg="add mod">
          <ac:chgData name="Michael Freunek" userId="5cf542f21bd72211" providerId="LiveId" clId="{436F311D-4396-43CC-A81F-F1FF6C44C09D}" dt="2020-03-18T22:44:03.965" v="735" actId="164"/>
          <ac:spMkLst>
            <pc:docMk/>
            <pc:sldMk cId="288312610" sldId="268"/>
            <ac:spMk id="11" creationId="{4E9DD9C2-3628-46E9-97E7-059F6CB9F6F8}"/>
          </ac:spMkLst>
        </pc:spChg>
        <pc:spChg chg="add mod">
          <ac:chgData name="Michael Freunek" userId="5cf542f21bd72211" providerId="LiveId" clId="{436F311D-4396-43CC-A81F-F1FF6C44C09D}" dt="2020-03-18T22:44:03.965" v="735" actId="164"/>
          <ac:spMkLst>
            <pc:docMk/>
            <pc:sldMk cId="288312610" sldId="268"/>
            <ac:spMk id="12" creationId="{23BAAE0B-F78A-4DEB-91A4-8D172206457B}"/>
          </ac:spMkLst>
        </pc:spChg>
        <pc:grpChg chg="add mod">
          <ac:chgData name="Michael Freunek" userId="5cf542f21bd72211" providerId="LiveId" clId="{436F311D-4396-43CC-A81F-F1FF6C44C09D}" dt="2020-03-18T22:44:03.965" v="735" actId="164"/>
          <ac:grpSpMkLst>
            <pc:docMk/>
            <pc:sldMk cId="288312610" sldId="268"/>
            <ac:grpSpMk id="13" creationId="{D267714C-8A9F-482F-BEBE-1C8A59F325F4}"/>
          </ac:grpSpMkLst>
        </pc:grpChg>
        <pc:picChg chg="mod">
          <ac:chgData name="Michael Freunek" userId="5cf542f21bd72211" providerId="LiveId" clId="{436F311D-4396-43CC-A81F-F1FF6C44C09D}" dt="2020-03-18T22:44:03.965" v="735" actId="164"/>
          <ac:picMkLst>
            <pc:docMk/>
            <pc:sldMk cId="288312610" sldId="268"/>
            <ac:picMk id="5" creationId="{48A87B42-6AB0-4F39-ACDA-BFC01E1644D2}"/>
          </ac:picMkLst>
        </pc:picChg>
        <pc:picChg chg="add mod">
          <ac:chgData name="Michael Freunek" userId="5cf542f21bd72211" providerId="LiveId" clId="{436F311D-4396-43CC-A81F-F1FF6C44C09D}" dt="2020-03-18T22:42:48.065" v="708" actId="1076"/>
          <ac:picMkLst>
            <pc:docMk/>
            <pc:sldMk cId="288312610" sldId="268"/>
            <ac:picMk id="9" creationId="{10257383-91B9-41DF-B2DC-C9F65301ED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FC896-62A0-4990-BAD2-AA8E5E7716EA}" type="datetimeFigureOut">
              <a:rPr lang="de-CH" smtClean="0"/>
              <a:t>30.05.2020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A035-6898-4234-8E0F-4928FA6C77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Wichtig: erklären, was </a:t>
            </a:r>
            <a:r>
              <a:rPr lang="de-CH" dirty="0" err="1"/>
              <a:t>Epoque</a:t>
            </a:r>
            <a:r>
              <a:rPr lang="de-CH" dirty="0"/>
              <a:t> Net und Report Manager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4A035-6898-4234-8E0F-4928FA6C77D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106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4F0D-B541-46AC-9A7F-2A44ECCA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5620D8-BFDD-43A5-9AE1-C3AB27A2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85CF0-B083-489D-9445-C9EC497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B834A-84E5-4705-9439-2D09A05E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D91DE-787F-4CD6-ACBC-B4801AC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0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7BB6B-D22D-48B8-9E73-D905FB4B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3B125F-1ADD-4BF4-A376-C449B56D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7D87C-6F15-4EF6-A7B4-A45E480C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DA224-C837-48A3-B383-08BABCE9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6A143-FFED-41DD-9A8E-DE567C5A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2C87C6-70E3-45EE-AB65-390254D7E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F7A86-F039-4AC6-8BE0-BD54A336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5E906-F5E5-46B1-9283-5FEF6AB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CCD56-618D-4C27-8906-789A35CE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7C1EF-AE55-4CB9-ADD7-17271D9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0F505-3882-45AD-A390-F3FDBC22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BA5C-8E08-4CB4-B45E-6CC2339C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6148E-9FC4-4A78-AFD2-18CB5ED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55C9-1000-40E7-9995-8D603074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88AEF-D0FB-4308-AD77-AAC2DFF7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5567A-4691-45C7-8122-D2D5A59C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57B088-F7F6-4354-8A74-A6859E36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79396-9A04-48F9-9843-938A4CB2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40787-5FA1-4791-A91F-121E6EB9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D560A-9D92-469D-AD1B-0D211F0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9B3BD-A00D-4B55-A3DC-EDFEF08A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1C1FA-0A56-4754-96A6-C35E019D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63DCD-B978-40C7-AF53-647B123D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39F432-3C9E-4808-86E0-DB18A17F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CC653-3DE9-44D8-A6BE-6383FB6C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91A13C-1C6C-4316-A068-12482FDC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6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C9F5A-6785-4DB0-A623-22E81E68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E78E1A-65BB-4829-B239-0C2A90F2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CEC122-3B79-4342-91A1-0C10B13EB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12F44-21DE-410F-A873-9DD2D955B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519AB-5C36-4EC0-84F6-EB838C4BC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9CDCE4-523A-40C3-B7A8-7FAFC613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404EB1-24E3-4015-A250-C6D21B5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B3E52-A829-471A-B930-94F7E027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642-7B8F-4E32-AA5F-9434AAA9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6745-4832-4AE5-8412-7C8A6061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185EF-A40A-40FE-A470-93AE00E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F2038E-A5A8-49C2-A113-6AC1C8F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3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9031D9-F4AA-407B-BC4E-562ECF9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69CA6C-3F40-45E9-802D-C7911102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521EDE-BCBA-4138-A01C-D9A6E14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9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126A5-8871-4B59-934D-30907D5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7E12-95AE-487F-AA0B-BC59E0D6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5F4A1-E36D-458A-BC13-D6F1B726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18173-00F4-4F96-9CDA-4479808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FFF97-22A9-4683-AB39-F44D0D1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40EBC-F3E6-4C0B-B6E8-FE1D02E3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5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43FFF-7D8F-4E30-BE20-C59F79B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3BEE0D-10F3-4597-853A-BA9B233E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C28FB-F32C-4DC0-BCC2-A0DABAD5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E35958-307A-4E57-A49A-256F461C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4E07F-A999-4681-B437-BD4A23E4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4890D8-533C-4485-95D2-DCCC0FC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3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B89008-839D-406F-9F6B-18918E39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CDD59-9955-4B90-AFFA-D7CBEE65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7FA0F-B168-426E-A2BA-FCBEF47B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82BC-3051-4761-985A-C4E510D6E40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10A50-268B-41C7-B986-FA7C6E2D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914CB-13D4-4379-900A-8A842365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7F968-B847-45DB-82F7-32056915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311"/>
            <a:ext cx="9144000" cy="2987998"/>
          </a:xfrm>
        </p:spPr>
        <p:txBody>
          <a:bodyPr>
            <a:normAutofit fontScale="90000"/>
          </a:bodyPr>
          <a:lstStyle/>
          <a:p>
            <a:r>
              <a:rPr lang="de-DE" dirty="0"/>
              <a:t>Technology-Field Classification </a:t>
            </a:r>
            <a:r>
              <a:rPr lang="de-DE" dirty="0" err="1"/>
              <a:t>using</a:t>
            </a:r>
            <a:br>
              <a:rPr lang="de-DE" dirty="0"/>
            </a:br>
            <a:r>
              <a:rPr lang="de-DE" dirty="0"/>
              <a:t> </a:t>
            </a:r>
            <a:r>
              <a:rPr lang="de-DE" b="1" i="1" dirty="0" err="1"/>
              <a:t>Machine</a:t>
            </a:r>
            <a:r>
              <a:rPr lang="de-DE" b="1" i="1" dirty="0"/>
              <a:t>-Learning</a:t>
            </a:r>
            <a:br>
              <a:rPr lang="de-DE" b="1" i="1" dirty="0"/>
            </a:br>
            <a:r>
              <a:rPr lang="de-DE" b="1" i="1" dirty="0"/>
              <a:t>(Deep-Learning)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4C6E15-7FFF-476F-8707-9A48ECE7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85" y="4525316"/>
            <a:ext cx="9614517" cy="1209659"/>
          </a:xfrm>
        </p:spPr>
        <p:txBody>
          <a:bodyPr>
            <a:normAutofit/>
          </a:bodyPr>
          <a:lstStyle/>
          <a:p>
            <a:r>
              <a:rPr lang="de-DE" sz="2600" dirty="0"/>
              <a:t>Michael Freunek, Catalin Cris</a:t>
            </a:r>
          </a:p>
          <a:p>
            <a:r>
              <a:rPr lang="de-DE" sz="2600" dirty="0"/>
              <a:t>Swiss Federal Institute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Intellectual</a:t>
            </a:r>
            <a:r>
              <a:rPr lang="de-DE" sz="26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7649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: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ML-Model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FA53A9-AAB5-4C92-8FC2-8AC4AB6E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62" y="1581450"/>
            <a:ext cx="5609838" cy="31843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E9809A-75D9-4944-9442-B5B137AF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0" y="1947385"/>
            <a:ext cx="6292541" cy="24525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E77A300-4029-4289-A181-C06C410B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21" y="4552032"/>
            <a:ext cx="2707746" cy="2238303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7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6A0BF-D7A6-4349-BE55-34392438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: 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ML-Model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45F288-6851-4560-B135-0AABCD05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9" y="1464291"/>
            <a:ext cx="6171371" cy="32877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B2B854E-7BE1-464E-8557-A8170BF7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" y="4939495"/>
            <a:ext cx="10194235" cy="15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3473B-8279-41B9-8D02-F390770F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 Model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approx</a:t>
            </a:r>
            <a:r>
              <a:rPr lang="de-DE" dirty="0"/>
              <a:t>. 40 </a:t>
            </a:r>
            <a:r>
              <a:rPr lang="de-DE" dirty="0" err="1"/>
              <a:t>docs</a:t>
            </a:r>
            <a:r>
              <a:rPr lang="de-DE" dirty="0"/>
              <a:t>. per Technology-Field) - 1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99BDDA2-2A9F-4D92-8B6F-7386EF1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224212"/>
            <a:ext cx="8164519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4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2484D109-91CC-40AF-A7A9-AC3261C9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6" y="5038725"/>
            <a:ext cx="6400800" cy="14763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1C1F9BE-874F-4CD7-8043-65181DA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6" y="3314700"/>
            <a:ext cx="6762750" cy="16097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1256DAC-626B-415C-BEDA-86355897E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06" y="1724025"/>
            <a:ext cx="6781800" cy="14763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63473B-8279-41B9-8D02-F390770F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 Model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approx</a:t>
            </a:r>
            <a:r>
              <a:rPr lang="de-DE" dirty="0"/>
              <a:t>. 40 </a:t>
            </a:r>
            <a:r>
              <a:rPr lang="de-DE" dirty="0" err="1"/>
              <a:t>docs</a:t>
            </a:r>
            <a:r>
              <a:rPr lang="de-DE" dirty="0"/>
              <a:t>. per Technology-Field) - 2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9CF96C4-7FF8-4966-8A0B-57EA02F18988}"/>
              </a:ext>
            </a:extLst>
          </p:cNvPr>
          <p:cNvSpPr/>
          <p:nvPr/>
        </p:nvSpPr>
        <p:spPr>
          <a:xfrm>
            <a:off x="7463481" y="2111935"/>
            <a:ext cx="1050324" cy="42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974856B-1837-4A7E-8A69-E548F8A4A43F}"/>
              </a:ext>
            </a:extLst>
          </p:cNvPr>
          <p:cNvSpPr/>
          <p:nvPr/>
        </p:nvSpPr>
        <p:spPr>
          <a:xfrm>
            <a:off x="7463481" y="3786358"/>
            <a:ext cx="1050324" cy="42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9328E9B-20D0-4DF3-BAD7-80B182208897}"/>
              </a:ext>
            </a:extLst>
          </p:cNvPr>
          <p:cNvSpPr/>
          <p:nvPr/>
        </p:nvSpPr>
        <p:spPr>
          <a:xfrm>
            <a:off x="7489224" y="5455221"/>
            <a:ext cx="1050324" cy="42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DA16C7-5C59-4161-9660-F5F8A87A46FF}"/>
              </a:ext>
            </a:extLst>
          </p:cNvPr>
          <p:cNvSpPr txBox="1"/>
          <p:nvPr/>
        </p:nvSpPr>
        <p:spPr>
          <a:xfrm>
            <a:off x="8886825" y="1998833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vehicle</a:t>
            </a:r>
            <a:r>
              <a:rPr lang="de-DE" dirty="0"/>
              <a:t>-break“ </a:t>
            </a:r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E1704-585A-4189-A797-FE4509A35F14}"/>
              </a:ext>
            </a:extLst>
          </p:cNvPr>
          <p:cNvSpPr txBox="1"/>
          <p:nvPr/>
        </p:nvSpPr>
        <p:spPr>
          <a:xfrm>
            <a:off x="8886825" y="366373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„insulin-pumps“ </a:t>
            </a:r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15AC45-D64C-4EC3-A1D0-7B97EA620B2E}"/>
              </a:ext>
            </a:extLst>
          </p:cNvPr>
          <p:cNvSpPr txBox="1"/>
          <p:nvPr/>
        </p:nvSpPr>
        <p:spPr>
          <a:xfrm>
            <a:off x="8886825" y="5328629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density</a:t>
            </a:r>
            <a:r>
              <a:rPr lang="de-DE" dirty="0"/>
              <a:t>-determination“ </a:t>
            </a:r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A9EAD2-1276-4DCA-AFA1-480182FE2207}"/>
              </a:ext>
            </a:extLst>
          </p:cNvPr>
          <p:cNvSpPr/>
          <p:nvPr/>
        </p:nvSpPr>
        <p:spPr>
          <a:xfrm>
            <a:off x="2720503" y="2833688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FA5F6E-E5A6-44E9-AB48-C3A0FB554159}"/>
              </a:ext>
            </a:extLst>
          </p:cNvPr>
          <p:cNvSpPr txBox="1"/>
          <p:nvPr/>
        </p:nvSpPr>
        <p:spPr>
          <a:xfrm>
            <a:off x="7463481" y="6251757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</a:t>
            </a:r>
            <a:r>
              <a:rPr lang="de-DE" b="1" dirty="0" err="1">
                <a:solidFill>
                  <a:srgbClr val="C00000"/>
                </a:solidFill>
              </a:rPr>
              <a:t>approx</a:t>
            </a:r>
            <a:r>
              <a:rPr lang="de-DE" b="1" dirty="0">
                <a:solidFill>
                  <a:srgbClr val="C00000"/>
                </a:solidFill>
              </a:rPr>
              <a:t>. 10 % </a:t>
            </a:r>
            <a:r>
              <a:rPr lang="de-DE" b="1" dirty="0" err="1">
                <a:solidFill>
                  <a:srgbClr val="C00000"/>
                </a:solidFill>
              </a:rPr>
              <a:t>misclassifications</a:t>
            </a:r>
            <a:r>
              <a:rPr lang="de-DE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43AF9FB-D093-43A8-ABE3-D402A3643877}"/>
              </a:ext>
            </a:extLst>
          </p:cNvPr>
          <p:cNvSpPr/>
          <p:nvPr/>
        </p:nvSpPr>
        <p:spPr>
          <a:xfrm>
            <a:off x="2720503" y="3706425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BF08B11-06B1-4B2A-9611-22463283A01D}"/>
              </a:ext>
            </a:extLst>
          </p:cNvPr>
          <p:cNvSpPr/>
          <p:nvPr/>
        </p:nvSpPr>
        <p:spPr>
          <a:xfrm>
            <a:off x="2782759" y="3932643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0E317AF-6F5F-44B6-AC6A-E70795A7EF3F}"/>
              </a:ext>
            </a:extLst>
          </p:cNvPr>
          <p:cNvSpPr/>
          <p:nvPr/>
        </p:nvSpPr>
        <p:spPr>
          <a:xfrm>
            <a:off x="2782759" y="3398044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CB8C935-39A5-44D8-9A73-636A012AC6CD}"/>
              </a:ext>
            </a:extLst>
          </p:cNvPr>
          <p:cNvSpPr/>
          <p:nvPr/>
        </p:nvSpPr>
        <p:spPr>
          <a:xfrm>
            <a:off x="4944204" y="3091942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04D97D9-3091-484C-BDB8-3C33E5533C70}"/>
              </a:ext>
            </a:extLst>
          </p:cNvPr>
          <p:cNvSpPr/>
          <p:nvPr/>
        </p:nvSpPr>
        <p:spPr>
          <a:xfrm>
            <a:off x="4944204" y="3311787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B513B58-9FFD-4CAF-AE44-C446C21C94CD}"/>
              </a:ext>
            </a:extLst>
          </p:cNvPr>
          <p:cNvSpPr/>
          <p:nvPr/>
        </p:nvSpPr>
        <p:spPr>
          <a:xfrm>
            <a:off x="5997060" y="3778682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639D8C6-C9FD-4945-806D-039AE472022D}"/>
              </a:ext>
            </a:extLst>
          </p:cNvPr>
          <p:cNvSpPr/>
          <p:nvPr/>
        </p:nvSpPr>
        <p:spPr>
          <a:xfrm>
            <a:off x="592052" y="3965981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8446475-1AE3-4846-B545-43188D73406C}"/>
              </a:ext>
            </a:extLst>
          </p:cNvPr>
          <p:cNvSpPr/>
          <p:nvPr/>
        </p:nvSpPr>
        <p:spPr>
          <a:xfrm>
            <a:off x="487277" y="6128156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28F1E16-FFD8-4445-9EDA-5122EA540A8C}"/>
              </a:ext>
            </a:extLst>
          </p:cNvPr>
          <p:cNvSpPr/>
          <p:nvPr/>
        </p:nvSpPr>
        <p:spPr>
          <a:xfrm>
            <a:off x="2558471" y="5887650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7F299B6-86A9-474E-BE8B-B91C89E24261}"/>
              </a:ext>
            </a:extLst>
          </p:cNvPr>
          <p:cNvSpPr/>
          <p:nvPr/>
        </p:nvSpPr>
        <p:spPr>
          <a:xfrm>
            <a:off x="3632565" y="5887650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F2DF393-9AC1-44F2-85C6-24F7FD22D2A2}"/>
              </a:ext>
            </a:extLst>
          </p:cNvPr>
          <p:cNvSpPr/>
          <p:nvPr/>
        </p:nvSpPr>
        <p:spPr>
          <a:xfrm>
            <a:off x="3625808" y="4924425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77A0E8-54F1-4F72-A2BB-A3BCC7B7237A}"/>
              </a:ext>
            </a:extLst>
          </p:cNvPr>
          <p:cNvSpPr/>
          <p:nvPr/>
        </p:nvSpPr>
        <p:spPr>
          <a:xfrm>
            <a:off x="1506174" y="4908347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CCD18D-86B6-49FE-BAA4-4F3C0D5482D5}"/>
              </a:ext>
            </a:extLst>
          </p:cNvPr>
          <p:cNvSpPr/>
          <p:nvPr/>
        </p:nvSpPr>
        <p:spPr>
          <a:xfrm>
            <a:off x="1458055" y="5463768"/>
            <a:ext cx="970778" cy="481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23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01849-EB86-4A82-9520-16D07670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: „Parameters“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E3F23-8492-4AD3-BE15-BE8A1A60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neurons</a:t>
            </a:r>
            <a:endParaRPr lang="de-DE" dirty="0"/>
          </a:p>
          <a:p>
            <a:r>
              <a:rPr lang="de-DE" dirty="0"/>
              <a:t>Dimension „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“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per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err="1"/>
              <a:t>currently</a:t>
            </a:r>
            <a:r>
              <a:rPr lang="de-DE" dirty="0"/>
              <a:t> 300)</a:t>
            </a:r>
          </a:p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Optimizer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de-DE" dirty="0"/>
          </a:p>
          <a:p>
            <a:r>
              <a:rPr lang="de-DE" dirty="0"/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135998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5114" y="2552272"/>
            <a:ext cx="5461686" cy="1325563"/>
          </a:xfrm>
        </p:spPr>
        <p:txBody>
          <a:bodyPr/>
          <a:lstStyle/>
          <a:p>
            <a:r>
              <a:rPr lang="en-US" dirty="0"/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41507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F6154-194C-48BE-ACC3-AE460E09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365125"/>
            <a:ext cx="11185864" cy="1325563"/>
          </a:xfrm>
        </p:spPr>
        <p:txBody>
          <a:bodyPr/>
          <a:lstStyle/>
          <a:p>
            <a:r>
              <a:rPr lang="de-DE" b="1" dirty="0"/>
              <a:t>Motivation – </a:t>
            </a:r>
            <a:r>
              <a:rPr lang="de-DE" b="1" dirty="0" err="1"/>
              <a:t>Why</a:t>
            </a:r>
            <a:r>
              <a:rPr lang="de-DE" b="1" dirty="0"/>
              <a:t> Patent Classification?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97C27-77C8-4D73-9205-43D35341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patent </a:t>
            </a:r>
            <a:r>
              <a:rPr lang="de-DE" dirty="0" err="1"/>
              <a:t>examiners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/ </a:t>
            </a:r>
            <a:r>
              <a:rPr lang="de-DE" dirty="0" err="1"/>
              <a:t>technology-field</a:t>
            </a:r>
            <a:r>
              <a:rPr lang="de-DE" dirty="0"/>
              <a:t> /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invention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patent </a:t>
            </a:r>
            <a:r>
              <a:rPr lang="de-DE" dirty="0" err="1"/>
              <a:t>classification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Allows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inventions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(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patent </a:t>
            </a:r>
            <a:r>
              <a:rPr lang="de-DE" dirty="0" err="1"/>
              <a:t>examination</a:t>
            </a:r>
            <a:r>
              <a:rPr lang="de-DE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6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4555-461B-4E88-9AE1-7C0D2EC7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1825" cy="1325563"/>
          </a:xfrm>
        </p:spPr>
        <p:txBody>
          <a:bodyPr/>
          <a:lstStyle/>
          <a:p>
            <a:pPr algn="ctr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Classification System</a:t>
            </a:r>
            <a:br>
              <a:rPr lang="de-DE" dirty="0"/>
            </a:br>
            <a:r>
              <a:rPr lang="de-DE" i="1" dirty="0"/>
              <a:t>International Patent Classification (IPC)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54AD8D-D09F-4420-945F-F9506ADE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9" y="1921669"/>
            <a:ext cx="5387173" cy="2314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FA899D-72AE-40DB-A058-0CFE0FCB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6" y="2124075"/>
            <a:ext cx="6134100" cy="17047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F088B-96E9-4353-AE38-2C893D68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6" y="4467225"/>
            <a:ext cx="7310439" cy="19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A4153-A869-419F-8273-10C1886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Patent Classification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8FE6F1-E458-42EF-966D-416CEC9E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82750"/>
            <a:ext cx="6953250" cy="48101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EE0A42A-BD54-4023-BB67-4002B97A4B87}"/>
              </a:ext>
            </a:extLst>
          </p:cNvPr>
          <p:cNvSpPr/>
          <p:nvPr/>
        </p:nvSpPr>
        <p:spPr>
          <a:xfrm>
            <a:off x="1939495" y="5498757"/>
            <a:ext cx="3251629" cy="994118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96481-0F97-4D95-93B8-387584F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Goal: </a:t>
            </a:r>
            <a:r>
              <a:rPr lang="de-DE" dirty="0" err="1"/>
              <a:t>Applying</a:t>
            </a:r>
            <a:r>
              <a:rPr lang="de-DE" dirty="0"/>
              <a:t> ML </a:t>
            </a:r>
            <a:r>
              <a:rPr lang="de-DE" dirty="0" err="1"/>
              <a:t>for</a:t>
            </a:r>
            <a:r>
              <a:rPr lang="de-DE" dirty="0"/>
              <a:t> Patent Classification</a:t>
            </a:r>
          </a:p>
        </p:txBody>
      </p:sp>
      <p:pic>
        <p:nvPicPr>
          <p:cNvPr id="1026" name="Picture 2" descr="Bildergebnis für patent">
            <a:extLst>
              <a:ext uri="{FF2B5EF4-FFF2-40B4-BE49-F238E27FC236}">
                <a16:creationId xmlns:a16="http://schemas.microsoft.com/office/drawing/2014/main" id="{92EA3C0F-1915-4CF9-800A-7C0AFF01D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6" y="2625348"/>
            <a:ext cx="17526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Computer, Elektronik, Monitor, sitzend enthält.&#10;&#10;Automatisch generierte Beschreibung">
            <a:extLst>
              <a:ext uri="{FF2B5EF4-FFF2-40B4-BE49-F238E27FC236}">
                <a16:creationId xmlns:a16="http://schemas.microsoft.com/office/drawing/2014/main" id="{E017AFAF-8DEC-469E-A19F-CAF0DD772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60" y="2272923"/>
            <a:ext cx="2794000" cy="33147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FA14D7E-D46F-4BA7-8D1E-F36B059674D4}"/>
              </a:ext>
            </a:extLst>
          </p:cNvPr>
          <p:cNvSpPr/>
          <p:nvPr/>
        </p:nvSpPr>
        <p:spPr>
          <a:xfrm>
            <a:off x="2082846" y="3637310"/>
            <a:ext cx="95878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EA7E93-8F5E-42F0-AD1F-97F5FFD3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49" y="2480023"/>
            <a:ext cx="5002095" cy="214912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B9F9E50-99C1-4EC0-BC9A-81CFCA321F27}"/>
              </a:ext>
            </a:extLst>
          </p:cNvPr>
          <p:cNvSpPr/>
          <p:nvPr/>
        </p:nvSpPr>
        <p:spPr>
          <a:xfrm>
            <a:off x="5681709" y="2503835"/>
            <a:ext cx="1630792" cy="32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EE65F-E0CE-4C01-A7FE-357D44FD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: </a:t>
            </a:r>
            <a:r>
              <a:rPr lang="de-DE" dirty="0" err="1"/>
              <a:t>Selecting</a:t>
            </a:r>
            <a:r>
              <a:rPr lang="de-DE" dirty="0"/>
              <a:t> </a:t>
            </a:r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977F1-2F00-45D4-81D4-40CA16AC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three</a:t>
            </a:r>
            <a:r>
              <a:rPr lang="de-DE" sz="2000" dirty="0"/>
              <a:t> </a:t>
            </a:r>
            <a:r>
              <a:rPr lang="de-DE" sz="2000" dirty="0" err="1"/>
              <a:t>technology-fields</a:t>
            </a:r>
            <a:r>
              <a:rPr lang="de-DE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Insulin-pumps: </a:t>
            </a:r>
            <a:r>
              <a:rPr lang="de-DE" sz="2000" b="1" dirty="0"/>
              <a:t>IPC code A61M/142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Breaking-systems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vehicles</a:t>
            </a:r>
            <a:r>
              <a:rPr lang="de-DE" sz="2000" dirty="0"/>
              <a:t>: </a:t>
            </a:r>
            <a:r>
              <a:rPr lang="de-DE" sz="2000" b="1" dirty="0"/>
              <a:t>IPC code F16D65/00</a:t>
            </a:r>
            <a:endParaRPr lang="de-DE" sz="2000" dirty="0"/>
          </a:p>
          <a:p>
            <a:pPr marL="914400" lvl="1" indent="-457200">
              <a:buFont typeface="+mj-lt"/>
              <a:buAutoNum type="arabicPeriod"/>
            </a:pPr>
            <a:r>
              <a:rPr lang="de-DE" sz="2000" dirty="0"/>
              <a:t>Methods and </a:t>
            </a:r>
            <a:r>
              <a:rPr lang="de-DE" sz="2000" dirty="0" err="1"/>
              <a:t>devices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determine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materials</a:t>
            </a:r>
            <a:r>
              <a:rPr lang="de-DE" sz="2000" dirty="0"/>
              <a:t>: </a:t>
            </a:r>
            <a:r>
              <a:rPr lang="de-DE" sz="2000" b="1" dirty="0"/>
              <a:t>IPC code G01N9/00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A2AADD-0C67-40AF-84A3-D11636B5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19" y="3633823"/>
            <a:ext cx="2676397" cy="25772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203BB5-07C5-49C4-8DB8-A006C1709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605" y="3886994"/>
            <a:ext cx="2312756" cy="220980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2F25B721-6FF6-4DC6-9300-B7D5DA02F1F1}"/>
              </a:ext>
            </a:extLst>
          </p:cNvPr>
          <p:cNvSpPr/>
          <p:nvPr/>
        </p:nvSpPr>
        <p:spPr>
          <a:xfrm>
            <a:off x="7174110" y="4518819"/>
            <a:ext cx="1695450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6D7498-634C-4F4F-882D-50C1DC4105E7}"/>
              </a:ext>
            </a:extLst>
          </p:cNvPr>
          <p:cNvSpPr/>
          <p:nvPr/>
        </p:nvSpPr>
        <p:spPr>
          <a:xfrm>
            <a:off x="2752113" y="4518819"/>
            <a:ext cx="1695450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Report Manager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09862" y="4383882"/>
            <a:ext cx="2478040" cy="1597193"/>
            <a:chOff x="209862" y="4383882"/>
            <a:chExt cx="2478040" cy="159719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79AC189-E2AF-481E-A793-BF5A1C5A0DE8}"/>
                </a:ext>
              </a:extLst>
            </p:cNvPr>
            <p:cNvSpPr txBox="1"/>
            <p:nvPr/>
          </p:nvSpPr>
          <p:spPr>
            <a:xfrm>
              <a:off x="285143" y="4549636"/>
              <a:ext cx="240275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err="1"/>
                <a:t>Epoque</a:t>
              </a:r>
              <a:r>
                <a:rPr lang="de-DE" sz="2800" b="1" dirty="0"/>
                <a:t> Net</a:t>
              </a:r>
            </a:p>
            <a:p>
              <a:r>
                <a:rPr lang="de-DE" sz="2000" dirty="0"/>
                <a:t>100 </a:t>
              </a:r>
              <a:r>
                <a:rPr lang="de-DE" sz="2000" dirty="0" err="1"/>
                <a:t>documents</a:t>
              </a:r>
              <a:r>
                <a:rPr lang="de-DE" sz="2000" dirty="0"/>
                <a:t> per </a:t>
              </a:r>
              <a:r>
                <a:rPr lang="de-DE" sz="2000" dirty="0" err="1"/>
                <a:t>technology-field</a:t>
              </a:r>
              <a:endParaRPr lang="de-DE" sz="2000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209862" y="4383882"/>
              <a:ext cx="2371563" cy="1597193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977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6AED-18C7-4C5A-AE8C-9D752919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352FC-8185-4220-B6D8-B570242A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1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EE65F-E0CE-4C01-A7FE-357D44FD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: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Dictionary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F83635-F02B-480C-9C99-100397C8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3772972"/>
            <a:ext cx="5071289" cy="2443678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31F58A0-AE34-46D0-973B-BEA1FE75C6D6}"/>
              </a:ext>
            </a:extLst>
          </p:cNvPr>
          <p:cNvSpPr/>
          <p:nvPr/>
        </p:nvSpPr>
        <p:spPr>
          <a:xfrm>
            <a:off x="6319194" y="4655560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257383-91B9-41DF-B2DC-C9F65301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20" y="1690688"/>
            <a:ext cx="1682182" cy="1619879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BD87C45-E909-4BE5-BC62-DFBB3CD9279A}"/>
              </a:ext>
            </a:extLst>
          </p:cNvPr>
          <p:cNvSpPr/>
          <p:nvPr/>
        </p:nvSpPr>
        <p:spPr>
          <a:xfrm rot="5400000">
            <a:off x="2419741" y="3235297"/>
            <a:ext cx="435539" cy="38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267714C-8A9F-482F-BEBE-1C8A59F325F4}"/>
              </a:ext>
            </a:extLst>
          </p:cNvPr>
          <p:cNvGrpSpPr/>
          <p:nvPr/>
        </p:nvGrpSpPr>
        <p:grpSpPr>
          <a:xfrm>
            <a:off x="7934325" y="2928627"/>
            <a:ext cx="2125738" cy="3815073"/>
            <a:chOff x="7934325" y="2928627"/>
            <a:chExt cx="2125738" cy="381507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8A87B42-6AB0-4F39-ACDA-BFC01E164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8338" y="3647574"/>
              <a:ext cx="1728788" cy="2904023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E9DD9C2-3628-46E9-97E7-059F6CB9F6F8}"/>
                </a:ext>
              </a:extLst>
            </p:cNvPr>
            <p:cNvSpPr/>
            <p:nvPr/>
          </p:nvSpPr>
          <p:spPr>
            <a:xfrm>
              <a:off x="7934325" y="3429000"/>
              <a:ext cx="2028825" cy="33147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3BAAE0B-F78A-4DEB-91A4-8D172206457B}"/>
                </a:ext>
              </a:extLst>
            </p:cNvPr>
            <p:cNvSpPr txBox="1"/>
            <p:nvPr/>
          </p:nvSpPr>
          <p:spPr>
            <a:xfrm>
              <a:off x="8377881" y="2928627"/>
              <a:ext cx="1682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dictionary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EE65F-E0CE-4C01-A7FE-357D44FD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: </a:t>
            </a:r>
            <a:r>
              <a:rPr lang="de-DE" dirty="0" err="1"/>
              <a:t>Converting</a:t>
            </a:r>
            <a:r>
              <a:rPr lang="de-DE" dirty="0"/>
              <a:t> Text </a:t>
            </a:r>
            <a:r>
              <a:rPr lang="de-DE" dirty="0" err="1"/>
              <a:t>Documents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267714C-8A9F-482F-BEBE-1C8A59F325F4}"/>
              </a:ext>
            </a:extLst>
          </p:cNvPr>
          <p:cNvGrpSpPr/>
          <p:nvPr/>
        </p:nvGrpSpPr>
        <p:grpSpPr>
          <a:xfrm>
            <a:off x="3970262" y="2135155"/>
            <a:ext cx="2125738" cy="3815073"/>
            <a:chOff x="7934325" y="2928627"/>
            <a:chExt cx="2125738" cy="381507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8A87B42-6AB0-4F39-ACDA-BFC01E164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8338" y="3647574"/>
              <a:ext cx="1728788" cy="2904023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E9DD9C2-3628-46E9-97E7-059F6CB9F6F8}"/>
                </a:ext>
              </a:extLst>
            </p:cNvPr>
            <p:cNvSpPr/>
            <p:nvPr/>
          </p:nvSpPr>
          <p:spPr>
            <a:xfrm>
              <a:off x="7934325" y="3429000"/>
              <a:ext cx="2028825" cy="33147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3BAAE0B-F78A-4DEB-91A4-8D172206457B}"/>
                </a:ext>
              </a:extLst>
            </p:cNvPr>
            <p:cNvSpPr txBox="1"/>
            <p:nvPr/>
          </p:nvSpPr>
          <p:spPr>
            <a:xfrm>
              <a:off x="8377881" y="2928627"/>
              <a:ext cx="1682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C00000"/>
                  </a:solidFill>
                </a:rPr>
                <a:t>dictionary</a:t>
              </a:r>
              <a:endParaRPr lang="de-DE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E717CB1-1A58-4C45-A83B-BA9E509503B9}"/>
              </a:ext>
            </a:extLst>
          </p:cNvPr>
          <p:cNvSpPr/>
          <p:nvPr/>
        </p:nvSpPr>
        <p:spPr>
          <a:xfrm>
            <a:off x="2459588" y="3855416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2DD2AF2-35E2-42DD-B13C-0C2C00F24C6F}"/>
              </a:ext>
            </a:extLst>
          </p:cNvPr>
          <p:cNvSpPr/>
          <p:nvPr/>
        </p:nvSpPr>
        <p:spPr>
          <a:xfrm>
            <a:off x="6458012" y="3919047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CD1FD24-146A-4BB1-9F62-6A2A4D3324BB}"/>
              </a:ext>
            </a:extLst>
          </p:cNvPr>
          <p:cNvGrpSpPr/>
          <p:nvPr/>
        </p:nvGrpSpPr>
        <p:grpSpPr>
          <a:xfrm>
            <a:off x="318660" y="2130556"/>
            <a:ext cx="1924050" cy="3455432"/>
            <a:chOff x="318660" y="2130556"/>
            <a:chExt cx="1924050" cy="345543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3EDCA9B-7E4F-47E6-A5E3-F128AA6B9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60" y="2499888"/>
              <a:ext cx="1924050" cy="30861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DD1F2DC-B7F9-440B-A63A-54A178064611}"/>
                </a:ext>
              </a:extLst>
            </p:cNvPr>
            <p:cNvSpPr txBox="1"/>
            <p:nvPr/>
          </p:nvSpPr>
          <p:spPr>
            <a:xfrm>
              <a:off x="459767" y="2130556"/>
              <a:ext cx="158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>
                  <a:solidFill>
                    <a:srgbClr val="C00000"/>
                  </a:solidFill>
                </a:rPr>
                <a:t>„Text in </a:t>
              </a:r>
              <a:r>
                <a:rPr lang="de-DE" u="sng" dirty="0" err="1">
                  <a:solidFill>
                    <a:srgbClr val="C00000"/>
                  </a:solidFill>
                </a:rPr>
                <a:t>words</a:t>
              </a:r>
              <a:r>
                <a:rPr lang="de-DE" u="sng" dirty="0">
                  <a:solidFill>
                    <a:srgbClr val="C00000"/>
                  </a:solidFill>
                </a:rPr>
                <a:t>“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6E3CF73-EBF1-468A-822F-593D21BA9D77}"/>
              </a:ext>
            </a:extLst>
          </p:cNvPr>
          <p:cNvGrpSpPr/>
          <p:nvPr/>
        </p:nvGrpSpPr>
        <p:grpSpPr>
          <a:xfrm>
            <a:off x="7726639" y="1868217"/>
            <a:ext cx="4465361" cy="4322871"/>
            <a:chOff x="7726639" y="1868217"/>
            <a:chExt cx="4465361" cy="432287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E2A36CF-97D8-499C-BF64-3FBC0D87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6639" y="2499888"/>
              <a:ext cx="4465361" cy="36912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97FAB74-7255-4C5D-B538-BDB6B09A2FCE}"/>
                </a:ext>
              </a:extLst>
            </p:cNvPr>
            <p:cNvSpPr txBox="1"/>
            <p:nvPr/>
          </p:nvSpPr>
          <p:spPr>
            <a:xfrm>
              <a:off x="9167467" y="1868217"/>
              <a:ext cx="2031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>
                  <a:solidFill>
                    <a:srgbClr val="C00000"/>
                  </a:solidFill>
                </a:rPr>
                <a:t>„Text in </a:t>
              </a:r>
              <a:r>
                <a:rPr lang="de-DE" u="sng" dirty="0" err="1">
                  <a:solidFill>
                    <a:srgbClr val="C00000"/>
                  </a:solidFill>
                </a:rPr>
                <a:t>numbers</a:t>
              </a:r>
              <a:r>
                <a:rPr lang="de-DE" u="sng" dirty="0">
                  <a:solidFill>
                    <a:srgbClr val="C00000"/>
                  </a:solidFill>
                </a:rPr>
                <a:t>“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B4B162A-58AA-417E-B7F2-30914BC1B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242" y="6386512"/>
            <a:ext cx="962025" cy="352425"/>
          </a:xfrm>
          <a:prstGeom prst="rect">
            <a:avLst/>
          </a:prstGeom>
          <a:ln w="2222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53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Breitbild</PresentationFormat>
  <Paragraphs>51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Technology-Field Classification using  Machine-Learning (Deep-Learning)</vt:lpstr>
      <vt:lpstr>Motivation – Why Patent Classification?</vt:lpstr>
      <vt:lpstr>Example for Classification System International Patent Classification (IPC)</vt:lpstr>
      <vt:lpstr>Example of Patent Classification</vt:lpstr>
      <vt:lpstr>Goal: Applying ML for Patent Classification</vt:lpstr>
      <vt:lpstr>Procedure: Selecting Documents</vt:lpstr>
      <vt:lpstr>Ablauf</vt:lpstr>
      <vt:lpstr>Procedure: Creation of Dictionary</vt:lpstr>
      <vt:lpstr>Procedure: Converting Text Documents</vt:lpstr>
      <vt:lpstr>Procedure: Creation of ML-Model</vt:lpstr>
      <vt:lpstr>Procedure: Training of the ML-Model</vt:lpstr>
      <vt:lpstr>Results: Model Prediction (approx. 40 docs. per Technology-Field) - 1</vt:lpstr>
      <vt:lpstr>Results: Model Prediction (approx. 40 docs. per Technology-Field) - 2</vt:lpstr>
      <vt:lpstr>Optimization: „Parameters“ for our Sequential Neural Network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Technologyfield classification of patens</dc:title>
  <dc:creator>Michael Freunek</dc:creator>
  <cp:lastModifiedBy>Michael Freunek</cp:lastModifiedBy>
  <cp:revision>30</cp:revision>
  <dcterms:created xsi:type="dcterms:W3CDTF">2020-03-10T13:22:33Z</dcterms:created>
  <dcterms:modified xsi:type="dcterms:W3CDTF">2020-05-30T14:40:42Z</dcterms:modified>
</cp:coreProperties>
</file>