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274" r:id="rId4"/>
    <p:sldId id="285" r:id="rId5"/>
    <p:sldId id="275" r:id="rId6"/>
    <p:sldId id="277" r:id="rId7"/>
    <p:sldId id="278" r:id="rId8"/>
    <p:sldId id="279" r:id="rId9"/>
    <p:sldId id="286" r:id="rId10"/>
    <p:sldId id="280" r:id="rId11"/>
    <p:sldId id="281" r:id="rId12"/>
    <p:sldId id="282" r:id="rId13"/>
    <p:sldId id="283" r:id="rId14"/>
    <p:sldId id="284" r:id="rId15"/>
    <p:sldId id="287" r:id="rId16"/>
    <p:sldId id="26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976A31-0E3D-4884-B315-D986E5F38860}" v="402" dt="2020-06-02T11:28:29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Freunek" userId="5cf542f21bd72211" providerId="LiveId" clId="{35976A31-0E3D-4884-B315-D986E5F38860}"/>
    <pc:docChg chg="undo custSel addSld delSld modSld sldOrd">
      <pc:chgData name="Michael Freunek" userId="5cf542f21bd72211" providerId="LiveId" clId="{35976A31-0E3D-4884-B315-D986E5F38860}" dt="2020-06-02T11:47:19.143" v="3517" actId="20577"/>
      <pc:docMkLst>
        <pc:docMk/>
      </pc:docMkLst>
      <pc:sldChg chg="modSp mod">
        <pc:chgData name="Michael Freunek" userId="5cf542f21bd72211" providerId="LiveId" clId="{35976A31-0E3D-4884-B315-D986E5F38860}" dt="2020-06-02T11:23:08.393" v="3461" actId="1035"/>
        <pc:sldMkLst>
          <pc:docMk/>
          <pc:sldMk cId="2764904697" sldId="256"/>
        </pc:sldMkLst>
        <pc:spChg chg="mod">
          <ac:chgData name="Michael Freunek" userId="5cf542f21bd72211" providerId="LiveId" clId="{35976A31-0E3D-4884-B315-D986E5F38860}" dt="2020-06-02T11:23:08.393" v="3461" actId="1035"/>
          <ac:spMkLst>
            <pc:docMk/>
            <pc:sldMk cId="2764904697" sldId="256"/>
            <ac:spMk id="2" creationId="{69B7F968-B847-45DB-82F7-3205691599D9}"/>
          </ac:spMkLst>
        </pc:spChg>
        <pc:spChg chg="mod">
          <ac:chgData name="Michael Freunek" userId="5cf542f21bd72211" providerId="LiveId" clId="{35976A31-0E3D-4884-B315-D986E5F38860}" dt="2020-06-02T11:23:08.393" v="3461" actId="1035"/>
          <ac:spMkLst>
            <pc:docMk/>
            <pc:sldMk cId="2764904697" sldId="256"/>
            <ac:spMk id="3" creationId="{314C6E15-7FFF-476F-8707-9A48ECE7DA17}"/>
          </ac:spMkLst>
        </pc:spChg>
      </pc:sldChg>
      <pc:sldChg chg="modSp del mod">
        <pc:chgData name="Michael Freunek" userId="5cf542f21bd72211" providerId="LiveId" clId="{35976A31-0E3D-4884-B315-D986E5F38860}" dt="2020-06-01T11:40:20.136" v="2524" actId="47"/>
        <pc:sldMkLst>
          <pc:docMk/>
          <pc:sldMk cId="543643726" sldId="257"/>
        </pc:sldMkLst>
        <pc:spChg chg="mod">
          <ac:chgData name="Michael Freunek" userId="5cf542f21bd72211" providerId="LiveId" clId="{35976A31-0E3D-4884-B315-D986E5F38860}" dt="2020-05-30T16:06:27.387" v="102" actId="313"/>
          <ac:spMkLst>
            <pc:docMk/>
            <pc:sldMk cId="543643726" sldId="257"/>
            <ac:spMk id="2" creationId="{E02F6154-194C-48BE-ACC3-AE460E092124}"/>
          </ac:spMkLst>
        </pc:spChg>
        <pc:spChg chg="mod">
          <ac:chgData name="Michael Freunek" userId="5cf542f21bd72211" providerId="LiveId" clId="{35976A31-0E3D-4884-B315-D986E5F38860}" dt="2020-05-30T16:06:58.178" v="155" actId="20577"/>
          <ac:spMkLst>
            <pc:docMk/>
            <pc:sldMk cId="543643726" sldId="257"/>
            <ac:spMk id="3" creationId="{38297C27-77C8-4D73-9205-43D353410A82}"/>
          </ac:spMkLst>
        </pc:spChg>
      </pc:sldChg>
      <pc:sldChg chg="del">
        <pc:chgData name="Michael Freunek" userId="5cf542f21bd72211" providerId="LiveId" clId="{35976A31-0E3D-4884-B315-D986E5F38860}" dt="2020-06-01T11:40:22.236" v="2525" actId="47"/>
        <pc:sldMkLst>
          <pc:docMk/>
          <pc:sldMk cId="1762065425" sldId="258"/>
        </pc:sldMkLst>
      </pc:sldChg>
      <pc:sldChg chg="modSp del mod ord">
        <pc:chgData name="Michael Freunek" userId="5cf542f21bd72211" providerId="LiveId" clId="{35976A31-0E3D-4884-B315-D986E5F38860}" dt="2020-06-01T11:40:32.606" v="2528" actId="47"/>
        <pc:sldMkLst>
          <pc:docMk/>
          <pc:sldMk cId="3999028331" sldId="259"/>
        </pc:sldMkLst>
        <pc:spChg chg="mod">
          <ac:chgData name="Michael Freunek" userId="5cf542f21bd72211" providerId="LiveId" clId="{35976A31-0E3D-4884-B315-D986E5F38860}" dt="2020-05-30T16:28:55.057" v="460" actId="1076"/>
          <ac:spMkLst>
            <pc:docMk/>
            <pc:sldMk cId="3999028331" sldId="259"/>
            <ac:spMk id="7" creationId="{AB9F9E50-99C1-4EC0-BC9A-81CFCA321F27}"/>
          </ac:spMkLst>
        </pc:spChg>
      </pc:sldChg>
      <pc:sldChg chg="del">
        <pc:chgData name="Michael Freunek" userId="5cf542f21bd72211" providerId="LiveId" clId="{35976A31-0E3D-4884-B315-D986E5F38860}" dt="2020-06-01T11:40:40.566" v="2529" actId="47"/>
        <pc:sldMkLst>
          <pc:docMk/>
          <pc:sldMk cId="297710760" sldId="260"/>
        </pc:sldMkLst>
      </pc:sldChg>
      <pc:sldChg chg="modSp mod">
        <pc:chgData name="Michael Freunek" userId="5cf542f21bd72211" providerId="LiveId" clId="{35976A31-0E3D-4884-B315-D986E5F38860}" dt="2020-06-02T11:47:19.143" v="3517" actId="20577"/>
        <pc:sldMkLst>
          <pc:docMk/>
          <pc:sldMk cId="1359988658" sldId="261"/>
        </pc:sldMkLst>
        <pc:spChg chg="mod">
          <ac:chgData name="Michael Freunek" userId="5cf542f21bd72211" providerId="LiveId" clId="{35976A31-0E3D-4884-B315-D986E5F38860}" dt="2020-06-02T11:47:19.143" v="3517" actId="20577"/>
          <ac:spMkLst>
            <pc:docMk/>
            <pc:sldMk cId="1359988658" sldId="261"/>
            <ac:spMk id="3" creationId="{BA9E3F23-8492-4AD3-BE15-BE8A1A60ACC1}"/>
          </ac:spMkLst>
        </pc:spChg>
      </pc:sldChg>
      <pc:sldChg chg="del">
        <pc:chgData name="Michael Freunek" userId="5cf542f21bd72211" providerId="LiveId" clId="{35976A31-0E3D-4884-B315-D986E5F38860}" dt="2020-06-01T11:41:48.968" v="2537" actId="47"/>
        <pc:sldMkLst>
          <pc:docMk/>
          <pc:sldMk cId="1138707933" sldId="262"/>
        </pc:sldMkLst>
      </pc:sldChg>
      <pc:sldChg chg="del">
        <pc:chgData name="Michael Freunek" userId="5cf542f21bd72211" providerId="LiveId" clId="{35976A31-0E3D-4884-B315-D986E5F38860}" dt="2020-06-01T11:41:34.796" v="2534" actId="47"/>
        <pc:sldMkLst>
          <pc:docMk/>
          <pc:sldMk cId="4150715822" sldId="263"/>
        </pc:sldMkLst>
      </pc:sldChg>
      <pc:sldChg chg="del">
        <pc:chgData name="Michael Freunek" userId="5cf542f21bd72211" providerId="LiveId" clId="{35976A31-0E3D-4884-B315-D986E5F38860}" dt="2020-06-01T11:40:23.887" v="2526" actId="47"/>
        <pc:sldMkLst>
          <pc:docMk/>
          <pc:sldMk cId="3032471386" sldId="265"/>
        </pc:sldMkLst>
      </pc:sldChg>
      <pc:sldChg chg="del">
        <pc:chgData name="Michael Freunek" userId="5cf542f21bd72211" providerId="LiveId" clId="{35976A31-0E3D-4884-B315-D986E5F38860}" dt="2020-06-01T11:41:45.156" v="2536" actId="47"/>
        <pc:sldMkLst>
          <pc:docMk/>
          <pc:sldMk cId="3917189298" sldId="266"/>
        </pc:sldMkLst>
      </pc:sldChg>
      <pc:sldChg chg="del">
        <pc:chgData name="Michael Freunek" userId="5cf542f21bd72211" providerId="LiveId" clId="{35976A31-0E3D-4884-B315-D986E5F38860}" dt="2020-06-01T11:40:48.246" v="2531" actId="47"/>
        <pc:sldMkLst>
          <pc:docMk/>
          <pc:sldMk cId="288312610" sldId="268"/>
        </pc:sldMkLst>
      </pc:sldChg>
      <pc:sldChg chg="del">
        <pc:chgData name="Michael Freunek" userId="5cf542f21bd72211" providerId="LiveId" clId="{35976A31-0E3D-4884-B315-D986E5F38860}" dt="2020-06-01T11:40:49.573" v="2532" actId="47"/>
        <pc:sldMkLst>
          <pc:docMk/>
          <pc:sldMk cId="1065397444" sldId="269"/>
        </pc:sldMkLst>
      </pc:sldChg>
      <pc:sldChg chg="del">
        <pc:chgData name="Michael Freunek" userId="5cf542f21bd72211" providerId="LiveId" clId="{35976A31-0E3D-4884-B315-D986E5F38860}" dt="2020-06-01T11:41:31.166" v="2533" actId="47"/>
        <pc:sldMkLst>
          <pc:docMk/>
          <pc:sldMk cId="495233219" sldId="270"/>
        </pc:sldMkLst>
      </pc:sldChg>
      <pc:sldChg chg="del">
        <pc:chgData name="Michael Freunek" userId="5cf542f21bd72211" providerId="LiveId" clId="{35976A31-0E3D-4884-B315-D986E5F38860}" dt="2020-06-01T11:41:42.736" v="2535" actId="47"/>
        <pc:sldMkLst>
          <pc:docMk/>
          <pc:sldMk cId="1310444297" sldId="271"/>
        </pc:sldMkLst>
      </pc:sldChg>
      <pc:sldChg chg="modSp new del mod">
        <pc:chgData name="Michael Freunek" userId="5cf542f21bd72211" providerId="LiveId" clId="{35976A31-0E3D-4884-B315-D986E5F38860}" dt="2020-06-01T11:40:43.156" v="2530" actId="47"/>
        <pc:sldMkLst>
          <pc:docMk/>
          <pc:sldMk cId="234817945" sldId="272"/>
        </pc:sldMkLst>
        <pc:spChg chg="mod">
          <ac:chgData name="Michael Freunek" userId="5cf542f21bd72211" providerId="LiveId" clId="{35976A31-0E3D-4884-B315-D986E5F38860}" dt="2020-05-30T14:13:07.176" v="45" actId="20577"/>
          <ac:spMkLst>
            <pc:docMk/>
            <pc:sldMk cId="234817945" sldId="272"/>
            <ac:spMk id="2" creationId="{015F6AED-18C7-4C5A-AE8C-9D7529193A5D}"/>
          </ac:spMkLst>
        </pc:spChg>
      </pc:sldChg>
      <pc:sldChg chg="addSp delSp modSp new mod">
        <pc:chgData name="Michael Freunek" userId="5cf542f21bd72211" providerId="LiveId" clId="{35976A31-0E3D-4884-B315-D986E5F38860}" dt="2020-06-01T17:24:31.915" v="3346" actId="20577"/>
        <pc:sldMkLst>
          <pc:docMk/>
          <pc:sldMk cId="258394371" sldId="273"/>
        </pc:sldMkLst>
        <pc:spChg chg="mod">
          <ac:chgData name="Michael Freunek" userId="5cf542f21bd72211" providerId="LiveId" clId="{35976A31-0E3D-4884-B315-D986E5F38860}" dt="2020-05-30T16:42:59.948" v="526" actId="20577"/>
          <ac:spMkLst>
            <pc:docMk/>
            <pc:sldMk cId="258394371" sldId="273"/>
            <ac:spMk id="2" creationId="{15031C94-DC6A-4D43-ACEB-7743B113AF00}"/>
          </ac:spMkLst>
        </pc:spChg>
        <pc:spChg chg="mod">
          <ac:chgData name="Michael Freunek" userId="5cf542f21bd72211" providerId="LiveId" clId="{35976A31-0E3D-4884-B315-D986E5F38860}" dt="2020-06-01T17:24:31.915" v="3346" actId="20577"/>
          <ac:spMkLst>
            <pc:docMk/>
            <pc:sldMk cId="258394371" sldId="273"/>
            <ac:spMk id="3" creationId="{4CF1911B-D643-4B7C-B0E7-6CEFCE50488E}"/>
          </ac:spMkLst>
        </pc:spChg>
        <pc:spChg chg="add del mod">
          <ac:chgData name="Michael Freunek" userId="5cf542f21bd72211" providerId="LiveId" clId="{35976A31-0E3D-4884-B315-D986E5F38860}" dt="2020-05-30T16:28:44.607" v="458"/>
          <ac:spMkLst>
            <pc:docMk/>
            <pc:sldMk cId="258394371" sldId="273"/>
            <ac:spMk id="6" creationId="{C0D79C35-1CE4-4E6B-A117-F5A7645F476D}"/>
          </ac:spMkLst>
        </pc:spChg>
        <pc:spChg chg="add del mod">
          <ac:chgData name="Michael Freunek" userId="5cf542f21bd72211" providerId="LiveId" clId="{35976A31-0E3D-4884-B315-D986E5F38860}" dt="2020-05-30T16:28:44.607" v="458"/>
          <ac:spMkLst>
            <pc:docMk/>
            <pc:sldMk cId="258394371" sldId="273"/>
            <ac:spMk id="7" creationId="{C3B581E0-7A33-48B4-8D36-2B5DD8F9BDC1}"/>
          </ac:spMkLst>
        </pc:spChg>
        <pc:spChg chg="add del mod">
          <ac:chgData name="Michael Freunek" userId="5cf542f21bd72211" providerId="LiveId" clId="{35976A31-0E3D-4884-B315-D986E5F38860}" dt="2020-05-30T18:22:19.233" v="572" actId="21"/>
          <ac:spMkLst>
            <pc:docMk/>
            <pc:sldMk cId="258394371" sldId="273"/>
            <ac:spMk id="10" creationId="{21D4BFC9-2478-4BAC-A990-EC23357854BF}"/>
          </ac:spMkLst>
        </pc:spChg>
        <pc:spChg chg="add del mod">
          <ac:chgData name="Michael Freunek" userId="5cf542f21bd72211" providerId="LiveId" clId="{35976A31-0E3D-4884-B315-D986E5F38860}" dt="2020-05-30T16:29:21.637" v="465" actId="478"/>
          <ac:spMkLst>
            <pc:docMk/>
            <pc:sldMk cId="258394371" sldId="273"/>
            <ac:spMk id="12" creationId="{4F1F45D6-4A95-4387-BACD-807DED77178B}"/>
          </ac:spMkLst>
        </pc:spChg>
        <pc:spChg chg="add del mod">
          <ac:chgData name="Michael Freunek" userId="5cf542f21bd72211" providerId="LiveId" clId="{35976A31-0E3D-4884-B315-D986E5F38860}" dt="2020-05-30T18:22:19.233" v="572" actId="21"/>
          <ac:spMkLst>
            <pc:docMk/>
            <pc:sldMk cId="258394371" sldId="273"/>
            <ac:spMk id="13" creationId="{C82949D9-E59C-460A-B568-197E023D31AA}"/>
          </ac:spMkLst>
        </pc:spChg>
        <pc:picChg chg="add del mod">
          <ac:chgData name="Michael Freunek" userId="5cf542f21bd72211" providerId="LiveId" clId="{35976A31-0E3D-4884-B315-D986E5F38860}" dt="2020-05-30T16:28:44.607" v="458"/>
          <ac:picMkLst>
            <pc:docMk/>
            <pc:sldMk cId="258394371" sldId="273"/>
            <ac:picMk id="4" creationId="{A80EFDB0-858A-4604-9B80-46FCBE528696}"/>
          </ac:picMkLst>
        </pc:picChg>
        <pc:picChg chg="add del mod">
          <ac:chgData name="Michael Freunek" userId="5cf542f21bd72211" providerId="LiveId" clId="{35976A31-0E3D-4884-B315-D986E5F38860}" dt="2020-05-30T16:28:44.607" v="458"/>
          <ac:picMkLst>
            <pc:docMk/>
            <pc:sldMk cId="258394371" sldId="273"/>
            <ac:picMk id="5" creationId="{7DF66F55-F3B6-4090-89C9-1EDDE565D400}"/>
          </ac:picMkLst>
        </pc:picChg>
        <pc:picChg chg="add del mod">
          <ac:chgData name="Michael Freunek" userId="5cf542f21bd72211" providerId="LiveId" clId="{35976A31-0E3D-4884-B315-D986E5F38860}" dt="2020-05-30T18:22:19.233" v="572" actId="21"/>
          <ac:picMkLst>
            <pc:docMk/>
            <pc:sldMk cId="258394371" sldId="273"/>
            <ac:picMk id="8" creationId="{F60F66B1-D490-41A3-B967-EC536305999E}"/>
          </ac:picMkLst>
        </pc:picChg>
        <pc:picChg chg="add del mod">
          <ac:chgData name="Michael Freunek" userId="5cf542f21bd72211" providerId="LiveId" clId="{35976A31-0E3D-4884-B315-D986E5F38860}" dt="2020-05-30T18:22:19.233" v="572" actId="21"/>
          <ac:picMkLst>
            <pc:docMk/>
            <pc:sldMk cId="258394371" sldId="273"/>
            <ac:picMk id="9" creationId="{4653D04C-5D7B-4228-AD07-7AD4523A8DA8}"/>
          </ac:picMkLst>
        </pc:picChg>
        <pc:picChg chg="add del mod">
          <ac:chgData name="Michael Freunek" userId="5cf542f21bd72211" providerId="LiveId" clId="{35976A31-0E3D-4884-B315-D986E5F38860}" dt="2020-05-30T18:22:19.233" v="572" actId="21"/>
          <ac:picMkLst>
            <pc:docMk/>
            <pc:sldMk cId="258394371" sldId="273"/>
            <ac:picMk id="11" creationId="{0F0C2F87-4063-4138-8612-98D060837F5A}"/>
          </ac:picMkLst>
        </pc:picChg>
      </pc:sldChg>
      <pc:sldChg chg="addSp delSp modSp new mod modAnim">
        <pc:chgData name="Michael Freunek" userId="5cf542f21bd72211" providerId="LiveId" clId="{35976A31-0E3D-4884-B315-D986E5F38860}" dt="2020-06-02T11:26:07.515" v="3463" actId="1076"/>
        <pc:sldMkLst>
          <pc:docMk/>
          <pc:sldMk cId="1715354022" sldId="274"/>
        </pc:sldMkLst>
        <pc:spChg chg="mod">
          <ac:chgData name="Michael Freunek" userId="5cf542f21bd72211" providerId="LiveId" clId="{35976A31-0E3D-4884-B315-D986E5F38860}" dt="2020-05-30T18:22:49.214" v="577" actId="20577"/>
          <ac:spMkLst>
            <pc:docMk/>
            <pc:sldMk cId="1715354022" sldId="274"/>
            <ac:spMk id="2" creationId="{DE3E1E6F-1A35-45AD-873E-2E98F5F09AF8}"/>
          </ac:spMkLst>
        </pc:spChg>
        <pc:spChg chg="del">
          <ac:chgData name="Michael Freunek" userId="5cf542f21bd72211" providerId="LiveId" clId="{35976A31-0E3D-4884-B315-D986E5F38860}" dt="2020-05-30T18:22:26.340" v="574" actId="478"/>
          <ac:spMkLst>
            <pc:docMk/>
            <pc:sldMk cId="1715354022" sldId="274"/>
            <ac:spMk id="3" creationId="{93962A89-0F11-4B05-9240-464A6D82D2C0}"/>
          </ac:spMkLst>
        </pc:spChg>
        <pc:spChg chg="add mod">
          <ac:chgData name="Michael Freunek" userId="5cf542f21bd72211" providerId="LiveId" clId="{35976A31-0E3D-4884-B315-D986E5F38860}" dt="2020-06-01T08:33:37.679" v="982" actId="1076"/>
          <ac:spMkLst>
            <pc:docMk/>
            <pc:sldMk cId="1715354022" sldId="274"/>
            <ac:spMk id="6" creationId="{A37B06C8-20A3-46FA-89BD-D3EF1535539B}"/>
          </ac:spMkLst>
        </pc:spChg>
        <pc:spChg chg="add mod">
          <ac:chgData name="Michael Freunek" userId="5cf542f21bd72211" providerId="LiveId" clId="{35976A31-0E3D-4884-B315-D986E5F38860}" dt="2020-06-01T08:33:37.679" v="982" actId="1076"/>
          <ac:spMkLst>
            <pc:docMk/>
            <pc:sldMk cId="1715354022" sldId="274"/>
            <ac:spMk id="8" creationId="{6B0ABA03-5F73-4595-9C4E-A793C930609D}"/>
          </ac:spMkLst>
        </pc:spChg>
        <pc:spChg chg="add mod">
          <ac:chgData name="Michael Freunek" userId="5cf542f21bd72211" providerId="LiveId" clId="{35976A31-0E3D-4884-B315-D986E5F38860}" dt="2020-06-01T08:33:37.679" v="982" actId="1076"/>
          <ac:spMkLst>
            <pc:docMk/>
            <pc:sldMk cId="1715354022" sldId="274"/>
            <ac:spMk id="11" creationId="{AEBA7EF4-51FA-436E-BE85-C3F3CD58202B}"/>
          </ac:spMkLst>
        </pc:spChg>
        <pc:spChg chg="add mod">
          <ac:chgData name="Michael Freunek" userId="5cf542f21bd72211" providerId="LiveId" clId="{35976A31-0E3D-4884-B315-D986E5F38860}" dt="2020-06-02T11:26:07.515" v="3463" actId="1076"/>
          <ac:spMkLst>
            <pc:docMk/>
            <pc:sldMk cId="1715354022" sldId="274"/>
            <ac:spMk id="12" creationId="{CB09234E-498D-461F-B198-9C683FC2FF35}"/>
          </ac:spMkLst>
        </pc:spChg>
        <pc:picChg chg="add mod">
          <ac:chgData name="Michael Freunek" userId="5cf542f21bd72211" providerId="LiveId" clId="{35976A31-0E3D-4884-B315-D986E5F38860}" dt="2020-06-01T08:33:37.679" v="982" actId="1076"/>
          <ac:picMkLst>
            <pc:docMk/>
            <pc:sldMk cId="1715354022" sldId="274"/>
            <ac:picMk id="4" creationId="{88FBBBD8-49F8-449E-8D33-550E05C90AD4}"/>
          </ac:picMkLst>
        </pc:picChg>
        <pc:picChg chg="add del mod">
          <ac:chgData name="Michael Freunek" userId="5cf542f21bd72211" providerId="LiveId" clId="{35976A31-0E3D-4884-B315-D986E5F38860}" dt="2020-05-30T18:32:05.817" v="587" actId="478"/>
          <ac:picMkLst>
            <pc:docMk/>
            <pc:sldMk cId="1715354022" sldId="274"/>
            <ac:picMk id="5" creationId="{388C26BB-AA68-4F62-9997-818BCCE31FC3}"/>
          </ac:picMkLst>
        </pc:picChg>
        <pc:picChg chg="add mod">
          <ac:chgData name="Michael Freunek" userId="5cf542f21bd72211" providerId="LiveId" clId="{35976A31-0E3D-4884-B315-D986E5F38860}" dt="2020-06-01T08:33:37.679" v="982" actId="1076"/>
          <ac:picMkLst>
            <pc:docMk/>
            <pc:sldMk cId="1715354022" sldId="274"/>
            <ac:picMk id="7" creationId="{76B598B5-E413-4E0A-B9F8-D2081B8CD866}"/>
          </ac:picMkLst>
        </pc:picChg>
        <pc:picChg chg="add mod">
          <ac:chgData name="Michael Freunek" userId="5cf542f21bd72211" providerId="LiveId" clId="{35976A31-0E3D-4884-B315-D986E5F38860}" dt="2020-06-01T08:33:37.679" v="982" actId="1076"/>
          <ac:picMkLst>
            <pc:docMk/>
            <pc:sldMk cId="1715354022" sldId="274"/>
            <ac:picMk id="9" creationId="{D3F48B07-C1E1-4354-87B1-8547591AE461}"/>
          </ac:picMkLst>
        </pc:picChg>
        <pc:picChg chg="add del mod">
          <ac:chgData name="Michael Freunek" userId="5cf542f21bd72211" providerId="LiveId" clId="{35976A31-0E3D-4884-B315-D986E5F38860}" dt="2020-05-30T18:30:04.987" v="580"/>
          <ac:picMkLst>
            <pc:docMk/>
            <pc:sldMk cId="1715354022" sldId="274"/>
            <ac:picMk id="10" creationId="{A101F484-B7FE-4126-8D8E-9DCFE763980D}"/>
          </ac:picMkLst>
        </pc:picChg>
      </pc:sldChg>
      <pc:sldChg chg="addSp delSp modSp new mod addAnim delAnim modAnim">
        <pc:chgData name="Michael Freunek" userId="5cf542f21bd72211" providerId="LiveId" clId="{35976A31-0E3D-4884-B315-D986E5F38860}" dt="2020-06-01T15:08:34.248" v="2767" actId="1036"/>
        <pc:sldMkLst>
          <pc:docMk/>
          <pc:sldMk cId="2834742645" sldId="275"/>
        </pc:sldMkLst>
        <pc:spChg chg="mod">
          <ac:chgData name="Michael Freunek" userId="5cf542f21bd72211" providerId="LiveId" clId="{35976A31-0E3D-4884-B315-D986E5F38860}" dt="2020-06-01T09:27:43.448" v="1396" actId="20577"/>
          <ac:spMkLst>
            <pc:docMk/>
            <pc:sldMk cId="2834742645" sldId="275"/>
            <ac:spMk id="2" creationId="{4399F33C-CB0E-4276-907D-A5C2FD190795}"/>
          </ac:spMkLst>
        </pc:spChg>
        <pc:spChg chg="mod">
          <ac:chgData name="Michael Freunek" userId="5cf542f21bd72211" providerId="LiveId" clId="{35976A31-0E3D-4884-B315-D986E5F38860}" dt="2020-06-01T15:08:20.588" v="2763" actId="1037"/>
          <ac:spMkLst>
            <pc:docMk/>
            <pc:sldMk cId="2834742645" sldId="275"/>
            <ac:spMk id="3" creationId="{05486E1A-C3AA-47CF-97A0-A946F3326FCE}"/>
          </ac:spMkLst>
        </pc:spChg>
        <pc:spChg chg="add mod">
          <ac:chgData name="Michael Freunek" userId="5cf542f21bd72211" providerId="LiveId" clId="{35976A31-0E3D-4884-B315-D986E5F38860}" dt="2020-06-01T15:08:27.038" v="2765" actId="1036"/>
          <ac:spMkLst>
            <pc:docMk/>
            <pc:sldMk cId="2834742645" sldId="275"/>
            <ac:spMk id="4" creationId="{36C4BA3C-3409-450B-B8F8-DEEB0EBFA782}"/>
          </ac:spMkLst>
        </pc:spChg>
        <pc:spChg chg="add mod">
          <ac:chgData name="Michael Freunek" userId="5cf542f21bd72211" providerId="LiveId" clId="{35976A31-0E3D-4884-B315-D986E5F38860}" dt="2020-06-01T15:08:34.248" v="2767" actId="1036"/>
          <ac:spMkLst>
            <pc:docMk/>
            <pc:sldMk cId="2834742645" sldId="275"/>
            <ac:spMk id="5" creationId="{26D44592-AF05-48BD-8E78-6BC5947A1F5D}"/>
          </ac:spMkLst>
        </pc:spChg>
        <pc:spChg chg="add del mod">
          <ac:chgData name="Michael Freunek" userId="5cf542f21bd72211" providerId="LiveId" clId="{35976A31-0E3D-4884-B315-D986E5F38860}" dt="2020-06-01T09:04:28.869" v="1159" actId="1076"/>
          <ac:spMkLst>
            <pc:docMk/>
            <pc:sldMk cId="2834742645" sldId="275"/>
            <ac:spMk id="7" creationId="{EE404E90-F909-4C03-93FA-6784B51D2B0B}"/>
          </ac:spMkLst>
        </pc:spChg>
        <pc:spChg chg="add del mod">
          <ac:chgData name="Michael Freunek" userId="5cf542f21bd72211" providerId="LiveId" clId="{35976A31-0E3D-4884-B315-D986E5F38860}" dt="2020-06-01T09:04:07.529" v="1151" actId="478"/>
          <ac:spMkLst>
            <pc:docMk/>
            <pc:sldMk cId="2834742645" sldId="275"/>
            <ac:spMk id="9" creationId="{2811CE8B-89B5-4787-A099-7D1C84E05FDB}"/>
          </ac:spMkLst>
        </pc:spChg>
        <pc:spChg chg="mod">
          <ac:chgData name="Michael Freunek" userId="5cf542f21bd72211" providerId="LiveId" clId="{35976A31-0E3D-4884-B315-D986E5F38860}" dt="2020-06-01T09:03:55.679" v="1147"/>
          <ac:spMkLst>
            <pc:docMk/>
            <pc:sldMk cId="2834742645" sldId="275"/>
            <ac:spMk id="12" creationId="{50AC7294-A3C6-489B-8238-E698BE9F98C4}"/>
          </ac:spMkLst>
        </pc:spChg>
        <pc:spChg chg="del mod">
          <ac:chgData name="Michael Freunek" userId="5cf542f21bd72211" providerId="LiveId" clId="{35976A31-0E3D-4884-B315-D986E5F38860}" dt="2020-06-01T09:04:37.969" v="1160" actId="478"/>
          <ac:spMkLst>
            <pc:docMk/>
            <pc:sldMk cId="2834742645" sldId="275"/>
            <ac:spMk id="13" creationId="{43C881B6-44B2-4947-98F8-4823B5D8B1F5}"/>
          </ac:spMkLst>
        </pc:spChg>
        <pc:grpChg chg="add del mod">
          <ac:chgData name="Michael Freunek" userId="5cf542f21bd72211" providerId="LiveId" clId="{35976A31-0E3D-4884-B315-D986E5F38860}" dt="2020-06-01T09:04:52.260" v="1165" actId="1076"/>
          <ac:grpSpMkLst>
            <pc:docMk/>
            <pc:sldMk cId="2834742645" sldId="275"/>
            <ac:grpSpMk id="10" creationId="{724B376B-2C9A-4E75-9077-589BB7A9FC71}"/>
          </ac:grpSpMkLst>
        </pc:grpChg>
        <pc:picChg chg="add del mod">
          <ac:chgData name="Michael Freunek" userId="5cf542f21bd72211" providerId="LiveId" clId="{35976A31-0E3D-4884-B315-D986E5F38860}" dt="2020-06-01T09:04:26.709" v="1158" actId="1076"/>
          <ac:picMkLst>
            <pc:docMk/>
            <pc:sldMk cId="2834742645" sldId="275"/>
            <ac:picMk id="6" creationId="{B5A9E689-4CF6-49A0-87A1-2D7B98634D4A}"/>
          </ac:picMkLst>
        </pc:picChg>
        <pc:picChg chg="add del mod">
          <ac:chgData name="Michael Freunek" userId="5cf542f21bd72211" providerId="LiveId" clId="{35976A31-0E3D-4884-B315-D986E5F38860}" dt="2020-06-01T09:04:06.099" v="1150" actId="478"/>
          <ac:picMkLst>
            <pc:docMk/>
            <pc:sldMk cId="2834742645" sldId="275"/>
            <ac:picMk id="8" creationId="{CD1AA88C-44F4-4271-A332-06DF94364D2E}"/>
          </ac:picMkLst>
        </pc:picChg>
        <pc:picChg chg="mod">
          <ac:chgData name="Michael Freunek" userId="5cf542f21bd72211" providerId="LiveId" clId="{35976A31-0E3D-4884-B315-D986E5F38860}" dt="2020-06-01T09:03:55.679" v="1147"/>
          <ac:picMkLst>
            <pc:docMk/>
            <pc:sldMk cId="2834742645" sldId="275"/>
            <ac:picMk id="11" creationId="{C3AD2057-29C6-4F80-85E7-A4A7A2D512A7}"/>
          </ac:picMkLst>
        </pc:picChg>
      </pc:sldChg>
      <pc:sldChg chg="addSp delSp modSp new del mod">
        <pc:chgData name="Michael Freunek" userId="5cf542f21bd72211" providerId="LiveId" clId="{35976A31-0E3D-4884-B315-D986E5F38860}" dt="2020-06-01T11:40:30.656" v="2527" actId="47"/>
        <pc:sldMkLst>
          <pc:docMk/>
          <pc:sldMk cId="3648589345" sldId="276"/>
        </pc:sldMkLst>
        <pc:spChg chg="mod">
          <ac:chgData name="Michael Freunek" userId="5cf542f21bd72211" providerId="LiveId" clId="{35976A31-0E3D-4884-B315-D986E5F38860}" dt="2020-05-30T23:07:20.945" v="720" actId="20577"/>
          <ac:spMkLst>
            <pc:docMk/>
            <pc:sldMk cId="3648589345" sldId="276"/>
            <ac:spMk id="2" creationId="{26B10C0A-A96E-4ACD-930D-E83432C48897}"/>
          </ac:spMkLst>
        </pc:spChg>
        <pc:spChg chg="del">
          <ac:chgData name="Michael Freunek" userId="5cf542f21bd72211" providerId="LiveId" clId="{35976A31-0E3D-4884-B315-D986E5F38860}" dt="2020-06-01T09:37:41.898" v="1581" actId="478"/>
          <ac:spMkLst>
            <pc:docMk/>
            <pc:sldMk cId="3648589345" sldId="276"/>
            <ac:spMk id="3" creationId="{1FAE9AB4-ED4E-49FE-99A6-C079A6D73C25}"/>
          </ac:spMkLst>
        </pc:spChg>
        <pc:picChg chg="add del mod">
          <ac:chgData name="Michael Freunek" userId="5cf542f21bd72211" providerId="LiveId" clId="{35976A31-0E3D-4884-B315-D986E5F38860}" dt="2020-06-01T09:40:04.128" v="1619" actId="478"/>
          <ac:picMkLst>
            <pc:docMk/>
            <pc:sldMk cId="3648589345" sldId="276"/>
            <ac:picMk id="4" creationId="{6D56DACC-28E7-462B-9214-0608A501B081}"/>
          </ac:picMkLst>
        </pc:picChg>
        <pc:picChg chg="add mod">
          <ac:chgData name="Michael Freunek" userId="5cf542f21bd72211" providerId="LiveId" clId="{35976A31-0E3D-4884-B315-D986E5F38860}" dt="2020-06-01T09:40:08.628" v="1622" actId="1076"/>
          <ac:picMkLst>
            <pc:docMk/>
            <pc:sldMk cId="3648589345" sldId="276"/>
            <ac:picMk id="5" creationId="{CFF13241-5784-4838-89FE-4B494DBB3116}"/>
          </ac:picMkLst>
        </pc:picChg>
      </pc:sldChg>
      <pc:sldChg chg="addSp delSp modSp add mod delAnim">
        <pc:chgData name="Michael Freunek" userId="5cf542f21bd72211" providerId="LiveId" clId="{35976A31-0E3D-4884-B315-D986E5F38860}" dt="2020-06-01T09:27:48.758" v="1398" actId="20577"/>
        <pc:sldMkLst>
          <pc:docMk/>
          <pc:sldMk cId="937665415" sldId="277"/>
        </pc:sldMkLst>
        <pc:spChg chg="mod">
          <ac:chgData name="Michael Freunek" userId="5cf542f21bd72211" providerId="LiveId" clId="{35976A31-0E3D-4884-B315-D986E5F38860}" dt="2020-06-01T09:27:48.758" v="1398" actId="20577"/>
          <ac:spMkLst>
            <pc:docMk/>
            <pc:sldMk cId="937665415" sldId="277"/>
            <ac:spMk id="2" creationId="{4399F33C-CB0E-4276-907D-A5C2FD190795}"/>
          </ac:spMkLst>
        </pc:spChg>
        <pc:spChg chg="mod">
          <ac:chgData name="Michael Freunek" userId="5cf542f21bd72211" providerId="LiveId" clId="{35976A31-0E3D-4884-B315-D986E5F38860}" dt="2020-06-01T09:06:20.719" v="1231" actId="11"/>
          <ac:spMkLst>
            <pc:docMk/>
            <pc:sldMk cId="937665415" sldId="277"/>
            <ac:spMk id="3" creationId="{05486E1A-C3AA-47CF-97A0-A946F3326FCE}"/>
          </ac:spMkLst>
        </pc:spChg>
        <pc:spChg chg="del">
          <ac:chgData name="Michael Freunek" userId="5cf542f21bd72211" providerId="LiveId" clId="{35976A31-0E3D-4884-B315-D986E5F38860}" dt="2020-06-01T09:05:58.414" v="1229" actId="478"/>
          <ac:spMkLst>
            <pc:docMk/>
            <pc:sldMk cId="937665415" sldId="277"/>
            <ac:spMk id="4" creationId="{36C4BA3C-3409-450B-B8F8-DEEB0EBFA782}"/>
          </ac:spMkLst>
        </pc:spChg>
        <pc:spChg chg="del">
          <ac:chgData name="Michael Freunek" userId="5cf542f21bd72211" providerId="LiveId" clId="{35976A31-0E3D-4884-B315-D986E5F38860}" dt="2020-06-01T09:05:57.079" v="1228" actId="478"/>
          <ac:spMkLst>
            <pc:docMk/>
            <pc:sldMk cId="937665415" sldId="277"/>
            <ac:spMk id="5" creationId="{26D44592-AF05-48BD-8E78-6BC5947A1F5D}"/>
          </ac:spMkLst>
        </pc:spChg>
        <pc:spChg chg="del">
          <ac:chgData name="Michael Freunek" userId="5cf542f21bd72211" providerId="LiveId" clId="{35976A31-0E3D-4884-B315-D986E5F38860}" dt="2020-06-01T09:05:37.559" v="1178" actId="478"/>
          <ac:spMkLst>
            <pc:docMk/>
            <pc:sldMk cId="937665415" sldId="277"/>
            <ac:spMk id="7" creationId="{EE404E90-F909-4C03-93FA-6784B51D2B0B}"/>
          </ac:spMkLst>
        </pc:spChg>
        <pc:grpChg chg="del">
          <ac:chgData name="Michael Freunek" userId="5cf542f21bd72211" providerId="LiveId" clId="{35976A31-0E3D-4884-B315-D986E5F38860}" dt="2020-06-01T09:05:38.339" v="1179" actId="478"/>
          <ac:grpSpMkLst>
            <pc:docMk/>
            <pc:sldMk cId="937665415" sldId="277"/>
            <ac:grpSpMk id="10" creationId="{724B376B-2C9A-4E75-9077-589BB7A9FC71}"/>
          </ac:grpSpMkLst>
        </pc:grpChg>
        <pc:picChg chg="del">
          <ac:chgData name="Michael Freunek" userId="5cf542f21bd72211" providerId="LiveId" clId="{35976A31-0E3D-4884-B315-D986E5F38860}" dt="2020-06-01T09:05:35.431" v="1177" actId="478"/>
          <ac:picMkLst>
            <pc:docMk/>
            <pc:sldMk cId="937665415" sldId="277"/>
            <ac:picMk id="6" creationId="{B5A9E689-4CF6-49A0-87A1-2D7B98634D4A}"/>
          </ac:picMkLst>
        </pc:picChg>
        <pc:picChg chg="add mod">
          <ac:chgData name="Michael Freunek" userId="5cf542f21bd72211" providerId="LiveId" clId="{35976A31-0E3D-4884-B315-D986E5F38860}" dt="2020-06-01T09:08:24.899" v="1235" actId="1076"/>
          <ac:picMkLst>
            <pc:docMk/>
            <pc:sldMk cId="937665415" sldId="277"/>
            <ac:picMk id="8" creationId="{7955C7B0-2997-424C-8D02-4349FCAA8583}"/>
          </ac:picMkLst>
        </pc:picChg>
      </pc:sldChg>
      <pc:sldChg chg="modSp new del mod">
        <pc:chgData name="Michael Freunek" userId="5cf542f21bd72211" providerId="LiveId" clId="{35976A31-0E3D-4884-B315-D986E5F38860}" dt="2020-06-01T08:58:07.709" v="1107" actId="2696"/>
        <pc:sldMkLst>
          <pc:docMk/>
          <pc:sldMk cId="3399731062" sldId="277"/>
        </pc:sldMkLst>
        <pc:spChg chg="mod">
          <ac:chgData name="Michael Freunek" userId="5cf542f21bd72211" providerId="LiveId" clId="{35976A31-0E3D-4884-B315-D986E5F38860}" dt="2020-06-01T08:25:41.019" v="981" actId="20577"/>
          <ac:spMkLst>
            <pc:docMk/>
            <pc:sldMk cId="3399731062" sldId="277"/>
            <ac:spMk id="2" creationId="{B9FB4C8A-FDCB-4777-B53D-99AE561348A1}"/>
          </ac:spMkLst>
        </pc:spChg>
      </pc:sldChg>
      <pc:sldChg chg="addSp delSp modSp add mod delAnim modAnim">
        <pc:chgData name="Michael Freunek" userId="5cf542f21bd72211" providerId="LiveId" clId="{35976A31-0E3D-4884-B315-D986E5F38860}" dt="2020-06-01T12:03:37.676" v="2538"/>
        <pc:sldMkLst>
          <pc:docMk/>
          <pc:sldMk cId="2117302384" sldId="278"/>
        </pc:sldMkLst>
        <pc:spChg chg="mod">
          <ac:chgData name="Michael Freunek" userId="5cf542f21bd72211" providerId="LiveId" clId="{35976A31-0E3D-4884-B315-D986E5F38860}" dt="2020-06-01T09:27:52.968" v="1400" actId="20577"/>
          <ac:spMkLst>
            <pc:docMk/>
            <pc:sldMk cId="2117302384" sldId="278"/>
            <ac:spMk id="2" creationId="{4399F33C-CB0E-4276-907D-A5C2FD190795}"/>
          </ac:spMkLst>
        </pc:spChg>
        <pc:spChg chg="mod">
          <ac:chgData name="Michael Freunek" userId="5cf542f21bd72211" providerId="LiveId" clId="{35976A31-0E3D-4884-B315-D986E5F38860}" dt="2020-06-01T09:27:25.608" v="1394" actId="11"/>
          <ac:spMkLst>
            <pc:docMk/>
            <pc:sldMk cId="2117302384" sldId="278"/>
            <ac:spMk id="3" creationId="{05486E1A-C3AA-47CF-97A0-A946F3326FCE}"/>
          </ac:spMkLst>
        </pc:spChg>
        <pc:spChg chg="mod">
          <ac:chgData name="Michael Freunek" userId="5cf542f21bd72211" providerId="LiveId" clId="{35976A31-0E3D-4884-B315-D986E5F38860}" dt="2020-06-01T09:21:17.448" v="1304"/>
          <ac:spMkLst>
            <pc:docMk/>
            <pc:sldMk cId="2117302384" sldId="278"/>
            <ac:spMk id="7" creationId="{C24B7F8A-BA32-4C64-BF36-B73A2CBA6AEF}"/>
          </ac:spMkLst>
        </pc:spChg>
        <pc:spChg chg="del mod">
          <ac:chgData name="Michael Freunek" userId="5cf542f21bd72211" providerId="LiveId" clId="{35976A31-0E3D-4884-B315-D986E5F38860}" dt="2020-06-01T09:23:49.708" v="1343" actId="478"/>
          <ac:spMkLst>
            <pc:docMk/>
            <pc:sldMk cId="2117302384" sldId="278"/>
            <ac:spMk id="9" creationId="{5035315B-B86E-40C3-81DA-FC4C084619A1}"/>
          </ac:spMkLst>
        </pc:spChg>
        <pc:spChg chg="add mod">
          <ac:chgData name="Michael Freunek" userId="5cf542f21bd72211" providerId="LiveId" clId="{35976A31-0E3D-4884-B315-D986E5F38860}" dt="2020-06-01T09:24:03.348" v="1379" actId="1037"/>
          <ac:spMkLst>
            <pc:docMk/>
            <pc:sldMk cId="2117302384" sldId="278"/>
            <ac:spMk id="10" creationId="{3D43A6E8-DBA8-4856-AACD-AED53CB2B067}"/>
          </ac:spMkLst>
        </pc:spChg>
        <pc:spChg chg="add mod">
          <ac:chgData name="Michael Freunek" userId="5cf542f21bd72211" providerId="LiveId" clId="{35976A31-0E3D-4884-B315-D986E5F38860}" dt="2020-06-01T09:24:37.588" v="1387" actId="1037"/>
          <ac:spMkLst>
            <pc:docMk/>
            <pc:sldMk cId="2117302384" sldId="278"/>
            <ac:spMk id="11" creationId="{62ACFB4B-59D4-4577-924D-620770E6C749}"/>
          </ac:spMkLst>
        </pc:spChg>
        <pc:spChg chg="del mod topLvl">
          <ac:chgData name="Michael Freunek" userId="5cf542f21bd72211" providerId="LiveId" clId="{35976A31-0E3D-4884-B315-D986E5F38860}" dt="2020-06-01T09:23:46.848" v="1342" actId="478"/>
          <ac:spMkLst>
            <pc:docMk/>
            <pc:sldMk cId="2117302384" sldId="278"/>
            <ac:spMk id="14" creationId="{81B77B4B-7887-4DA7-AE1F-7F72FDD7A23B}"/>
          </ac:spMkLst>
        </pc:spChg>
        <pc:spChg chg="del mod topLvl">
          <ac:chgData name="Michael Freunek" userId="5cf542f21bd72211" providerId="LiveId" clId="{35976A31-0E3D-4884-B315-D986E5F38860}" dt="2020-06-01T09:23:52.168" v="1344" actId="478"/>
          <ac:spMkLst>
            <pc:docMk/>
            <pc:sldMk cId="2117302384" sldId="278"/>
            <ac:spMk id="17" creationId="{0548F78D-9D95-429A-881B-6E6B21989C1E}"/>
          </ac:spMkLst>
        </pc:spChg>
        <pc:grpChg chg="add mod">
          <ac:chgData name="Michael Freunek" userId="5cf542f21bd72211" providerId="LiveId" clId="{35976A31-0E3D-4884-B315-D986E5F38860}" dt="2020-06-01T09:24:03.348" v="1379" actId="1037"/>
          <ac:grpSpMkLst>
            <pc:docMk/>
            <pc:sldMk cId="2117302384" sldId="278"/>
            <ac:grpSpMk id="5" creationId="{CCBE5132-D0DA-49D2-B256-0FEB0AECF93C}"/>
          </ac:grpSpMkLst>
        </pc:grpChg>
        <pc:grpChg chg="add del mod">
          <ac:chgData name="Michael Freunek" userId="5cf542f21bd72211" providerId="LiveId" clId="{35976A31-0E3D-4884-B315-D986E5F38860}" dt="2020-06-01T09:23:46.848" v="1342" actId="478"/>
          <ac:grpSpMkLst>
            <pc:docMk/>
            <pc:sldMk cId="2117302384" sldId="278"/>
            <ac:grpSpMk id="12" creationId="{32B41701-43C6-4351-B7D2-6298C64D8C3E}"/>
          </ac:grpSpMkLst>
        </pc:grpChg>
        <pc:grpChg chg="add del mod">
          <ac:chgData name="Michael Freunek" userId="5cf542f21bd72211" providerId="LiveId" clId="{35976A31-0E3D-4884-B315-D986E5F38860}" dt="2020-06-01T09:23:52.168" v="1344" actId="478"/>
          <ac:grpSpMkLst>
            <pc:docMk/>
            <pc:sldMk cId="2117302384" sldId="278"/>
            <ac:grpSpMk id="15" creationId="{FEFDD9E7-2EA7-4C83-BE58-FD94780872C8}"/>
          </ac:grpSpMkLst>
        </pc:grpChg>
        <pc:picChg chg="mod">
          <ac:chgData name="Michael Freunek" userId="5cf542f21bd72211" providerId="LiveId" clId="{35976A31-0E3D-4884-B315-D986E5F38860}" dt="2020-06-01T09:21:17.448" v="1304"/>
          <ac:picMkLst>
            <pc:docMk/>
            <pc:sldMk cId="2117302384" sldId="278"/>
            <ac:picMk id="6" creationId="{F0572594-0C97-4228-92B3-83D5F38CD0B5}"/>
          </ac:picMkLst>
        </pc:picChg>
        <pc:picChg chg="del">
          <ac:chgData name="Michael Freunek" userId="5cf542f21bd72211" providerId="LiveId" clId="{35976A31-0E3D-4884-B315-D986E5F38860}" dt="2020-06-01T09:10:52.629" v="1288" actId="478"/>
          <ac:picMkLst>
            <pc:docMk/>
            <pc:sldMk cId="2117302384" sldId="278"/>
            <ac:picMk id="8" creationId="{7955C7B0-2997-424C-8D02-4349FCAA8583}"/>
          </ac:picMkLst>
        </pc:picChg>
        <pc:picChg chg="mod topLvl">
          <ac:chgData name="Michael Freunek" userId="5cf542f21bd72211" providerId="LiveId" clId="{35976A31-0E3D-4884-B315-D986E5F38860}" dt="2020-06-01T09:24:03.348" v="1379" actId="1037"/>
          <ac:picMkLst>
            <pc:docMk/>
            <pc:sldMk cId="2117302384" sldId="278"/>
            <ac:picMk id="13" creationId="{58CFD1DA-1BAA-43FC-9A6E-8A7107B28568}"/>
          </ac:picMkLst>
        </pc:picChg>
        <pc:picChg chg="mod topLvl">
          <ac:chgData name="Michael Freunek" userId="5cf542f21bd72211" providerId="LiveId" clId="{35976A31-0E3D-4884-B315-D986E5F38860}" dt="2020-06-01T09:24:03.348" v="1379" actId="1037"/>
          <ac:picMkLst>
            <pc:docMk/>
            <pc:sldMk cId="2117302384" sldId="278"/>
            <ac:picMk id="16" creationId="{11BDFAB1-DEB1-4AAE-B120-7D5900D249EB}"/>
          </ac:picMkLst>
        </pc:picChg>
        <pc:picChg chg="add del mod">
          <ac:chgData name="Michael Freunek" userId="5cf542f21bd72211" providerId="LiveId" clId="{35976A31-0E3D-4884-B315-D986E5F38860}" dt="2020-06-01T09:22:44.813" v="1339" actId="478"/>
          <ac:picMkLst>
            <pc:docMk/>
            <pc:sldMk cId="2117302384" sldId="278"/>
            <ac:picMk id="18" creationId="{BB6DC951-7770-453F-A742-BB0A7F7C6F0D}"/>
          </ac:picMkLst>
        </pc:picChg>
      </pc:sldChg>
      <pc:sldChg chg="addSp delSp modSp add mod delAnim modAnim">
        <pc:chgData name="Michael Freunek" userId="5cf542f21bd72211" providerId="LiveId" clId="{35976A31-0E3D-4884-B315-D986E5F38860}" dt="2020-06-01T15:51:46.617" v="3022" actId="1076"/>
        <pc:sldMkLst>
          <pc:docMk/>
          <pc:sldMk cId="2362706016" sldId="279"/>
        </pc:sldMkLst>
        <pc:spChg chg="mod">
          <ac:chgData name="Michael Freunek" userId="5cf542f21bd72211" providerId="LiveId" clId="{35976A31-0E3D-4884-B315-D986E5F38860}" dt="2020-06-01T09:27:57.958" v="1402" actId="20577"/>
          <ac:spMkLst>
            <pc:docMk/>
            <pc:sldMk cId="2362706016" sldId="279"/>
            <ac:spMk id="2" creationId="{4399F33C-CB0E-4276-907D-A5C2FD190795}"/>
          </ac:spMkLst>
        </pc:spChg>
        <pc:spChg chg="mod">
          <ac:chgData name="Michael Freunek" userId="5cf542f21bd72211" providerId="LiveId" clId="{35976A31-0E3D-4884-B315-D986E5F38860}" dt="2020-06-01T15:51:37.697" v="3017" actId="14100"/>
          <ac:spMkLst>
            <pc:docMk/>
            <pc:sldMk cId="2362706016" sldId="279"/>
            <ac:spMk id="3" creationId="{05486E1A-C3AA-47CF-97A0-A946F3326FCE}"/>
          </ac:spMkLst>
        </pc:spChg>
        <pc:spChg chg="del">
          <ac:chgData name="Michael Freunek" userId="5cf542f21bd72211" providerId="LiveId" clId="{35976A31-0E3D-4884-B315-D986E5F38860}" dt="2020-06-01T09:28:45.118" v="1431" actId="478"/>
          <ac:spMkLst>
            <pc:docMk/>
            <pc:sldMk cId="2362706016" sldId="279"/>
            <ac:spMk id="10" creationId="{3D43A6E8-DBA8-4856-AACD-AED53CB2B067}"/>
          </ac:spMkLst>
        </pc:spChg>
        <pc:spChg chg="del mod">
          <ac:chgData name="Michael Freunek" userId="5cf542f21bd72211" providerId="LiveId" clId="{35976A31-0E3D-4884-B315-D986E5F38860}" dt="2020-06-01T15:51:39.607" v="3018" actId="478"/>
          <ac:spMkLst>
            <pc:docMk/>
            <pc:sldMk cId="2362706016" sldId="279"/>
            <ac:spMk id="11" creationId="{62ACFB4B-59D4-4577-924D-620770E6C749}"/>
          </ac:spMkLst>
        </pc:spChg>
        <pc:grpChg chg="del">
          <ac:chgData name="Michael Freunek" userId="5cf542f21bd72211" providerId="LiveId" clId="{35976A31-0E3D-4884-B315-D986E5F38860}" dt="2020-06-01T09:28:45.848" v="1432" actId="478"/>
          <ac:grpSpMkLst>
            <pc:docMk/>
            <pc:sldMk cId="2362706016" sldId="279"/>
            <ac:grpSpMk id="5" creationId="{CCBE5132-D0DA-49D2-B256-0FEB0AECF93C}"/>
          </ac:grpSpMkLst>
        </pc:grpChg>
        <pc:picChg chg="add mod">
          <ac:chgData name="Michael Freunek" userId="5cf542f21bd72211" providerId="LiveId" clId="{35976A31-0E3D-4884-B315-D986E5F38860}" dt="2020-06-01T15:51:46.617" v="3022" actId="1076"/>
          <ac:picMkLst>
            <pc:docMk/>
            <pc:sldMk cId="2362706016" sldId="279"/>
            <ac:picMk id="4" creationId="{2F69D3FE-30B8-4214-A457-225C54BC7DD1}"/>
          </ac:picMkLst>
        </pc:picChg>
        <pc:picChg chg="del">
          <ac:chgData name="Michael Freunek" userId="5cf542f21bd72211" providerId="LiveId" clId="{35976A31-0E3D-4884-B315-D986E5F38860}" dt="2020-06-01T09:28:43.798" v="1430" actId="478"/>
          <ac:picMkLst>
            <pc:docMk/>
            <pc:sldMk cId="2362706016" sldId="279"/>
            <ac:picMk id="13" creationId="{58CFD1DA-1BAA-43FC-9A6E-8A7107B28568}"/>
          </ac:picMkLst>
        </pc:picChg>
        <pc:picChg chg="del mod">
          <ac:chgData name="Michael Freunek" userId="5cf542f21bd72211" providerId="LiveId" clId="{35976A31-0E3D-4884-B315-D986E5F38860}" dt="2020-06-01T15:51:40.187" v="3019" actId="478"/>
          <ac:picMkLst>
            <pc:docMk/>
            <pc:sldMk cId="2362706016" sldId="279"/>
            <ac:picMk id="16" creationId="{11BDFAB1-DEB1-4AAE-B120-7D5900D249EB}"/>
          </ac:picMkLst>
        </pc:picChg>
      </pc:sldChg>
      <pc:sldChg chg="addSp delSp modSp add mod delAnim">
        <pc:chgData name="Michael Freunek" userId="5cf542f21bd72211" providerId="LiveId" clId="{35976A31-0E3D-4884-B315-D986E5F38860}" dt="2020-06-01T17:05:43.822" v="3325" actId="20577"/>
        <pc:sldMkLst>
          <pc:docMk/>
          <pc:sldMk cId="3539925461" sldId="280"/>
        </pc:sldMkLst>
        <pc:spChg chg="mod">
          <ac:chgData name="Michael Freunek" userId="5cf542f21bd72211" providerId="LiveId" clId="{35976A31-0E3D-4884-B315-D986E5F38860}" dt="2020-06-01T17:05:43.822" v="3325" actId="20577"/>
          <ac:spMkLst>
            <pc:docMk/>
            <pc:sldMk cId="3539925461" sldId="280"/>
            <ac:spMk id="2" creationId="{4399F33C-CB0E-4276-907D-A5C2FD190795}"/>
          </ac:spMkLst>
        </pc:spChg>
        <pc:spChg chg="del mod">
          <ac:chgData name="Michael Freunek" userId="5cf542f21bd72211" providerId="LiveId" clId="{35976A31-0E3D-4884-B315-D986E5F38860}" dt="2020-06-01T09:36:34.998" v="1578" actId="478"/>
          <ac:spMkLst>
            <pc:docMk/>
            <pc:sldMk cId="3539925461" sldId="280"/>
            <ac:spMk id="3" creationId="{05486E1A-C3AA-47CF-97A0-A946F3326FCE}"/>
          </ac:spMkLst>
        </pc:spChg>
        <pc:spChg chg="add del mod">
          <ac:chgData name="Michael Freunek" userId="5cf542f21bd72211" providerId="LiveId" clId="{35976A31-0E3D-4884-B315-D986E5F38860}" dt="2020-06-01T09:36:37.768" v="1579" actId="478"/>
          <ac:spMkLst>
            <pc:docMk/>
            <pc:sldMk cId="3539925461" sldId="280"/>
            <ac:spMk id="6" creationId="{25A9B684-668F-4776-95D4-52C83521CE38}"/>
          </ac:spMkLst>
        </pc:spChg>
        <pc:spChg chg="del">
          <ac:chgData name="Michael Freunek" userId="5cf542f21bd72211" providerId="LiveId" clId="{35976A31-0E3D-4884-B315-D986E5F38860}" dt="2020-06-01T09:36:32.638" v="1576" actId="478"/>
          <ac:spMkLst>
            <pc:docMk/>
            <pc:sldMk cId="3539925461" sldId="280"/>
            <ac:spMk id="11" creationId="{62ACFB4B-59D4-4577-924D-620770E6C749}"/>
          </ac:spMkLst>
        </pc:spChg>
        <pc:picChg chg="del">
          <ac:chgData name="Michael Freunek" userId="5cf542f21bd72211" providerId="LiveId" clId="{35976A31-0E3D-4884-B315-D986E5F38860}" dt="2020-06-01T09:36:31.038" v="1574" actId="478"/>
          <ac:picMkLst>
            <pc:docMk/>
            <pc:sldMk cId="3539925461" sldId="280"/>
            <ac:picMk id="4" creationId="{2F69D3FE-30B8-4214-A457-225C54BC7DD1}"/>
          </ac:picMkLst>
        </pc:picChg>
        <pc:picChg chg="add mod">
          <ac:chgData name="Michael Freunek" userId="5cf542f21bd72211" providerId="LiveId" clId="{35976A31-0E3D-4884-B315-D986E5F38860}" dt="2020-06-01T09:38:16.758" v="1610" actId="1036"/>
          <ac:picMkLst>
            <pc:docMk/>
            <pc:sldMk cId="3539925461" sldId="280"/>
            <ac:picMk id="7" creationId="{9DF9459D-444D-468F-AC3E-667A2E403ADA}"/>
          </ac:picMkLst>
        </pc:picChg>
        <pc:picChg chg="add mod">
          <ac:chgData name="Michael Freunek" userId="5cf542f21bd72211" providerId="LiveId" clId="{35976A31-0E3D-4884-B315-D986E5F38860}" dt="2020-06-01T09:38:12.568" v="1602" actId="1038"/>
          <ac:picMkLst>
            <pc:docMk/>
            <pc:sldMk cId="3539925461" sldId="280"/>
            <ac:picMk id="10" creationId="{0DF0844C-C59D-434C-A4CE-65D5D74240B7}"/>
          </ac:picMkLst>
        </pc:picChg>
        <pc:picChg chg="del">
          <ac:chgData name="Michael Freunek" userId="5cf542f21bd72211" providerId="LiveId" clId="{35976A31-0E3D-4884-B315-D986E5F38860}" dt="2020-06-01T09:36:31.608" v="1575" actId="478"/>
          <ac:picMkLst>
            <pc:docMk/>
            <pc:sldMk cId="3539925461" sldId="280"/>
            <ac:picMk id="16" creationId="{11BDFAB1-DEB1-4AAE-B120-7D5900D249EB}"/>
          </ac:picMkLst>
        </pc:picChg>
      </pc:sldChg>
      <pc:sldChg chg="addSp delSp modSp add mod">
        <pc:chgData name="Michael Freunek" userId="5cf542f21bd72211" providerId="LiveId" clId="{35976A31-0E3D-4884-B315-D986E5F38860}" dt="2020-06-01T17:05:54.134" v="3326" actId="20577"/>
        <pc:sldMkLst>
          <pc:docMk/>
          <pc:sldMk cId="594981463" sldId="281"/>
        </pc:sldMkLst>
        <pc:spChg chg="mod">
          <ac:chgData name="Michael Freunek" userId="5cf542f21bd72211" providerId="LiveId" clId="{35976A31-0E3D-4884-B315-D986E5F38860}" dt="2020-06-01T17:05:54.134" v="3326" actId="20577"/>
          <ac:spMkLst>
            <pc:docMk/>
            <pc:sldMk cId="594981463" sldId="281"/>
            <ac:spMk id="2" creationId="{4399F33C-CB0E-4276-907D-A5C2FD190795}"/>
          </ac:spMkLst>
        </pc:spChg>
        <pc:picChg chg="add mod">
          <ac:chgData name="Michael Freunek" userId="5cf542f21bd72211" providerId="LiveId" clId="{35976A31-0E3D-4884-B315-D986E5F38860}" dt="2020-06-01T09:40:27.968" v="1630" actId="1076"/>
          <ac:picMkLst>
            <pc:docMk/>
            <pc:sldMk cId="594981463" sldId="281"/>
            <ac:picMk id="3" creationId="{97EEB2DA-9A15-48AB-9603-8305DA99809C}"/>
          </ac:picMkLst>
        </pc:picChg>
        <pc:picChg chg="del">
          <ac:chgData name="Michael Freunek" userId="5cf542f21bd72211" providerId="LiveId" clId="{35976A31-0E3D-4884-B315-D986E5F38860}" dt="2020-06-01T09:40:18.350" v="1626" actId="478"/>
          <ac:picMkLst>
            <pc:docMk/>
            <pc:sldMk cId="594981463" sldId="281"/>
            <ac:picMk id="7" creationId="{9DF9459D-444D-468F-AC3E-667A2E403ADA}"/>
          </ac:picMkLst>
        </pc:picChg>
        <pc:picChg chg="del">
          <ac:chgData name="Michael Freunek" userId="5cf542f21bd72211" providerId="LiveId" clId="{35976A31-0E3D-4884-B315-D986E5F38860}" dt="2020-06-01T09:40:20.297" v="1627" actId="478"/>
          <ac:picMkLst>
            <pc:docMk/>
            <pc:sldMk cId="594981463" sldId="281"/>
            <ac:picMk id="10" creationId="{0DF0844C-C59D-434C-A4CE-65D5D74240B7}"/>
          </ac:picMkLst>
        </pc:picChg>
      </pc:sldChg>
      <pc:sldChg chg="modSp new mod">
        <pc:chgData name="Michael Freunek" userId="5cf542f21bd72211" providerId="LiveId" clId="{35976A31-0E3D-4884-B315-D986E5F38860}" dt="2020-06-01T16:16:52.347" v="3065" actId="20577"/>
        <pc:sldMkLst>
          <pc:docMk/>
          <pc:sldMk cId="1989436817" sldId="282"/>
        </pc:sldMkLst>
        <pc:spChg chg="mod">
          <ac:chgData name="Michael Freunek" userId="5cf542f21bd72211" providerId="LiveId" clId="{35976A31-0E3D-4884-B315-D986E5F38860}" dt="2020-06-01T11:11:32.717" v="1790" actId="20577"/>
          <ac:spMkLst>
            <pc:docMk/>
            <pc:sldMk cId="1989436817" sldId="282"/>
            <ac:spMk id="2" creationId="{24BAAEB4-D0E0-4AF6-ACB3-4547C095C229}"/>
          </ac:spMkLst>
        </pc:spChg>
        <pc:spChg chg="mod">
          <ac:chgData name="Michael Freunek" userId="5cf542f21bd72211" providerId="LiveId" clId="{35976A31-0E3D-4884-B315-D986E5F38860}" dt="2020-06-01T16:16:52.347" v="3065" actId="20577"/>
          <ac:spMkLst>
            <pc:docMk/>
            <pc:sldMk cId="1989436817" sldId="282"/>
            <ac:spMk id="3" creationId="{918D1DDD-422B-4DF4-B793-D5DFC65FB7DF}"/>
          </ac:spMkLst>
        </pc:spChg>
      </pc:sldChg>
      <pc:sldChg chg="modSp new mod">
        <pc:chgData name="Michael Freunek" userId="5cf542f21bd72211" providerId="LiveId" clId="{35976A31-0E3D-4884-B315-D986E5F38860}" dt="2020-06-01T16:18:03.627" v="3068" actId="20577"/>
        <pc:sldMkLst>
          <pc:docMk/>
          <pc:sldMk cId="939716198" sldId="283"/>
        </pc:sldMkLst>
        <pc:spChg chg="mod">
          <ac:chgData name="Michael Freunek" userId="5cf542f21bd72211" providerId="LiveId" clId="{35976A31-0E3D-4884-B315-D986E5F38860}" dt="2020-06-01T11:15:04.087" v="1983" actId="20577"/>
          <ac:spMkLst>
            <pc:docMk/>
            <pc:sldMk cId="939716198" sldId="283"/>
            <ac:spMk id="2" creationId="{8503A11C-2BF7-4114-B241-37BAB9881F30}"/>
          </ac:spMkLst>
        </pc:spChg>
        <pc:spChg chg="mod">
          <ac:chgData name="Michael Freunek" userId="5cf542f21bd72211" providerId="LiveId" clId="{35976A31-0E3D-4884-B315-D986E5F38860}" dt="2020-06-01T16:18:03.627" v="3068" actId="20577"/>
          <ac:spMkLst>
            <pc:docMk/>
            <pc:sldMk cId="939716198" sldId="283"/>
            <ac:spMk id="3" creationId="{99779200-83D0-46A1-8C55-537CB0D53FF7}"/>
          </ac:spMkLst>
        </pc:spChg>
      </pc:sldChg>
      <pc:sldChg chg="addSp delSp modSp new mod">
        <pc:chgData name="Michael Freunek" userId="5cf542f21bd72211" providerId="LiveId" clId="{35976A31-0E3D-4884-B315-D986E5F38860}" dt="2020-06-01T11:39:33.066" v="2523" actId="1037"/>
        <pc:sldMkLst>
          <pc:docMk/>
          <pc:sldMk cId="4232121873" sldId="284"/>
        </pc:sldMkLst>
        <pc:spChg chg="mod">
          <ac:chgData name="Michael Freunek" userId="5cf542f21bd72211" providerId="LiveId" clId="{35976A31-0E3D-4884-B315-D986E5F38860}" dt="2020-06-01T11:21:46.736" v="2407" actId="20577"/>
          <ac:spMkLst>
            <pc:docMk/>
            <pc:sldMk cId="4232121873" sldId="284"/>
            <ac:spMk id="2" creationId="{B4578D66-5B9A-447F-8126-BBC2A7114298}"/>
          </ac:spMkLst>
        </pc:spChg>
        <pc:spChg chg="del">
          <ac:chgData name="Michael Freunek" userId="5cf542f21bd72211" providerId="LiveId" clId="{35976A31-0E3D-4884-B315-D986E5F38860}" dt="2020-06-01T11:22:08.910" v="2408" actId="478"/>
          <ac:spMkLst>
            <pc:docMk/>
            <pc:sldMk cId="4232121873" sldId="284"/>
            <ac:spMk id="3" creationId="{A973D192-ABC8-400C-A6C9-68805E2E7A8C}"/>
          </ac:spMkLst>
        </pc:spChg>
        <pc:spChg chg="add mod">
          <ac:chgData name="Michael Freunek" userId="5cf542f21bd72211" providerId="LiveId" clId="{35976A31-0E3D-4884-B315-D986E5F38860}" dt="2020-06-01T11:39:33.066" v="2523" actId="1037"/>
          <ac:spMkLst>
            <pc:docMk/>
            <pc:sldMk cId="4232121873" sldId="284"/>
            <ac:spMk id="6" creationId="{DDB0091A-B296-4088-B214-1120F698C1B7}"/>
          </ac:spMkLst>
        </pc:spChg>
        <pc:spChg chg="add mod">
          <ac:chgData name="Michael Freunek" userId="5cf542f21bd72211" providerId="LiveId" clId="{35976A31-0E3D-4884-B315-D986E5F38860}" dt="2020-06-01T11:39:33.066" v="2523" actId="1037"/>
          <ac:spMkLst>
            <pc:docMk/>
            <pc:sldMk cId="4232121873" sldId="284"/>
            <ac:spMk id="7" creationId="{860851EB-09F1-478A-9369-2A24D4EC5DCD}"/>
          </ac:spMkLst>
        </pc:spChg>
        <pc:spChg chg="add mod">
          <ac:chgData name="Michael Freunek" userId="5cf542f21bd72211" providerId="LiveId" clId="{35976A31-0E3D-4884-B315-D986E5F38860}" dt="2020-06-01T11:39:33.066" v="2523" actId="1037"/>
          <ac:spMkLst>
            <pc:docMk/>
            <pc:sldMk cId="4232121873" sldId="284"/>
            <ac:spMk id="8" creationId="{8891BE4F-C61A-4F7F-91C1-66130332CAB1}"/>
          </ac:spMkLst>
        </pc:spChg>
        <pc:spChg chg="add mod">
          <ac:chgData name="Michael Freunek" userId="5cf542f21bd72211" providerId="LiveId" clId="{35976A31-0E3D-4884-B315-D986E5F38860}" dt="2020-06-01T11:39:33.066" v="2523" actId="1037"/>
          <ac:spMkLst>
            <pc:docMk/>
            <pc:sldMk cId="4232121873" sldId="284"/>
            <ac:spMk id="9" creationId="{C1D84466-32EF-4299-95D2-A6F99959ECB6}"/>
          </ac:spMkLst>
        </pc:spChg>
        <pc:graphicFrameChg chg="add del mod">
          <ac:chgData name="Michael Freunek" userId="5cf542f21bd72211" providerId="LiveId" clId="{35976A31-0E3D-4884-B315-D986E5F38860}" dt="2020-06-01T11:22:17.697" v="2414"/>
          <ac:graphicFrameMkLst>
            <pc:docMk/>
            <pc:sldMk cId="4232121873" sldId="284"/>
            <ac:graphicFrameMk id="4" creationId="{70022AF3-613F-4798-919C-775B7C4F66D0}"/>
          </ac:graphicFrameMkLst>
        </pc:graphicFrameChg>
        <pc:picChg chg="add mod">
          <ac:chgData name="Michael Freunek" userId="5cf542f21bd72211" providerId="LiveId" clId="{35976A31-0E3D-4884-B315-D986E5F38860}" dt="2020-06-01T11:39:26.408" v="2505" actId="1036"/>
          <ac:picMkLst>
            <pc:docMk/>
            <pc:sldMk cId="4232121873" sldId="284"/>
            <ac:picMk id="5" creationId="{05C74956-A1B2-47FB-BBC2-0E43117A4448}"/>
          </ac:picMkLst>
        </pc:picChg>
      </pc:sldChg>
      <pc:sldChg chg="addSp delSp modSp new mod">
        <pc:chgData name="Michael Freunek" userId="5cf542f21bd72211" providerId="LiveId" clId="{35976A31-0E3D-4884-B315-D986E5F38860}" dt="2020-06-02T11:28:55.207" v="3494" actId="1076"/>
        <pc:sldMkLst>
          <pc:docMk/>
          <pc:sldMk cId="1812930107" sldId="285"/>
        </pc:sldMkLst>
        <pc:spChg chg="mod">
          <ac:chgData name="Michael Freunek" userId="5cf542f21bd72211" providerId="LiveId" clId="{35976A31-0E3D-4884-B315-D986E5F38860}" dt="2020-06-01T15:21:47.158" v="2965" actId="20577"/>
          <ac:spMkLst>
            <pc:docMk/>
            <pc:sldMk cId="1812930107" sldId="285"/>
            <ac:spMk id="2" creationId="{505D7571-81A5-4083-AD8B-D03EDA82A42A}"/>
          </ac:spMkLst>
        </pc:spChg>
        <pc:spChg chg="mod">
          <ac:chgData name="Michael Freunek" userId="5cf542f21bd72211" providerId="LiveId" clId="{35976A31-0E3D-4884-B315-D986E5F38860}" dt="2020-06-01T15:21:12.048" v="2933" actId="20577"/>
          <ac:spMkLst>
            <pc:docMk/>
            <pc:sldMk cId="1812930107" sldId="285"/>
            <ac:spMk id="3" creationId="{A3843F2A-336D-4BB4-AA4C-8DA4C5EB94CC}"/>
          </ac:spMkLst>
        </pc:spChg>
        <pc:picChg chg="add mod">
          <ac:chgData name="Michael Freunek" userId="5cf542f21bd72211" providerId="LiveId" clId="{35976A31-0E3D-4884-B315-D986E5F38860}" dt="2020-06-02T11:28:37.370" v="3482" actId="1076"/>
          <ac:picMkLst>
            <pc:docMk/>
            <pc:sldMk cId="1812930107" sldId="285"/>
            <ac:picMk id="4" creationId="{7E840D99-5B40-45A1-8421-90F79A193B49}"/>
          </ac:picMkLst>
        </pc:picChg>
        <pc:picChg chg="add del mod">
          <ac:chgData name="Michael Freunek" userId="5cf542f21bd72211" providerId="LiveId" clId="{35976A31-0E3D-4884-B315-D986E5F38860}" dt="2020-06-01T15:18:49.838" v="2831" actId="478"/>
          <ac:picMkLst>
            <pc:docMk/>
            <pc:sldMk cId="1812930107" sldId="285"/>
            <ac:picMk id="5" creationId="{3CCAAFF8-EDF0-4863-8776-67124B5400A9}"/>
          </ac:picMkLst>
        </pc:picChg>
        <pc:picChg chg="add mod">
          <ac:chgData name="Michael Freunek" userId="5cf542f21bd72211" providerId="LiveId" clId="{35976A31-0E3D-4884-B315-D986E5F38860}" dt="2020-06-02T11:28:55.207" v="3494" actId="1076"/>
          <ac:picMkLst>
            <pc:docMk/>
            <pc:sldMk cId="1812930107" sldId="285"/>
            <ac:picMk id="5" creationId="{616B7F3A-103C-4994-93EC-A0237634F196}"/>
          </ac:picMkLst>
        </pc:picChg>
        <pc:picChg chg="add mod">
          <ac:chgData name="Michael Freunek" userId="5cf542f21bd72211" providerId="LiveId" clId="{35976A31-0E3D-4884-B315-D986E5F38860}" dt="2020-06-02T11:28:50.391" v="3492" actId="1076"/>
          <ac:picMkLst>
            <pc:docMk/>
            <pc:sldMk cId="1812930107" sldId="285"/>
            <ac:picMk id="6" creationId="{DEC1895D-0DFB-476A-85F6-D4B9DE4AF11F}"/>
          </ac:picMkLst>
        </pc:picChg>
        <pc:picChg chg="add mod">
          <ac:chgData name="Michael Freunek" userId="5cf542f21bd72211" providerId="LiveId" clId="{35976A31-0E3D-4884-B315-D986E5F38860}" dt="2020-06-02T11:28:48.998" v="3491" actId="1036"/>
          <ac:picMkLst>
            <pc:docMk/>
            <pc:sldMk cId="1812930107" sldId="285"/>
            <ac:picMk id="7" creationId="{E8E1B75E-D5C0-46DA-AA33-A1F0321B4CAC}"/>
          </ac:picMkLst>
        </pc:picChg>
      </pc:sldChg>
      <pc:sldChg chg="modSp add mod">
        <pc:chgData name="Michael Freunek" userId="5cf542f21bd72211" providerId="LiveId" clId="{35976A31-0E3D-4884-B315-D986E5F38860}" dt="2020-06-01T15:51:13.668" v="2970" actId="11"/>
        <pc:sldMkLst>
          <pc:docMk/>
          <pc:sldMk cId="1153378598" sldId="286"/>
        </pc:sldMkLst>
        <pc:spChg chg="mod">
          <ac:chgData name="Michael Freunek" userId="5cf542f21bd72211" providerId="LiveId" clId="{35976A31-0E3D-4884-B315-D986E5F38860}" dt="2020-06-01T15:50:55.257" v="2968" actId="20577"/>
          <ac:spMkLst>
            <pc:docMk/>
            <pc:sldMk cId="1153378598" sldId="286"/>
            <ac:spMk id="2" creationId="{4399F33C-CB0E-4276-907D-A5C2FD190795}"/>
          </ac:spMkLst>
        </pc:spChg>
        <pc:spChg chg="mod">
          <ac:chgData name="Michael Freunek" userId="5cf542f21bd72211" providerId="LiveId" clId="{35976A31-0E3D-4884-B315-D986E5F38860}" dt="2020-06-01T15:51:13.668" v="2970" actId="11"/>
          <ac:spMkLst>
            <pc:docMk/>
            <pc:sldMk cId="1153378598" sldId="286"/>
            <ac:spMk id="3" creationId="{05486E1A-C3AA-47CF-97A0-A946F3326FCE}"/>
          </ac:spMkLst>
        </pc:spChg>
      </pc:sldChg>
      <pc:sldChg chg="modSp new mod">
        <pc:chgData name="Michael Freunek" userId="5cf542f21bd72211" providerId="LiveId" clId="{35976A31-0E3D-4884-B315-D986E5F38860}" dt="2020-06-01T17:46:59.085" v="3438" actId="20577"/>
        <pc:sldMkLst>
          <pc:docMk/>
          <pc:sldMk cId="865008405" sldId="287"/>
        </pc:sldMkLst>
        <pc:spChg chg="mod">
          <ac:chgData name="Michael Freunek" userId="5cf542f21bd72211" providerId="LiveId" clId="{35976A31-0E3D-4884-B315-D986E5F38860}" dt="2020-06-01T16:39:28.746" v="3116" actId="20577"/>
          <ac:spMkLst>
            <pc:docMk/>
            <pc:sldMk cId="865008405" sldId="287"/>
            <ac:spMk id="2" creationId="{8A2D4B98-D968-45C9-AC93-D88D48B8FDBF}"/>
          </ac:spMkLst>
        </pc:spChg>
        <pc:spChg chg="mod">
          <ac:chgData name="Michael Freunek" userId="5cf542f21bd72211" providerId="LiveId" clId="{35976A31-0E3D-4884-B315-D986E5F38860}" dt="2020-06-01T17:46:59.085" v="3438" actId="20577"/>
          <ac:spMkLst>
            <pc:docMk/>
            <pc:sldMk cId="865008405" sldId="287"/>
            <ac:spMk id="3" creationId="{13A8251A-5246-4A5D-9DEA-74B15384551E}"/>
          </ac:spMkLst>
        </pc:spChg>
      </pc:sldChg>
    </pc:docChg>
  </pc:docChgLst>
  <pc:docChgLst>
    <pc:chgData name="Michael Freunek" userId="5cf542f21bd72211" providerId="LiveId" clId="{D09C8CB7-335E-450E-AFB2-3ADE4EDBA740}"/>
    <pc:docChg chg="undo custSel addSld delSld modSld">
      <pc:chgData name="Michael Freunek" userId="5cf542f21bd72211" providerId="LiveId" clId="{D09C8CB7-335E-450E-AFB2-3ADE4EDBA740}" dt="2020-03-19T12:50:05.426" v="645" actId="692"/>
      <pc:docMkLst>
        <pc:docMk/>
      </pc:docMkLst>
      <pc:sldChg chg="modSp">
        <pc:chgData name="Michael Freunek" userId="5cf542f21bd72211" providerId="LiveId" clId="{D09C8CB7-335E-450E-AFB2-3ADE4EDBA740}" dt="2020-03-19T10:27:33.473" v="482" actId="20577"/>
        <pc:sldMkLst>
          <pc:docMk/>
          <pc:sldMk cId="2764904697" sldId="256"/>
        </pc:sldMkLst>
        <pc:spChg chg="mod">
          <ac:chgData name="Michael Freunek" userId="5cf542f21bd72211" providerId="LiveId" clId="{D09C8CB7-335E-450E-AFB2-3ADE4EDBA740}" dt="2020-03-19T10:27:33.473" v="482" actId="20577"/>
          <ac:spMkLst>
            <pc:docMk/>
            <pc:sldMk cId="2764904697" sldId="256"/>
            <ac:spMk id="2" creationId="{69B7F968-B847-45DB-82F7-3205691599D9}"/>
          </ac:spMkLst>
        </pc:spChg>
      </pc:sldChg>
      <pc:sldChg chg="modSp">
        <pc:chgData name="Michael Freunek" userId="5cf542f21bd72211" providerId="LiveId" clId="{D09C8CB7-335E-450E-AFB2-3ADE4EDBA740}" dt="2020-03-19T12:29:52.698" v="627" actId="20577"/>
        <pc:sldMkLst>
          <pc:docMk/>
          <pc:sldMk cId="543643726" sldId="257"/>
        </pc:sldMkLst>
        <pc:spChg chg="mod">
          <ac:chgData name="Michael Freunek" userId="5cf542f21bd72211" providerId="LiveId" clId="{D09C8CB7-335E-450E-AFB2-3ADE4EDBA740}" dt="2020-03-19T12:29:52.698" v="627" actId="20577"/>
          <ac:spMkLst>
            <pc:docMk/>
            <pc:sldMk cId="543643726" sldId="257"/>
            <ac:spMk id="2" creationId="{E02F6154-194C-48BE-ACC3-AE460E092124}"/>
          </ac:spMkLst>
        </pc:spChg>
        <pc:spChg chg="mod">
          <ac:chgData name="Michael Freunek" userId="5cf542f21bd72211" providerId="LiveId" clId="{D09C8CB7-335E-450E-AFB2-3ADE4EDBA740}" dt="2020-03-19T10:23:39.054" v="446" actId="20577"/>
          <ac:spMkLst>
            <pc:docMk/>
            <pc:sldMk cId="543643726" sldId="257"/>
            <ac:spMk id="3" creationId="{38297C27-77C8-4D73-9205-43D353410A82}"/>
          </ac:spMkLst>
        </pc:spChg>
      </pc:sldChg>
      <pc:sldChg chg="modSp">
        <pc:chgData name="Michael Freunek" userId="5cf542f21bd72211" providerId="LiveId" clId="{D09C8CB7-335E-450E-AFB2-3ADE4EDBA740}" dt="2020-03-19T10:28:30.273" v="489" actId="114"/>
        <pc:sldMkLst>
          <pc:docMk/>
          <pc:sldMk cId="1762065425" sldId="258"/>
        </pc:sldMkLst>
        <pc:spChg chg="mod">
          <ac:chgData name="Michael Freunek" userId="5cf542f21bd72211" providerId="LiveId" clId="{D09C8CB7-335E-450E-AFB2-3ADE4EDBA740}" dt="2020-03-19T10:28:30.273" v="489" actId="114"/>
          <ac:spMkLst>
            <pc:docMk/>
            <pc:sldMk cId="1762065425" sldId="258"/>
            <ac:spMk id="2" creationId="{0A334555-461B-4E88-9AE1-7C0D2EC72E06}"/>
          </ac:spMkLst>
        </pc:spChg>
      </pc:sldChg>
      <pc:sldChg chg="addSp delSp modSp">
        <pc:chgData name="Michael Freunek" userId="5cf542f21bd72211" providerId="LiveId" clId="{D09C8CB7-335E-450E-AFB2-3ADE4EDBA740}" dt="2020-03-19T10:39:27.858" v="536" actId="478"/>
        <pc:sldMkLst>
          <pc:docMk/>
          <pc:sldMk cId="3999028331" sldId="259"/>
        </pc:sldMkLst>
        <pc:spChg chg="mod">
          <ac:chgData name="Michael Freunek" userId="5cf542f21bd72211" providerId="LiveId" clId="{D09C8CB7-335E-450E-AFB2-3ADE4EDBA740}" dt="2020-03-19T10:38:53.562" v="535" actId="20577"/>
          <ac:spMkLst>
            <pc:docMk/>
            <pc:sldMk cId="3999028331" sldId="259"/>
            <ac:spMk id="2" creationId="{C4696481-0F97-4D95-93B8-387584F98F57}"/>
          </ac:spMkLst>
        </pc:spChg>
        <pc:graphicFrameChg chg="add del modGraphic">
          <ac:chgData name="Michael Freunek" userId="5cf542f21bd72211" providerId="LiveId" clId="{D09C8CB7-335E-450E-AFB2-3ADE4EDBA740}" dt="2020-03-19T10:39:27.858" v="536" actId="478"/>
          <ac:graphicFrameMkLst>
            <pc:docMk/>
            <pc:sldMk cId="3999028331" sldId="259"/>
            <ac:graphicFrameMk id="4" creationId="{147C3C29-DB7B-46F4-A776-DBDC290EEEDE}"/>
          </ac:graphicFrameMkLst>
        </pc:graphicFrameChg>
      </pc:sldChg>
      <pc:sldChg chg="modSp modAnim">
        <pc:chgData name="Michael Freunek" userId="5cf542f21bd72211" providerId="LiveId" clId="{D09C8CB7-335E-450E-AFB2-3ADE4EDBA740}" dt="2020-03-19T10:43:03.801" v="570"/>
        <pc:sldMkLst>
          <pc:docMk/>
          <pc:sldMk cId="297710760" sldId="260"/>
        </pc:sldMkLst>
        <pc:spChg chg="mod">
          <ac:chgData name="Michael Freunek" userId="5cf542f21bd72211" providerId="LiveId" clId="{D09C8CB7-335E-450E-AFB2-3ADE4EDBA740}" dt="2020-03-19T10:28:51.123" v="495" actId="20577"/>
          <ac:spMkLst>
            <pc:docMk/>
            <pc:sldMk cId="297710760" sldId="260"/>
            <ac:spMk id="2" creationId="{D9CEE65F-E0CE-4C01-A7FE-357D44FDFF35}"/>
          </ac:spMkLst>
        </pc:spChg>
        <pc:spChg chg="mod">
          <ac:chgData name="Michael Freunek" userId="5cf542f21bd72211" providerId="LiveId" clId="{D09C8CB7-335E-450E-AFB2-3ADE4EDBA740}" dt="2020-03-19T10:41:52.692" v="559" actId="20577"/>
          <ac:spMkLst>
            <pc:docMk/>
            <pc:sldMk cId="297710760" sldId="260"/>
            <ac:spMk id="3" creationId="{D93977F1-2F00-45D4-81D4-40CA16ACC10F}"/>
          </ac:spMkLst>
        </pc:spChg>
        <pc:spChg chg="mod">
          <ac:chgData name="Michael Freunek" userId="5cf542f21bd72211" providerId="LiveId" clId="{D09C8CB7-335E-450E-AFB2-3ADE4EDBA740}" dt="2020-03-19T10:42:04.442" v="560" actId="113"/>
          <ac:spMkLst>
            <pc:docMk/>
            <pc:sldMk cId="297710760" sldId="260"/>
            <ac:spMk id="10" creationId="{F79AC189-E2AF-481E-A793-BF5A1C5A0DE8}"/>
          </ac:spMkLst>
        </pc:spChg>
      </pc:sldChg>
      <pc:sldChg chg="modSp">
        <pc:chgData name="Michael Freunek" userId="5cf542f21bd72211" providerId="LiveId" clId="{D09C8CB7-335E-450E-AFB2-3ADE4EDBA740}" dt="2020-03-19T10:48:10.351" v="604" actId="20577"/>
        <pc:sldMkLst>
          <pc:docMk/>
          <pc:sldMk cId="1359988658" sldId="261"/>
        </pc:sldMkLst>
        <pc:spChg chg="mod">
          <ac:chgData name="Michael Freunek" userId="5cf542f21bd72211" providerId="LiveId" clId="{D09C8CB7-335E-450E-AFB2-3ADE4EDBA740}" dt="2020-03-19T10:31:01.113" v="529" actId="20577"/>
          <ac:spMkLst>
            <pc:docMk/>
            <pc:sldMk cId="1359988658" sldId="261"/>
            <ac:spMk id="2" creationId="{6B701849-EB86-4A82-9520-16D07670B18B}"/>
          </ac:spMkLst>
        </pc:spChg>
        <pc:spChg chg="mod">
          <ac:chgData name="Michael Freunek" userId="5cf542f21bd72211" providerId="LiveId" clId="{D09C8CB7-335E-450E-AFB2-3ADE4EDBA740}" dt="2020-03-19T10:48:10.351" v="604" actId="20577"/>
          <ac:spMkLst>
            <pc:docMk/>
            <pc:sldMk cId="1359988658" sldId="261"/>
            <ac:spMk id="3" creationId="{BA9E3F23-8492-4AD3-BE15-BE8A1A60ACC1}"/>
          </ac:spMkLst>
        </pc:spChg>
      </pc:sldChg>
      <pc:sldChg chg="addSp delSp modSp modAnim">
        <pc:chgData name="Michael Freunek" userId="5cf542f21bd72211" providerId="LiveId" clId="{D09C8CB7-335E-450E-AFB2-3ADE4EDBA740}" dt="2020-03-19T12:50:05.426" v="645" actId="692"/>
        <pc:sldMkLst>
          <pc:docMk/>
          <pc:sldMk cId="1138707933" sldId="262"/>
        </pc:sldMkLst>
        <pc:spChg chg="mod">
          <ac:chgData name="Michael Freunek" userId="5cf542f21bd72211" providerId="LiveId" clId="{D09C8CB7-335E-450E-AFB2-3ADE4EDBA740}" dt="2020-03-19T10:29:08.054" v="499" actId="20577"/>
          <ac:spMkLst>
            <pc:docMk/>
            <pc:sldMk cId="1138707933" sldId="262"/>
            <ac:spMk id="2" creationId="{00000000-0000-0000-0000-000000000000}"/>
          </ac:spMkLst>
        </pc:spChg>
        <pc:spChg chg="del mod topLvl">
          <ac:chgData name="Michael Freunek" userId="5cf542f21bd72211" providerId="LiveId" clId="{D09C8CB7-335E-450E-AFB2-3ADE4EDBA740}" dt="2020-03-19T12:49:26.396" v="633" actId="478"/>
          <ac:spMkLst>
            <pc:docMk/>
            <pc:sldMk cId="1138707933" sldId="262"/>
            <ac:spMk id="7" creationId="{53DD07C9-3A23-489F-8085-79177CE42956}"/>
          </ac:spMkLst>
        </pc:spChg>
        <pc:grpChg chg="add del mod">
          <ac:chgData name="Michael Freunek" userId="5cf542f21bd72211" providerId="LiveId" clId="{D09C8CB7-335E-450E-AFB2-3ADE4EDBA740}" dt="2020-03-19T12:49:21.122" v="632" actId="165"/>
          <ac:grpSpMkLst>
            <pc:docMk/>
            <pc:sldMk cId="1138707933" sldId="262"/>
            <ac:grpSpMk id="5" creationId="{C20625FC-9FF2-4061-B208-53631EC0F467}"/>
          </ac:grpSpMkLst>
        </pc:grpChg>
        <pc:picChg chg="mod">
          <ac:chgData name="Michael Freunek" userId="5cf542f21bd72211" providerId="LiveId" clId="{D09C8CB7-335E-450E-AFB2-3ADE4EDBA740}" dt="2020-03-19T12:49:14.256" v="629" actId="1076"/>
          <ac:picMkLst>
            <pc:docMk/>
            <pc:sldMk cId="1138707933" sldId="262"/>
            <ac:picMk id="4" creationId="{3FFA53A9-AAB5-4C92-8FC2-8AC4AB6EED42}"/>
          </ac:picMkLst>
        </pc:picChg>
        <pc:picChg chg="mod topLvl">
          <ac:chgData name="Michael Freunek" userId="5cf542f21bd72211" providerId="LiveId" clId="{D09C8CB7-335E-450E-AFB2-3ADE4EDBA740}" dt="2020-03-19T12:50:05.426" v="645" actId="692"/>
          <ac:picMkLst>
            <pc:docMk/>
            <pc:sldMk cId="1138707933" sldId="262"/>
            <ac:picMk id="6" creationId="{9E77A300-4029-4289-A181-C06C410B772B}"/>
          </ac:picMkLst>
        </pc:picChg>
        <pc:picChg chg="mod">
          <ac:chgData name="Michael Freunek" userId="5cf542f21bd72211" providerId="LiveId" clId="{D09C8CB7-335E-450E-AFB2-3ADE4EDBA740}" dt="2020-03-19T12:49:12.485" v="628" actId="1076"/>
          <ac:picMkLst>
            <pc:docMk/>
            <pc:sldMk cId="1138707933" sldId="262"/>
            <ac:picMk id="8" creationId="{37E9809A-75D9-4944-9442-B5B137AFBD0F}"/>
          </ac:picMkLst>
        </pc:picChg>
      </pc:sldChg>
      <pc:sldChg chg="modSp">
        <pc:chgData name="Michael Freunek" userId="5cf542f21bd72211" providerId="LiveId" clId="{D09C8CB7-335E-450E-AFB2-3ADE4EDBA740}" dt="2020-03-19T10:28:37.433" v="491" actId="20577"/>
        <pc:sldMkLst>
          <pc:docMk/>
          <pc:sldMk cId="3032471386" sldId="265"/>
        </pc:sldMkLst>
        <pc:spChg chg="mod">
          <ac:chgData name="Michael Freunek" userId="5cf542f21bd72211" providerId="LiveId" clId="{D09C8CB7-335E-450E-AFB2-3ADE4EDBA740}" dt="2020-03-19T10:28:37.433" v="491" actId="20577"/>
          <ac:spMkLst>
            <pc:docMk/>
            <pc:sldMk cId="3032471386" sldId="265"/>
            <ac:spMk id="2" creationId="{1A2A4153-A869-419F-8273-10C1886A121A}"/>
          </ac:spMkLst>
        </pc:spChg>
      </pc:sldChg>
      <pc:sldChg chg="addSp modSp">
        <pc:chgData name="Michael Freunek" userId="5cf542f21bd72211" providerId="LiveId" clId="{D09C8CB7-335E-450E-AFB2-3ADE4EDBA740}" dt="2020-03-19T10:29:14.843" v="500" actId="20577"/>
        <pc:sldMkLst>
          <pc:docMk/>
          <pc:sldMk cId="3917189298" sldId="266"/>
        </pc:sldMkLst>
        <pc:spChg chg="mod">
          <ac:chgData name="Michael Freunek" userId="5cf542f21bd72211" providerId="LiveId" clId="{D09C8CB7-335E-450E-AFB2-3ADE4EDBA740}" dt="2020-03-19T10:29:14.843" v="500" actId="20577"/>
          <ac:spMkLst>
            <pc:docMk/>
            <pc:sldMk cId="3917189298" sldId="266"/>
            <ac:spMk id="2" creationId="{E6E6A0BF-D7A6-4349-BE55-34392438ECC0}"/>
          </ac:spMkLst>
        </pc:spChg>
        <pc:picChg chg="add mod">
          <ac:chgData name="Michael Freunek" userId="5cf542f21bd72211" providerId="LiveId" clId="{D09C8CB7-335E-450E-AFB2-3ADE4EDBA740}" dt="2020-03-19T09:50:42.168" v="170" actId="1076"/>
          <ac:picMkLst>
            <pc:docMk/>
            <pc:sldMk cId="3917189298" sldId="266"/>
            <ac:picMk id="3" creationId="{3B2B854E-7BE1-464E-8557-A8170BF73298}"/>
          </ac:picMkLst>
        </pc:picChg>
        <pc:picChg chg="mod">
          <ac:chgData name="Michael Freunek" userId="5cf542f21bd72211" providerId="LiveId" clId="{D09C8CB7-335E-450E-AFB2-3ADE4EDBA740}" dt="2020-03-19T09:50:40.018" v="169" actId="14100"/>
          <ac:picMkLst>
            <pc:docMk/>
            <pc:sldMk cId="3917189298" sldId="266"/>
            <ac:picMk id="4" creationId="{D345F288-6851-4560-B135-0AABCD057115}"/>
          </ac:picMkLst>
        </pc:picChg>
      </pc:sldChg>
      <pc:sldChg chg="add del">
        <pc:chgData name="Michael Freunek" userId="5cf542f21bd72211" providerId="LiveId" clId="{D09C8CB7-335E-450E-AFB2-3ADE4EDBA740}" dt="2020-03-19T10:24:44.803" v="453" actId="2696"/>
        <pc:sldMkLst>
          <pc:docMk/>
          <pc:sldMk cId="3397878880" sldId="267"/>
        </pc:sldMkLst>
      </pc:sldChg>
      <pc:sldChg chg="modSp">
        <pc:chgData name="Michael Freunek" userId="5cf542f21bd72211" providerId="LiveId" clId="{D09C8CB7-335E-450E-AFB2-3ADE4EDBA740}" dt="2020-03-19T10:28:54.993" v="496" actId="20577"/>
        <pc:sldMkLst>
          <pc:docMk/>
          <pc:sldMk cId="288312610" sldId="268"/>
        </pc:sldMkLst>
        <pc:spChg chg="mod">
          <ac:chgData name="Michael Freunek" userId="5cf542f21bd72211" providerId="LiveId" clId="{D09C8CB7-335E-450E-AFB2-3ADE4EDBA740}" dt="2020-03-19T10:28:54.993" v="496" actId="20577"/>
          <ac:spMkLst>
            <pc:docMk/>
            <pc:sldMk cId="288312610" sldId="268"/>
            <ac:spMk id="2" creationId="{D9CEE65F-E0CE-4C01-A7FE-357D44FDFF35}"/>
          </ac:spMkLst>
        </pc:spChg>
      </pc:sldChg>
      <pc:sldChg chg="addSp delSp modSp add delAnim modAnim">
        <pc:chgData name="Michael Freunek" userId="5cf542f21bd72211" providerId="LiveId" clId="{D09C8CB7-335E-450E-AFB2-3ADE4EDBA740}" dt="2020-03-19T10:59:33.979" v="618"/>
        <pc:sldMkLst>
          <pc:docMk/>
          <pc:sldMk cId="1065397444" sldId="269"/>
        </pc:sldMkLst>
        <pc:spChg chg="mod">
          <ac:chgData name="Michael Freunek" userId="5cf542f21bd72211" providerId="LiveId" clId="{D09C8CB7-335E-450E-AFB2-3ADE4EDBA740}" dt="2020-03-19T10:29:01.823" v="498" actId="20577"/>
          <ac:spMkLst>
            <pc:docMk/>
            <pc:sldMk cId="1065397444" sldId="269"/>
            <ac:spMk id="2" creationId="{D9CEE65F-E0CE-4C01-A7FE-357D44FDFF35}"/>
          </ac:spMkLst>
        </pc:spChg>
        <pc:spChg chg="del">
          <ac:chgData name="Michael Freunek" userId="5cf542f21bd72211" providerId="LiveId" clId="{D09C8CB7-335E-450E-AFB2-3ADE4EDBA740}" dt="2020-03-19T09:37:25.640" v="4" actId="478"/>
          <ac:spMkLst>
            <pc:docMk/>
            <pc:sldMk cId="1065397444" sldId="269"/>
            <ac:spMk id="6" creationId="{431F58A0-AE34-46D0-973B-BEA1FE75C6D6}"/>
          </ac:spMkLst>
        </pc:spChg>
        <pc:spChg chg="del">
          <ac:chgData name="Michael Freunek" userId="5cf542f21bd72211" providerId="LiveId" clId="{D09C8CB7-335E-450E-AFB2-3ADE4EDBA740}" dt="2020-03-19T09:37:24.954" v="3" actId="478"/>
          <ac:spMkLst>
            <pc:docMk/>
            <pc:sldMk cId="1065397444" sldId="269"/>
            <ac:spMk id="10" creationId="{9BD87C45-E909-4BE5-BC62-DFBB3CD9279A}"/>
          </ac:spMkLst>
        </pc:spChg>
        <pc:spChg chg="mod">
          <ac:chgData name="Michael Freunek" userId="5cf542f21bd72211" providerId="LiveId" clId="{D09C8CB7-335E-450E-AFB2-3ADE4EDBA740}" dt="2020-03-19T09:54:49.917" v="250" actId="207"/>
          <ac:spMkLst>
            <pc:docMk/>
            <pc:sldMk cId="1065397444" sldId="269"/>
            <ac:spMk id="12" creationId="{23BAAE0B-F78A-4DEB-91A4-8D172206457B}"/>
          </ac:spMkLst>
        </pc:spChg>
        <pc:spChg chg="add mod">
          <ac:chgData name="Michael Freunek" userId="5cf542f21bd72211" providerId="LiveId" clId="{D09C8CB7-335E-450E-AFB2-3ADE4EDBA740}" dt="2020-03-19T09:51:07.756" v="189" actId="1076"/>
          <ac:spMkLst>
            <pc:docMk/>
            <pc:sldMk cId="1065397444" sldId="269"/>
            <ac:spMk id="14" creationId="{CE717CB1-1A58-4C45-A83B-BA9E509503B9}"/>
          </ac:spMkLst>
        </pc:spChg>
        <pc:spChg chg="add mod">
          <ac:chgData name="Michael Freunek" userId="5cf542f21bd72211" providerId="LiveId" clId="{D09C8CB7-335E-450E-AFB2-3ADE4EDBA740}" dt="2020-03-19T09:53:31.047" v="236" actId="1076"/>
          <ac:spMkLst>
            <pc:docMk/>
            <pc:sldMk cId="1065397444" sldId="269"/>
            <ac:spMk id="15" creationId="{A2DD2AF2-35E2-42DD-B13C-0C2C00F24C6F}"/>
          </ac:spMkLst>
        </pc:spChg>
        <pc:spChg chg="add mod">
          <ac:chgData name="Michael Freunek" userId="5cf542f21bd72211" providerId="LiveId" clId="{D09C8CB7-335E-450E-AFB2-3ADE4EDBA740}" dt="2020-03-19T09:54:46.637" v="249" actId="207"/>
          <ac:spMkLst>
            <pc:docMk/>
            <pc:sldMk cId="1065397444" sldId="269"/>
            <ac:spMk id="16" creationId="{3DD1F2DC-B7F9-440B-A63A-54A178064611}"/>
          </ac:spMkLst>
        </pc:spChg>
        <pc:spChg chg="add mod">
          <ac:chgData name="Michael Freunek" userId="5cf542f21bd72211" providerId="LiveId" clId="{D09C8CB7-335E-450E-AFB2-3ADE4EDBA740}" dt="2020-03-19T09:54:54.448" v="251" actId="207"/>
          <ac:spMkLst>
            <pc:docMk/>
            <pc:sldMk cId="1065397444" sldId="269"/>
            <ac:spMk id="17" creationId="{097FAB74-7255-4C5D-B538-BDB6B09A2FCE}"/>
          </ac:spMkLst>
        </pc:spChg>
        <pc:grpChg chg="mod">
          <ac:chgData name="Michael Freunek" userId="5cf542f21bd72211" providerId="LiveId" clId="{D09C8CB7-335E-450E-AFB2-3ADE4EDBA740}" dt="2020-03-19T09:46:55.614" v="55" actId="1076"/>
          <ac:grpSpMkLst>
            <pc:docMk/>
            <pc:sldMk cId="1065397444" sldId="269"/>
            <ac:grpSpMk id="13" creationId="{D267714C-8A9F-482F-BEBE-1C8A59F325F4}"/>
          </ac:grpSpMkLst>
        </pc:grpChg>
        <pc:grpChg chg="add mod">
          <ac:chgData name="Michael Freunek" userId="5cf542f21bd72211" providerId="LiveId" clId="{D09C8CB7-335E-450E-AFB2-3ADE4EDBA740}" dt="2020-03-19T09:53:13.278" v="235" actId="164"/>
          <ac:grpSpMkLst>
            <pc:docMk/>
            <pc:sldMk cId="1065397444" sldId="269"/>
            <ac:grpSpMk id="18" creationId="{3CD1FD24-146A-4BB1-9F62-6A2A4D3324BB}"/>
          </ac:grpSpMkLst>
        </pc:grpChg>
        <pc:grpChg chg="add mod">
          <ac:chgData name="Michael Freunek" userId="5cf542f21bd72211" providerId="LiveId" clId="{D09C8CB7-335E-450E-AFB2-3ADE4EDBA740}" dt="2020-03-19T09:53:36.137" v="237" actId="164"/>
          <ac:grpSpMkLst>
            <pc:docMk/>
            <pc:sldMk cId="1065397444" sldId="269"/>
            <ac:grpSpMk id="19" creationId="{56E3CF73-EBF1-468A-822F-593D21BA9D77}"/>
          </ac:grpSpMkLst>
        </pc:grpChg>
        <pc:picChg chg="add mod">
          <ac:chgData name="Michael Freunek" userId="5cf542f21bd72211" providerId="LiveId" clId="{D09C8CB7-335E-450E-AFB2-3ADE4EDBA740}" dt="2020-03-19T09:53:36.137" v="237" actId="164"/>
          <ac:picMkLst>
            <pc:docMk/>
            <pc:sldMk cId="1065397444" sldId="269"/>
            <ac:picMk id="3" creationId="{EE2A36CF-97D8-499C-BF64-3FBC0D874527}"/>
          </ac:picMkLst>
        </pc:picChg>
        <pc:picChg chg="del">
          <ac:chgData name="Michael Freunek" userId="5cf542f21bd72211" providerId="LiveId" clId="{D09C8CB7-335E-450E-AFB2-3ADE4EDBA740}" dt="2020-03-19T09:37:24.384" v="2" actId="478"/>
          <ac:picMkLst>
            <pc:docMk/>
            <pc:sldMk cId="1065397444" sldId="269"/>
            <ac:picMk id="4" creationId="{DBF83635-F02B-480C-9C99-100397C8104D}"/>
          </ac:picMkLst>
        </pc:picChg>
        <pc:picChg chg="add del mod">
          <ac:chgData name="Michael Freunek" userId="5cf542f21bd72211" providerId="LiveId" clId="{D09C8CB7-335E-450E-AFB2-3ADE4EDBA740}" dt="2020-03-19T09:46:26.448" v="49" actId="478"/>
          <ac:picMkLst>
            <pc:docMk/>
            <pc:sldMk cId="1065397444" sldId="269"/>
            <ac:picMk id="7" creationId="{2B67B228-A0EF-4BE2-AEB1-4EC10D7B7AB5}"/>
          </ac:picMkLst>
        </pc:picChg>
        <pc:picChg chg="add mod">
          <ac:chgData name="Michael Freunek" userId="5cf542f21bd72211" providerId="LiveId" clId="{D09C8CB7-335E-450E-AFB2-3ADE4EDBA740}" dt="2020-03-19T09:53:13.278" v="235" actId="164"/>
          <ac:picMkLst>
            <pc:docMk/>
            <pc:sldMk cId="1065397444" sldId="269"/>
            <ac:picMk id="8" creationId="{03EDCA9B-7E4F-47E6-A5E3-F128AA6B9E91}"/>
          </ac:picMkLst>
        </pc:picChg>
        <pc:picChg chg="del">
          <ac:chgData name="Michael Freunek" userId="5cf542f21bd72211" providerId="LiveId" clId="{D09C8CB7-335E-450E-AFB2-3ADE4EDBA740}" dt="2020-03-19T09:37:23.585" v="1" actId="478"/>
          <ac:picMkLst>
            <pc:docMk/>
            <pc:sldMk cId="1065397444" sldId="269"/>
            <ac:picMk id="9" creationId="{10257383-91B9-41DF-B2DC-C9F65301EDB2}"/>
          </ac:picMkLst>
        </pc:picChg>
        <pc:picChg chg="add mod">
          <ac:chgData name="Michael Freunek" userId="5cf542f21bd72211" providerId="LiveId" clId="{D09C8CB7-335E-450E-AFB2-3ADE4EDBA740}" dt="2020-03-19T10:59:30.279" v="617" actId="692"/>
          <ac:picMkLst>
            <pc:docMk/>
            <pc:sldMk cId="1065397444" sldId="269"/>
            <ac:picMk id="20" creationId="{AB4B162A-58AA-417E-B7F2-30914BC1BB3A}"/>
          </ac:picMkLst>
        </pc:picChg>
      </pc:sldChg>
      <pc:sldChg chg="addSp delSp modSp add delAnim modAnim">
        <pc:chgData name="Michael Freunek" userId="5cf542f21bd72211" providerId="LiveId" clId="{D09C8CB7-335E-450E-AFB2-3ADE4EDBA740}" dt="2020-03-19T10:29:52.553" v="520" actId="20577"/>
        <pc:sldMkLst>
          <pc:docMk/>
          <pc:sldMk cId="495233219" sldId="270"/>
        </pc:sldMkLst>
        <pc:spChg chg="mod">
          <ac:chgData name="Michael Freunek" userId="5cf542f21bd72211" providerId="LiveId" clId="{D09C8CB7-335E-450E-AFB2-3ADE4EDBA740}" dt="2020-03-19T10:29:52.553" v="520" actId="20577"/>
          <ac:spMkLst>
            <pc:docMk/>
            <pc:sldMk cId="495233219" sldId="270"/>
            <ac:spMk id="2" creationId="{AC63473B-8279-41B9-8D02-F390770FB2EF}"/>
          </ac:spMkLst>
        </pc:spChg>
        <pc:spChg chg="mod">
          <ac:chgData name="Michael Freunek" userId="5cf542f21bd72211" providerId="LiveId" clId="{D09C8CB7-335E-450E-AFB2-3ADE4EDBA740}" dt="2020-03-19T10:17:26.275" v="307" actId="1035"/>
          <ac:spMkLst>
            <pc:docMk/>
            <pc:sldMk cId="495233219" sldId="270"/>
            <ac:spMk id="5" creationId="{A9CF96C4-7FF8-4966-8A0B-57EA02F18988}"/>
          </ac:spMkLst>
        </pc:spChg>
        <pc:spChg chg="mod">
          <ac:chgData name="Michael Freunek" userId="5cf542f21bd72211" providerId="LiveId" clId="{D09C8CB7-335E-450E-AFB2-3ADE4EDBA740}" dt="2020-03-19T10:17:30.994" v="326" actId="1036"/>
          <ac:spMkLst>
            <pc:docMk/>
            <pc:sldMk cId="495233219" sldId="270"/>
            <ac:spMk id="6" creationId="{E974856B-1837-4A7E-8A69-E548F8A4A43F}"/>
          </ac:spMkLst>
        </pc:spChg>
        <pc:spChg chg="mod">
          <ac:chgData name="Michael Freunek" userId="5cf542f21bd72211" providerId="LiveId" clId="{D09C8CB7-335E-450E-AFB2-3ADE4EDBA740}" dt="2020-03-19T10:18:14.285" v="364" actId="1076"/>
          <ac:spMkLst>
            <pc:docMk/>
            <pc:sldMk cId="495233219" sldId="270"/>
            <ac:spMk id="7" creationId="{C9328E9B-20D0-4DF3-BAD7-80B182208897}"/>
          </ac:spMkLst>
        </pc:spChg>
        <pc:spChg chg="mod">
          <ac:chgData name="Michael Freunek" userId="5cf542f21bd72211" providerId="LiveId" clId="{D09C8CB7-335E-450E-AFB2-3ADE4EDBA740}" dt="2020-03-19T10:23:18.734" v="440" actId="20577"/>
          <ac:spMkLst>
            <pc:docMk/>
            <pc:sldMk cId="495233219" sldId="270"/>
            <ac:spMk id="8" creationId="{FFDA16C7-5C59-4161-9660-F5F8A87A46FF}"/>
          </ac:spMkLst>
        </pc:spChg>
        <pc:spChg chg="mod">
          <ac:chgData name="Michael Freunek" userId="5cf542f21bd72211" providerId="LiveId" clId="{D09C8CB7-335E-450E-AFB2-3ADE4EDBA740}" dt="2020-03-19T10:23:23.173" v="442" actId="20577"/>
          <ac:spMkLst>
            <pc:docMk/>
            <pc:sldMk cId="495233219" sldId="270"/>
            <ac:spMk id="9" creationId="{30FE1704-585A-4189-A797-FE4509A35F14}"/>
          </ac:spMkLst>
        </pc:spChg>
        <pc:spChg chg="mod">
          <ac:chgData name="Michael Freunek" userId="5cf542f21bd72211" providerId="LiveId" clId="{D09C8CB7-335E-450E-AFB2-3ADE4EDBA740}" dt="2020-03-19T10:23:26.709" v="444" actId="20577"/>
          <ac:spMkLst>
            <pc:docMk/>
            <pc:sldMk cId="495233219" sldId="270"/>
            <ac:spMk id="10" creationId="{ED15AC45-D64C-4EC3-A1D0-7B97EA620B2E}"/>
          </ac:spMkLst>
        </pc:spChg>
        <pc:spChg chg="mod">
          <ac:chgData name="Michael Freunek" userId="5cf542f21bd72211" providerId="LiveId" clId="{D09C8CB7-335E-450E-AFB2-3ADE4EDBA740}" dt="2020-03-19T10:19:19.364" v="375" actId="1076"/>
          <ac:spMkLst>
            <pc:docMk/>
            <pc:sldMk cId="495233219" sldId="270"/>
            <ac:spMk id="11" creationId="{65A9EAD2-1276-4DCA-AFA1-480182FE2207}"/>
          </ac:spMkLst>
        </pc:spChg>
        <pc:spChg chg="del">
          <ac:chgData name="Michael Freunek" userId="5cf542f21bd72211" providerId="LiveId" clId="{D09C8CB7-335E-450E-AFB2-3ADE4EDBA740}" dt="2020-03-19T09:58:24.557" v="264" actId="478"/>
          <ac:spMkLst>
            <pc:docMk/>
            <pc:sldMk cId="495233219" sldId="270"/>
            <ac:spMk id="12" creationId="{452C950E-10DF-4011-BFA3-2766C8F2826B}"/>
          </ac:spMkLst>
        </pc:spChg>
        <pc:spChg chg="del">
          <ac:chgData name="Michael Freunek" userId="5cf542f21bd72211" providerId="LiveId" clId="{D09C8CB7-335E-450E-AFB2-3ADE4EDBA740}" dt="2020-03-19T09:58:23.017" v="262" actId="478"/>
          <ac:spMkLst>
            <pc:docMk/>
            <pc:sldMk cId="495233219" sldId="270"/>
            <ac:spMk id="13" creationId="{62B31DFB-B3DD-4EB5-89BB-D66751C90386}"/>
          </ac:spMkLst>
        </pc:spChg>
        <pc:spChg chg="del">
          <ac:chgData name="Michael Freunek" userId="5cf542f21bd72211" providerId="LiveId" clId="{D09C8CB7-335E-450E-AFB2-3ADE4EDBA740}" dt="2020-03-19T09:58:18.700" v="258" actId="478"/>
          <ac:spMkLst>
            <pc:docMk/>
            <pc:sldMk cId="495233219" sldId="270"/>
            <ac:spMk id="14" creationId="{030BF2D9-41A1-4D01-913F-018DBCC01D14}"/>
          </ac:spMkLst>
        </pc:spChg>
        <pc:spChg chg="del">
          <ac:chgData name="Michael Freunek" userId="5cf542f21bd72211" providerId="LiveId" clId="{D09C8CB7-335E-450E-AFB2-3ADE4EDBA740}" dt="2020-03-19T09:58:17.437" v="256" actId="478"/>
          <ac:spMkLst>
            <pc:docMk/>
            <pc:sldMk cId="495233219" sldId="270"/>
            <ac:spMk id="15" creationId="{4FF35286-3043-4021-A58A-B4D4D8D3C178}"/>
          </ac:spMkLst>
        </pc:spChg>
        <pc:spChg chg="del">
          <ac:chgData name="Michael Freunek" userId="5cf542f21bd72211" providerId="LiveId" clId="{D09C8CB7-335E-450E-AFB2-3ADE4EDBA740}" dt="2020-03-19T09:58:21.257" v="261" actId="478"/>
          <ac:spMkLst>
            <pc:docMk/>
            <pc:sldMk cId="495233219" sldId="270"/>
            <ac:spMk id="16" creationId="{B74FA00C-3011-487C-8D86-E9A3DEA8D06C}"/>
          </ac:spMkLst>
        </pc:spChg>
        <pc:spChg chg="del">
          <ac:chgData name="Michael Freunek" userId="5cf542f21bd72211" providerId="LiveId" clId="{D09C8CB7-335E-450E-AFB2-3ADE4EDBA740}" dt="2020-03-19T09:58:20.527" v="260" actId="478"/>
          <ac:spMkLst>
            <pc:docMk/>
            <pc:sldMk cId="495233219" sldId="270"/>
            <ac:spMk id="17" creationId="{09813E80-694C-44F6-A8F8-C401EBF75E17}"/>
          </ac:spMkLst>
        </pc:spChg>
        <pc:spChg chg="del">
          <ac:chgData name="Michael Freunek" userId="5cf542f21bd72211" providerId="LiveId" clId="{D09C8CB7-335E-450E-AFB2-3ADE4EDBA740}" dt="2020-03-19T09:58:19.308" v="259" actId="478"/>
          <ac:spMkLst>
            <pc:docMk/>
            <pc:sldMk cId="495233219" sldId="270"/>
            <ac:spMk id="18" creationId="{8A9906AA-1663-44CE-8F44-FC1D5DD80E62}"/>
          </ac:spMkLst>
        </pc:spChg>
        <pc:spChg chg="del">
          <ac:chgData name="Michael Freunek" userId="5cf542f21bd72211" providerId="LiveId" clId="{D09C8CB7-335E-450E-AFB2-3ADE4EDBA740}" dt="2020-03-19T09:58:23.537" v="263" actId="478"/>
          <ac:spMkLst>
            <pc:docMk/>
            <pc:sldMk cId="495233219" sldId="270"/>
            <ac:spMk id="19" creationId="{1F0C1D34-40D2-4C43-9C34-29E7CD652A5F}"/>
          </ac:spMkLst>
        </pc:spChg>
        <pc:spChg chg="del">
          <ac:chgData name="Michael Freunek" userId="5cf542f21bd72211" providerId="LiveId" clId="{D09C8CB7-335E-450E-AFB2-3ADE4EDBA740}" dt="2020-03-19T09:58:17.937" v="257" actId="478"/>
          <ac:spMkLst>
            <pc:docMk/>
            <pc:sldMk cId="495233219" sldId="270"/>
            <ac:spMk id="22" creationId="{3BB112A7-64F2-4257-8397-4CAD53999C22}"/>
          </ac:spMkLst>
        </pc:spChg>
        <pc:spChg chg="mod">
          <ac:chgData name="Michael Freunek" userId="5cf542f21bd72211" providerId="LiveId" clId="{D09C8CB7-335E-450E-AFB2-3ADE4EDBA740}" dt="2020-03-19T10:21:45.904" v="432" actId="20577"/>
          <ac:spMkLst>
            <pc:docMk/>
            <pc:sldMk cId="495233219" sldId="270"/>
            <ac:spMk id="23" creationId="{D5FA5F6E-E5A6-44E9-AB48-C3A0FB554159}"/>
          </ac:spMkLst>
        </pc:spChg>
        <pc:spChg chg="add mod">
          <ac:chgData name="Michael Freunek" userId="5cf542f21bd72211" providerId="LiveId" clId="{D09C8CB7-335E-450E-AFB2-3ADE4EDBA740}" dt="2020-03-19T10:19:30.194" v="377" actId="1076"/>
          <ac:spMkLst>
            <pc:docMk/>
            <pc:sldMk cId="495233219" sldId="270"/>
            <ac:spMk id="24" creationId="{543AF9FB-D093-43A8-ABE3-D402A3643877}"/>
          </ac:spMkLst>
        </pc:spChg>
        <pc:spChg chg="add mod">
          <ac:chgData name="Michael Freunek" userId="5cf542f21bd72211" providerId="LiveId" clId="{D09C8CB7-335E-450E-AFB2-3ADE4EDBA740}" dt="2020-03-19T10:19:33.875" v="379" actId="1076"/>
          <ac:spMkLst>
            <pc:docMk/>
            <pc:sldMk cId="495233219" sldId="270"/>
            <ac:spMk id="25" creationId="{7BF08B11-06B1-4B2A-9611-22463283A01D}"/>
          </ac:spMkLst>
        </pc:spChg>
        <pc:spChg chg="add mod">
          <ac:chgData name="Michael Freunek" userId="5cf542f21bd72211" providerId="LiveId" clId="{D09C8CB7-335E-450E-AFB2-3ADE4EDBA740}" dt="2020-03-19T10:19:44.074" v="381" actId="1076"/>
          <ac:spMkLst>
            <pc:docMk/>
            <pc:sldMk cId="495233219" sldId="270"/>
            <ac:spMk id="26" creationId="{30E317AF-6F5F-44B6-AC6A-E70795A7EF3F}"/>
          </ac:spMkLst>
        </pc:spChg>
        <pc:spChg chg="add mod">
          <ac:chgData name="Michael Freunek" userId="5cf542f21bd72211" providerId="LiveId" clId="{D09C8CB7-335E-450E-AFB2-3ADE4EDBA740}" dt="2020-03-19T10:19:54.604" v="383" actId="1076"/>
          <ac:spMkLst>
            <pc:docMk/>
            <pc:sldMk cId="495233219" sldId="270"/>
            <ac:spMk id="27" creationId="{0CB8C935-39A5-44D8-9A73-636A012AC6CD}"/>
          </ac:spMkLst>
        </pc:spChg>
        <pc:spChg chg="add mod">
          <ac:chgData name="Michael Freunek" userId="5cf542f21bd72211" providerId="LiveId" clId="{D09C8CB7-335E-450E-AFB2-3ADE4EDBA740}" dt="2020-03-19T10:19:58.454" v="385" actId="1076"/>
          <ac:spMkLst>
            <pc:docMk/>
            <pc:sldMk cId="495233219" sldId="270"/>
            <ac:spMk id="28" creationId="{304D97D9-3091-484C-BDB8-3C33E5533C70}"/>
          </ac:spMkLst>
        </pc:spChg>
        <pc:spChg chg="add mod">
          <ac:chgData name="Michael Freunek" userId="5cf542f21bd72211" providerId="LiveId" clId="{D09C8CB7-335E-450E-AFB2-3ADE4EDBA740}" dt="2020-03-19T10:20:02.904" v="387" actId="1076"/>
          <ac:spMkLst>
            <pc:docMk/>
            <pc:sldMk cId="495233219" sldId="270"/>
            <ac:spMk id="29" creationId="{6B513B58-9FFD-4CAF-AE44-C446C21C94CD}"/>
          </ac:spMkLst>
        </pc:spChg>
        <pc:spChg chg="add mod">
          <ac:chgData name="Michael Freunek" userId="5cf542f21bd72211" providerId="LiveId" clId="{D09C8CB7-335E-450E-AFB2-3ADE4EDBA740}" dt="2020-03-19T10:20:10.534" v="389" actId="1076"/>
          <ac:spMkLst>
            <pc:docMk/>
            <pc:sldMk cId="495233219" sldId="270"/>
            <ac:spMk id="30" creationId="{A639D8C6-C9FD-4945-806D-039AE472022D}"/>
          </ac:spMkLst>
        </pc:spChg>
        <pc:spChg chg="add mod">
          <ac:chgData name="Michael Freunek" userId="5cf542f21bd72211" providerId="LiveId" clId="{D09C8CB7-335E-450E-AFB2-3ADE4EDBA740}" dt="2020-03-19T10:20:20.095" v="391" actId="1076"/>
          <ac:spMkLst>
            <pc:docMk/>
            <pc:sldMk cId="495233219" sldId="270"/>
            <ac:spMk id="31" creationId="{C8446475-1AE3-4846-B545-43188D73406C}"/>
          </ac:spMkLst>
        </pc:spChg>
        <pc:spChg chg="add mod">
          <ac:chgData name="Michael Freunek" userId="5cf542f21bd72211" providerId="LiveId" clId="{D09C8CB7-335E-450E-AFB2-3ADE4EDBA740}" dt="2020-03-19T10:20:24.255" v="393" actId="1076"/>
          <ac:spMkLst>
            <pc:docMk/>
            <pc:sldMk cId="495233219" sldId="270"/>
            <ac:spMk id="32" creationId="{228F1E16-FFD8-4445-9EDA-5122EA540A8C}"/>
          </ac:spMkLst>
        </pc:spChg>
        <pc:spChg chg="add mod">
          <ac:chgData name="Michael Freunek" userId="5cf542f21bd72211" providerId="LiveId" clId="{D09C8CB7-335E-450E-AFB2-3ADE4EDBA740}" dt="2020-03-19T10:20:27.394" v="395" actId="1076"/>
          <ac:spMkLst>
            <pc:docMk/>
            <pc:sldMk cId="495233219" sldId="270"/>
            <ac:spMk id="33" creationId="{F7F299B6-86A9-474E-BE8B-B91C89E24261}"/>
          </ac:spMkLst>
        </pc:spChg>
        <pc:spChg chg="add mod">
          <ac:chgData name="Michael Freunek" userId="5cf542f21bd72211" providerId="LiveId" clId="{D09C8CB7-335E-450E-AFB2-3ADE4EDBA740}" dt="2020-03-19T10:20:33.464" v="397" actId="1076"/>
          <ac:spMkLst>
            <pc:docMk/>
            <pc:sldMk cId="495233219" sldId="270"/>
            <ac:spMk id="34" creationId="{DF2DF393-9AC1-44F2-85C6-24F7FD22D2A2}"/>
          </ac:spMkLst>
        </pc:spChg>
        <pc:spChg chg="add mod">
          <ac:chgData name="Michael Freunek" userId="5cf542f21bd72211" providerId="LiveId" clId="{D09C8CB7-335E-450E-AFB2-3ADE4EDBA740}" dt="2020-03-19T10:20:39.954" v="399" actId="1076"/>
          <ac:spMkLst>
            <pc:docMk/>
            <pc:sldMk cId="495233219" sldId="270"/>
            <ac:spMk id="35" creationId="{7077A0E8-54F1-4F72-A2BB-A3BCC7B7237A}"/>
          </ac:spMkLst>
        </pc:spChg>
        <pc:spChg chg="add mod">
          <ac:chgData name="Michael Freunek" userId="5cf542f21bd72211" providerId="LiveId" clId="{D09C8CB7-335E-450E-AFB2-3ADE4EDBA740}" dt="2020-03-19T10:20:42.875" v="401" actId="1076"/>
          <ac:spMkLst>
            <pc:docMk/>
            <pc:sldMk cId="495233219" sldId="270"/>
            <ac:spMk id="36" creationId="{55CCD18D-86B6-49FE-BAA4-4F3C0D5482D5}"/>
          </ac:spMkLst>
        </pc:spChg>
        <pc:picChg chg="add mod ord">
          <ac:chgData name="Michael Freunek" userId="5cf542f21bd72211" providerId="LiveId" clId="{D09C8CB7-335E-450E-AFB2-3ADE4EDBA740}" dt="2020-03-19T10:19:06.454" v="372" actId="167"/>
          <ac:picMkLst>
            <pc:docMk/>
            <pc:sldMk cId="495233219" sldId="270"/>
            <ac:picMk id="3" creationId="{E1256DAC-626B-415C-BEDA-86355897E702}"/>
          </ac:picMkLst>
        </pc:picChg>
        <pc:picChg chg="del">
          <ac:chgData name="Michael Freunek" userId="5cf542f21bd72211" providerId="LiveId" clId="{D09C8CB7-335E-450E-AFB2-3ADE4EDBA740}" dt="2020-03-19T09:58:08.247" v="255" actId="478"/>
          <ac:picMkLst>
            <pc:docMk/>
            <pc:sldMk cId="495233219" sldId="270"/>
            <ac:picMk id="4" creationId="{6EBE748B-64AF-4DC7-BF3A-A987CFBCB03A}"/>
          </ac:picMkLst>
        </pc:picChg>
        <pc:picChg chg="add mod ord">
          <ac:chgData name="Michael Freunek" userId="5cf542f21bd72211" providerId="LiveId" clId="{D09C8CB7-335E-450E-AFB2-3ADE4EDBA740}" dt="2020-03-19T10:19:09.454" v="373" actId="167"/>
          <ac:picMkLst>
            <pc:docMk/>
            <pc:sldMk cId="495233219" sldId="270"/>
            <ac:picMk id="20" creationId="{71C1F9BE-874F-4CD7-8043-65181DAE4B5B}"/>
          </ac:picMkLst>
        </pc:picChg>
        <pc:picChg chg="add mod ord">
          <ac:chgData name="Michael Freunek" userId="5cf542f21bd72211" providerId="LiveId" clId="{D09C8CB7-335E-450E-AFB2-3ADE4EDBA740}" dt="2020-03-19T10:19:11.824" v="374" actId="167"/>
          <ac:picMkLst>
            <pc:docMk/>
            <pc:sldMk cId="495233219" sldId="270"/>
            <ac:picMk id="21" creationId="{2484D109-91CC-40AF-A7A9-AC3261C90AB3}"/>
          </ac:picMkLst>
        </pc:picChg>
      </pc:sldChg>
      <pc:sldChg chg="addSp delSp modSp add delAnim modAnim">
        <pc:chgData name="Michael Freunek" userId="5cf542f21bd72211" providerId="LiveId" clId="{D09C8CB7-335E-450E-AFB2-3ADE4EDBA740}" dt="2020-03-19T10:55:55.970" v="609" actId="478"/>
        <pc:sldMkLst>
          <pc:docMk/>
          <pc:sldMk cId="1310444297" sldId="271"/>
        </pc:sldMkLst>
        <pc:spChg chg="mod">
          <ac:chgData name="Michael Freunek" userId="5cf542f21bd72211" providerId="LiveId" clId="{D09C8CB7-335E-450E-AFB2-3ADE4EDBA740}" dt="2020-03-19T10:29:56.843" v="524" actId="20577"/>
          <ac:spMkLst>
            <pc:docMk/>
            <pc:sldMk cId="1310444297" sldId="271"/>
            <ac:spMk id="2" creationId="{AC63473B-8279-41B9-8D02-F390770FB2EF}"/>
          </ac:spMkLst>
        </pc:spChg>
        <pc:spChg chg="del">
          <ac:chgData name="Michael Freunek" userId="5cf542f21bd72211" providerId="LiveId" clId="{D09C8CB7-335E-450E-AFB2-3ADE4EDBA740}" dt="2020-03-19T10:13:36.235" v="272" actId="478"/>
          <ac:spMkLst>
            <pc:docMk/>
            <pc:sldMk cId="1310444297" sldId="271"/>
            <ac:spMk id="5" creationId="{A9CF96C4-7FF8-4966-8A0B-57EA02F18988}"/>
          </ac:spMkLst>
        </pc:spChg>
        <pc:spChg chg="del">
          <ac:chgData name="Michael Freunek" userId="5cf542f21bd72211" providerId="LiveId" clId="{D09C8CB7-335E-450E-AFB2-3ADE4EDBA740}" dt="2020-03-19T10:13:36.235" v="272" actId="478"/>
          <ac:spMkLst>
            <pc:docMk/>
            <pc:sldMk cId="1310444297" sldId="271"/>
            <ac:spMk id="6" creationId="{E974856B-1837-4A7E-8A69-E548F8A4A43F}"/>
          </ac:spMkLst>
        </pc:spChg>
        <pc:spChg chg="del">
          <ac:chgData name="Michael Freunek" userId="5cf542f21bd72211" providerId="LiveId" clId="{D09C8CB7-335E-450E-AFB2-3ADE4EDBA740}" dt="2020-03-19T10:13:36.235" v="272" actId="478"/>
          <ac:spMkLst>
            <pc:docMk/>
            <pc:sldMk cId="1310444297" sldId="271"/>
            <ac:spMk id="7" creationId="{C9328E9B-20D0-4DF3-BAD7-80B182208897}"/>
          </ac:spMkLst>
        </pc:spChg>
        <pc:spChg chg="del">
          <ac:chgData name="Michael Freunek" userId="5cf542f21bd72211" providerId="LiveId" clId="{D09C8CB7-335E-450E-AFB2-3ADE4EDBA740}" dt="2020-03-19T10:13:36.235" v="272" actId="478"/>
          <ac:spMkLst>
            <pc:docMk/>
            <pc:sldMk cId="1310444297" sldId="271"/>
            <ac:spMk id="8" creationId="{FFDA16C7-5C59-4161-9660-F5F8A87A46FF}"/>
          </ac:spMkLst>
        </pc:spChg>
        <pc:spChg chg="del">
          <ac:chgData name="Michael Freunek" userId="5cf542f21bd72211" providerId="LiveId" clId="{D09C8CB7-335E-450E-AFB2-3ADE4EDBA740}" dt="2020-03-19T10:13:36.235" v="272" actId="478"/>
          <ac:spMkLst>
            <pc:docMk/>
            <pc:sldMk cId="1310444297" sldId="271"/>
            <ac:spMk id="9" creationId="{30FE1704-585A-4189-A797-FE4509A35F14}"/>
          </ac:spMkLst>
        </pc:spChg>
        <pc:spChg chg="del">
          <ac:chgData name="Michael Freunek" userId="5cf542f21bd72211" providerId="LiveId" clId="{D09C8CB7-335E-450E-AFB2-3ADE4EDBA740}" dt="2020-03-19T10:13:36.235" v="272" actId="478"/>
          <ac:spMkLst>
            <pc:docMk/>
            <pc:sldMk cId="1310444297" sldId="271"/>
            <ac:spMk id="10" creationId="{ED15AC45-D64C-4EC3-A1D0-7B97EA620B2E}"/>
          </ac:spMkLst>
        </pc:spChg>
        <pc:spChg chg="del">
          <ac:chgData name="Michael Freunek" userId="5cf542f21bd72211" providerId="LiveId" clId="{D09C8CB7-335E-450E-AFB2-3ADE4EDBA740}" dt="2020-03-19T10:13:36.235" v="272" actId="478"/>
          <ac:spMkLst>
            <pc:docMk/>
            <pc:sldMk cId="1310444297" sldId="271"/>
            <ac:spMk id="11" creationId="{65A9EAD2-1276-4DCA-AFA1-480182FE2207}"/>
          </ac:spMkLst>
        </pc:spChg>
        <pc:spChg chg="del">
          <ac:chgData name="Michael Freunek" userId="5cf542f21bd72211" providerId="LiveId" clId="{D09C8CB7-335E-450E-AFB2-3ADE4EDBA740}" dt="2020-03-19T10:13:36.235" v="272" actId="478"/>
          <ac:spMkLst>
            <pc:docMk/>
            <pc:sldMk cId="1310444297" sldId="271"/>
            <ac:spMk id="12" creationId="{452C950E-10DF-4011-BFA3-2766C8F2826B}"/>
          </ac:spMkLst>
        </pc:spChg>
        <pc:spChg chg="del">
          <ac:chgData name="Michael Freunek" userId="5cf542f21bd72211" providerId="LiveId" clId="{D09C8CB7-335E-450E-AFB2-3ADE4EDBA740}" dt="2020-03-19T10:13:36.235" v="272" actId="478"/>
          <ac:spMkLst>
            <pc:docMk/>
            <pc:sldMk cId="1310444297" sldId="271"/>
            <ac:spMk id="13" creationId="{62B31DFB-B3DD-4EB5-89BB-D66751C90386}"/>
          </ac:spMkLst>
        </pc:spChg>
        <pc:spChg chg="del">
          <ac:chgData name="Michael Freunek" userId="5cf542f21bd72211" providerId="LiveId" clId="{D09C8CB7-335E-450E-AFB2-3ADE4EDBA740}" dt="2020-03-19T10:13:36.235" v="272" actId="478"/>
          <ac:spMkLst>
            <pc:docMk/>
            <pc:sldMk cId="1310444297" sldId="271"/>
            <ac:spMk id="14" creationId="{030BF2D9-41A1-4D01-913F-018DBCC01D14}"/>
          </ac:spMkLst>
        </pc:spChg>
        <pc:spChg chg="del">
          <ac:chgData name="Michael Freunek" userId="5cf542f21bd72211" providerId="LiveId" clId="{D09C8CB7-335E-450E-AFB2-3ADE4EDBA740}" dt="2020-03-19T10:13:36.235" v="272" actId="478"/>
          <ac:spMkLst>
            <pc:docMk/>
            <pc:sldMk cId="1310444297" sldId="271"/>
            <ac:spMk id="15" creationId="{4FF35286-3043-4021-A58A-B4D4D8D3C178}"/>
          </ac:spMkLst>
        </pc:spChg>
        <pc:spChg chg="del">
          <ac:chgData name="Michael Freunek" userId="5cf542f21bd72211" providerId="LiveId" clId="{D09C8CB7-335E-450E-AFB2-3ADE4EDBA740}" dt="2020-03-19T10:13:36.235" v="272" actId="478"/>
          <ac:spMkLst>
            <pc:docMk/>
            <pc:sldMk cId="1310444297" sldId="271"/>
            <ac:spMk id="16" creationId="{B74FA00C-3011-487C-8D86-E9A3DEA8D06C}"/>
          </ac:spMkLst>
        </pc:spChg>
        <pc:spChg chg="del">
          <ac:chgData name="Michael Freunek" userId="5cf542f21bd72211" providerId="LiveId" clId="{D09C8CB7-335E-450E-AFB2-3ADE4EDBA740}" dt="2020-03-19T10:13:36.235" v="272" actId="478"/>
          <ac:spMkLst>
            <pc:docMk/>
            <pc:sldMk cId="1310444297" sldId="271"/>
            <ac:spMk id="17" creationId="{09813E80-694C-44F6-A8F8-C401EBF75E17}"/>
          </ac:spMkLst>
        </pc:spChg>
        <pc:spChg chg="del">
          <ac:chgData name="Michael Freunek" userId="5cf542f21bd72211" providerId="LiveId" clId="{D09C8CB7-335E-450E-AFB2-3ADE4EDBA740}" dt="2020-03-19T10:13:36.235" v="272" actId="478"/>
          <ac:spMkLst>
            <pc:docMk/>
            <pc:sldMk cId="1310444297" sldId="271"/>
            <ac:spMk id="18" creationId="{8A9906AA-1663-44CE-8F44-FC1D5DD80E62}"/>
          </ac:spMkLst>
        </pc:spChg>
        <pc:spChg chg="del">
          <ac:chgData name="Michael Freunek" userId="5cf542f21bd72211" providerId="LiveId" clId="{D09C8CB7-335E-450E-AFB2-3ADE4EDBA740}" dt="2020-03-19T10:13:36.235" v="272" actId="478"/>
          <ac:spMkLst>
            <pc:docMk/>
            <pc:sldMk cId="1310444297" sldId="271"/>
            <ac:spMk id="19" creationId="{1F0C1D34-40D2-4C43-9C34-29E7CD652A5F}"/>
          </ac:spMkLst>
        </pc:spChg>
        <pc:spChg chg="add del mod">
          <ac:chgData name="Michael Freunek" userId="5cf542f21bd72211" providerId="LiveId" clId="{D09C8CB7-335E-450E-AFB2-3ADE4EDBA740}" dt="2020-03-19T10:55:55.970" v="609" actId="478"/>
          <ac:spMkLst>
            <pc:docMk/>
            <pc:sldMk cId="1310444297" sldId="271"/>
            <ac:spMk id="20" creationId="{C8BDA3E8-2395-492F-B865-95A2AC97FB32}"/>
          </ac:spMkLst>
        </pc:spChg>
        <pc:spChg chg="del">
          <ac:chgData name="Michael Freunek" userId="5cf542f21bd72211" providerId="LiveId" clId="{D09C8CB7-335E-450E-AFB2-3ADE4EDBA740}" dt="2020-03-19T10:13:36.235" v="272" actId="478"/>
          <ac:spMkLst>
            <pc:docMk/>
            <pc:sldMk cId="1310444297" sldId="271"/>
            <ac:spMk id="22" creationId="{3BB112A7-64F2-4257-8397-4CAD53999C22}"/>
          </ac:spMkLst>
        </pc:spChg>
        <pc:spChg chg="del">
          <ac:chgData name="Michael Freunek" userId="5cf542f21bd72211" providerId="LiveId" clId="{D09C8CB7-335E-450E-AFB2-3ADE4EDBA740}" dt="2020-03-19T10:13:36.235" v="272" actId="478"/>
          <ac:spMkLst>
            <pc:docMk/>
            <pc:sldMk cId="1310444297" sldId="271"/>
            <ac:spMk id="23" creationId="{D5FA5F6E-E5A6-44E9-AB48-C3A0FB554159}"/>
          </ac:spMkLst>
        </pc:spChg>
        <pc:picChg chg="add del mod">
          <ac:chgData name="Michael Freunek" userId="5cf542f21bd72211" providerId="LiveId" clId="{D09C8CB7-335E-450E-AFB2-3ADE4EDBA740}" dt="2020-03-19T10:55:46.630" v="605" actId="478"/>
          <ac:picMkLst>
            <pc:docMk/>
            <pc:sldMk cId="1310444297" sldId="271"/>
            <ac:picMk id="3" creationId="{EE125529-5A5C-4899-A688-D60D24F1E0B1}"/>
          </ac:picMkLst>
        </pc:picChg>
        <pc:picChg chg="del">
          <ac:chgData name="Michael Freunek" userId="5cf542f21bd72211" providerId="LiveId" clId="{D09C8CB7-335E-450E-AFB2-3ADE4EDBA740}" dt="2020-03-19T10:13:33.385" v="271" actId="478"/>
          <ac:picMkLst>
            <pc:docMk/>
            <pc:sldMk cId="1310444297" sldId="271"/>
            <ac:picMk id="4" creationId="{6EBE748B-64AF-4DC7-BF3A-A987CFBCB03A}"/>
          </ac:picMkLst>
        </pc:picChg>
        <pc:picChg chg="add mod">
          <ac:chgData name="Michael Freunek" userId="5cf542f21bd72211" providerId="LiveId" clId="{D09C8CB7-335E-450E-AFB2-3ADE4EDBA740}" dt="2020-03-19T10:55:53.430" v="608" actId="1076"/>
          <ac:picMkLst>
            <pc:docMk/>
            <pc:sldMk cId="1310444297" sldId="271"/>
            <ac:picMk id="21" creationId="{799BDDA2-2A9F-4D92-8B6F-7386EF144D0A}"/>
          </ac:picMkLst>
        </pc:picChg>
      </pc:sldChg>
    </pc:docChg>
  </pc:docChgLst>
  <pc:docChgLst>
    <pc:chgData name="Michael Freunek" userId="5cf542f21bd72211" providerId="LiveId" clId="{436F311D-4396-43CC-A81F-F1FF6C44C09D}"/>
    <pc:docChg chg="undo custSel addSld delSld modSld sldOrd">
      <pc:chgData name="Michael Freunek" userId="5cf542f21bd72211" providerId="LiveId" clId="{436F311D-4396-43CC-A81F-F1FF6C44C09D}" dt="2020-03-18T22:59:10.158" v="812" actId="20577"/>
      <pc:docMkLst>
        <pc:docMk/>
      </pc:docMkLst>
      <pc:sldChg chg="modSp">
        <pc:chgData name="Michael Freunek" userId="5cf542f21bd72211" providerId="LiveId" clId="{436F311D-4396-43CC-A81F-F1FF6C44C09D}" dt="2020-03-18T22:32:28.845" v="656" actId="20577"/>
        <pc:sldMkLst>
          <pc:docMk/>
          <pc:sldMk cId="543643726" sldId="257"/>
        </pc:sldMkLst>
        <pc:spChg chg="mod">
          <ac:chgData name="Michael Freunek" userId="5cf542f21bd72211" providerId="LiveId" clId="{436F311D-4396-43CC-A81F-F1FF6C44C09D}" dt="2020-03-18T22:32:28.845" v="656" actId="20577"/>
          <ac:spMkLst>
            <pc:docMk/>
            <pc:sldMk cId="543643726" sldId="257"/>
            <ac:spMk id="3" creationId="{38297C27-77C8-4D73-9205-43D353410A82}"/>
          </ac:spMkLst>
        </pc:spChg>
      </pc:sldChg>
      <pc:sldChg chg="modAnim">
        <pc:chgData name="Michael Freunek" userId="5cf542f21bd72211" providerId="LiveId" clId="{436F311D-4396-43CC-A81F-F1FF6C44C09D}" dt="2020-03-18T21:11:07.697" v="212"/>
        <pc:sldMkLst>
          <pc:docMk/>
          <pc:sldMk cId="1762065425" sldId="258"/>
        </pc:sldMkLst>
      </pc:sldChg>
      <pc:sldChg chg="modSp">
        <pc:chgData name="Michael Freunek" userId="5cf542f21bd72211" providerId="LiveId" clId="{436F311D-4396-43CC-A81F-F1FF6C44C09D}" dt="2020-03-18T21:12:24.786" v="249" actId="20577"/>
        <pc:sldMkLst>
          <pc:docMk/>
          <pc:sldMk cId="3999028331" sldId="259"/>
        </pc:sldMkLst>
        <pc:spChg chg="mod">
          <ac:chgData name="Michael Freunek" userId="5cf542f21bd72211" providerId="LiveId" clId="{436F311D-4396-43CC-A81F-F1FF6C44C09D}" dt="2020-03-18T21:12:24.786" v="249" actId="20577"/>
          <ac:spMkLst>
            <pc:docMk/>
            <pc:sldMk cId="3999028331" sldId="259"/>
            <ac:spMk id="2" creationId="{C4696481-0F97-4D95-93B8-387584F98F57}"/>
          </ac:spMkLst>
        </pc:spChg>
      </pc:sldChg>
      <pc:sldChg chg="addSp delSp modSp modAnim">
        <pc:chgData name="Michael Freunek" userId="5cf542f21bd72211" providerId="LiveId" clId="{436F311D-4396-43CC-A81F-F1FF6C44C09D}" dt="2020-03-18T22:48:40.204" v="799"/>
        <pc:sldMkLst>
          <pc:docMk/>
          <pc:sldMk cId="297710760" sldId="260"/>
        </pc:sldMkLst>
        <pc:spChg chg="mod">
          <ac:chgData name="Michael Freunek" userId="5cf542f21bd72211" providerId="LiveId" clId="{436F311D-4396-43CC-A81F-F1FF6C44C09D}" dt="2020-03-18T22:41:22.557" v="694" actId="113"/>
          <ac:spMkLst>
            <pc:docMk/>
            <pc:sldMk cId="297710760" sldId="260"/>
            <ac:spMk id="3" creationId="{D93977F1-2F00-45D4-81D4-40CA16ACC10F}"/>
          </ac:spMkLst>
        </pc:spChg>
        <pc:spChg chg="add del mod">
          <ac:chgData name="Michael Freunek" userId="5cf542f21bd72211" providerId="LiveId" clId="{436F311D-4396-43CC-A81F-F1FF6C44C09D}" dt="2020-03-18T22:34:12.359" v="680" actId="478"/>
          <ac:spMkLst>
            <pc:docMk/>
            <pc:sldMk cId="297710760" sldId="260"/>
            <ac:spMk id="6" creationId="{431F58A0-AE34-46D0-973B-BEA1FE75C6D6}"/>
          </ac:spMkLst>
        </pc:spChg>
        <pc:spChg chg="add mod">
          <ac:chgData name="Michael Freunek" userId="5cf542f21bd72211" providerId="LiveId" clId="{436F311D-4396-43CC-A81F-F1FF6C44C09D}" dt="2020-03-18T22:42:15.075" v="702" actId="1076"/>
          <ac:spMkLst>
            <pc:docMk/>
            <pc:sldMk cId="297710760" sldId="260"/>
            <ac:spMk id="9" creationId="{2F25B721-6FF6-4DC6-9300-B7D5DA02F1F1}"/>
          </ac:spMkLst>
        </pc:spChg>
        <pc:spChg chg="add mod">
          <ac:chgData name="Michael Freunek" userId="5cf542f21bd72211" providerId="LiveId" clId="{436F311D-4396-43CC-A81F-F1FF6C44C09D}" dt="2020-03-18T22:47:51.875" v="770" actId="1076"/>
          <ac:spMkLst>
            <pc:docMk/>
            <pc:sldMk cId="297710760" sldId="260"/>
            <ac:spMk id="10" creationId="{F79AC189-E2AF-481E-A793-BF5A1C5A0DE8}"/>
          </ac:spMkLst>
        </pc:spChg>
        <pc:spChg chg="add mod">
          <ac:chgData name="Michael Freunek" userId="5cf542f21bd72211" providerId="LiveId" clId="{436F311D-4396-43CC-A81F-F1FF6C44C09D}" dt="2020-03-18T22:48:13.005" v="796" actId="1037"/>
          <ac:spMkLst>
            <pc:docMk/>
            <pc:sldMk cId="297710760" sldId="260"/>
            <ac:spMk id="11" creationId="{956D7498-634C-4F4F-882D-50C1DC4105E7}"/>
          </ac:spMkLst>
        </pc:spChg>
        <pc:picChg chg="add del mod">
          <ac:chgData name="Michael Freunek" userId="5cf542f21bd72211" providerId="LiveId" clId="{436F311D-4396-43CC-A81F-F1FF6C44C09D}" dt="2020-03-18T22:34:10.967" v="679" actId="478"/>
          <ac:picMkLst>
            <pc:docMk/>
            <pc:sldMk cId="297710760" sldId="260"/>
            <ac:picMk id="4" creationId="{DBF83635-F02B-480C-9C99-100397C8104D}"/>
          </ac:picMkLst>
        </pc:picChg>
        <pc:picChg chg="add del mod">
          <ac:chgData name="Michael Freunek" userId="5cf542f21bd72211" providerId="LiveId" clId="{436F311D-4396-43CC-A81F-F1FF6C44C09D}" dt="2020-03-18T22:34:12.362" v="681" actId="478"/>
          <ac:picMkLst>
            <pc:docMk/>
            <pc:sldMk cId="297710760" sldId="260"/>
            <ac:picMk id="5" creationId="{48A87B42-6AB0-4F39-ACDA-BFC01E1644D2}"/>
          </ac:picMkLst>
        </pc:picChg>
        <pc:picChg chg="add mod">
          <ac:chgData name="Michael Freunek" userId="5cf542f21bd72211" providerId="LiveId" clId="{436F311D-4396-43CC-A81F-F1FF6C44C09D}" dt="2020-03-18T22:41:07.165" v="692" actId="1076"/>
          <ac:picMkLst>
            <pc:docMk/>
            <pc:sldMk cId="297710760" sldId="260"/>
            <ac:picMk id="7" creationId="{12A2AADD-0C67-40AF-84A3-D11636B5AFA4}"/>
          </ac:picMkLst>
        </pc:picChg>
        <pc:picChg chg="add mod">
          <ac:chgData name="Michael Freunek" userId="5cf542f21bd72211" providerId="LiveId" clId="{436F311D-4396-43CC-A81F-F1FF6C44C09D}" dt="2020-03-18T22:41:11.315" v="693" actId="1076"/>
          <ac:picMkLst>
            <pc:docMk/>
            <pc:sldMk cId="297710760" sldId="260"/>
            <ac:picMk id="8" creationId="{9A203BB5-07C5-49C4-8DB8-A006C1709D4E}"/>
          </ac:picMkLst>
        </pc:picChg>
      </pc:sldChg>
      <pc:sldChg chg="modSp delCm">
        <pc:chgData name="Michael Freunek" userId="5cf542f21bd72211" providerId="LiveId" clId="{436F311D-4396-43CC-A81F-F1FF6C44C09D}" dt="2020-03-18T22:46:05.585" v="747" actId="20577"/>
        <pc:sldMkLst>
          <pc:docMk/>
          <pc:sldMk cId="1359988658" sldId="261"/>
        </pc:sldMkLst>
        <pc:spChg chg="mod">
          <ac:chgData name="Michael Freunek" userId="5cf542f21bd72211" providerId="LiveId" clId="{436F311D-4396-43CC-A81F-F1FF6C44C09D}" dt="2020-03-18T22:46:05.585" v="747" actId="20577"/>
          <ac:spMkLst>
            <pc:docMk/>
            <pc:sldMk cId="1359988658" sldId="261"/>
            <ac:spMk id="3" creationId="{BA9E3F23-8492-4AD3-BE15-BE8A1A60ACC1}"/>
          </ac:spMkLst>
        </pc:spChg>
      </pc:sldChg>
      <pc:sldChg chg="addSp delSp modSp ord">
        <pc:chgData name="Michael Freunek" userId="5cf542f21bd72211" providerId="LiveId" clId="{436F311D-4396-43CC-A81F-F1FF6C44C09D}" dt="2020-03-18T21:37:39.763" v="398" actId="1036"/>
        <pc:sldMkLst>
          <pc:docMk/>
          <pc:sldMk cId="1138707933" sldId="262"/>
        </pc:sldMkLst>
        <pc:spChg chg="del mod">
          <ac:chgData name="Michael Freunek" userId="5cf542f21bd72211" providerId="LiveId" clId="{436F311D-4396-43CC-A81F-F1FF6C44C09D}" dt="2020-03-18T21:36:34.813" v="337" actId="478"/>
          <ac:spMkLst>
            <pc:docMk/>
            <pc:sldMk cId="1138707933" sldId="262"/>
            <ac:spMk id="3" creationId="{00000000-0000-0000-0000-000000000000}"/>
          </ac:spMkLst>
        </pc:spChg>
        <pc:spChg chg="add del mod">
          <ac:chgData name="Michael Freunek" userId="5cf542f21bd72211" providerId="LiveId" clId="{436F311D-4396-43CC-A81F-F1FF6C44C09D}" dt="2020-03-18T21:36:38.053" v="338" actId="478"/>
          <ac:spMkLst>
            <pc:docMk/>
            <pc:sldMk cId="1138707933" sldId="262"/>
            <ac:spMk id="6" creationId="{E05A33BB-8683-4F53-A415-9E769B8B19CB}"/>
          </ac:spMkLst>
        </pc:spChg>
        <pc:picChg chg="add mod">
          <ac:chgData name="Michael Freunek" userId="5cf542f21bd72211" providerId="LiveId" clId="{436F311D-4396-43CC-A81F-F1FF6C44C09D}" dt="2020-03-18T21:37:39.763" v="398" actId="1036"/>
          <ac:picMkLst>
            <pc:docMk/>
            <pc:sldMk cId="1138707933" sldId="262"/>
            <ac:picMk id="4" creationId="{3FFA53A9-AAB5-4C92-8FC2-8AC4AB6EED42}"/>
          </ac:picMkLst>
        </pc:picChg>
        <pc:picChg chg="add del mod">
          <ac:chgData name="Michael Freunek" userId="5cf542f21bd72211" providerId="LiveId" clId="{436F311D-4396-43CC-A81F-F1FF6C44C09D}" dt="2020-03-18T21:36:49.633" v="342" actId="478"/>
          <ac:picMkLst>
            <pc:docMk/>
            <pc:sldMk cId="1138707933" sldId="262"/>
            <ac:picMk id="7" creationId="{A5BF5EE3-58F8-4B27-B3D3-0DBB60AA5352}"/>
          </ac:picMkLst>
        </pc:picChg>
        <pc:picChg chg="add mod">
          <ac:chgData name="Michael Freunek" userId="5cf542f21bd72211" providerId="LiveId" clId="{436F311D-4396-43CC-A81F-F1FF6C44C09D}" dt="2020-03-18T21:37:35.649" v="374" actId="1036"/>
          <ac:picMkLst>
            <pc:docMk/>
            <pc:sldMk cId="1138707933" sldId="262"/>
            <ac:picMk id="8" creationId="{37E9809A-75D9-4944-9442-B5B137AFBD0F}"/>
          </ac:picMkLst>
        </pc:picChg>
      </pc:sldChg>
      <pc:sldChg chg="delSp modSp">
        <pc:chgData name="Michael Freunek" userId="5cf542f21bd72211" providerId="LiveId" clId="{436F311D-4396-43CC-A81F-F1FF6C44C09D}" dt="2020-03-18T21:41:25.223" v="465" actId="1076"/>
        <pc:sldMkLst>
          <pc:docMk/>
          <pc:sldMk cId="4150715822" sldId="263"/>
        </pc:sldMkLst>
        <pc:spChg chg="mod">
          <ac:chgData name="Michael Freunek" userId="5cf542f21bd72211" providerId="LiveId" clId="{436F311D-4396-43CC-A81F-F1FF6C44C09D}" dt="2020-03-18T21:41:25.223" v="465" actId="1076"/>
          <ac:spMkLst>
            <pc:docMk/>
            <pc:sldMk cId="4150715822" sldId="263"/>
            <ac:spMk id="2" creationId="{00000000-0000-0000-0000-000000000000}"/>
          </ac:spMkLst>
        </pc:spChg>
        <pc:spChg chg="del">
          <ac:chgData name="Michael Freunek" userId="5cf542f21bd72211" providerId="LiveId" clId="{436F311D-4396-43CC-A81F-F1FF6C44C09D}" dt="2020-03-18T21:41:03.913" v="432" actId="478"/>
          <ac:spMkLst>
            <pc:docMk/>
            <pc:sldMk cId="4150715822" sldId="263"/>
            <ac:spMk id="3" creationId="{00000000-0000-0000-0000-000000000000}"/>
          </ac:spMkLst>
        </pc:spChg>
      </pc:sldChg>
      <pc:sldChg chg="del">
        <pc:chgData name="Michael Freunek" userId="5cf542f21bd72211" providerId="LiveId" clId="{436F311D-4396-43CC-A81F-F1FF6C44C09D}" dt="2020-03-18T21:06:51.377" v="105" actId="2696"/>
        <pc:sldMkLst>
          <pc:docMk/>
          <pc:sldMk cId="3426043088" sldId="264"/>
        </pc:sldMkLst>
      </pc:sldChg>
      <pc:sldChg chg="addSp delSp modSp add modAnim">
        <pc:chgData name="Michael Freunek" userId="5cf542f21bd72211" providerId="LiveId" clId="{436F311D-4396-43CC-A81F-F1FF6C44C09D}" dt="2020-03-18T21:05:01.457" v="104" actId="1076"/>
        <pc:sldMkLst>
          <pc:docMk/>
          <pc:sldMk cId="3032471386" sldId="265"/>
        </pc:sldMkLst>
        <pc:spChg chg="mod">
          <ac:chgData name="Michael Freunek" userId="5cf542f21bd72211" providerId="LiveId" clId="{436F311D-4396-43CC-A81F-F1FF6C44C09D}" dt="2020-03-18T20:47:08.546" v="57" actId="20577"/>
          <ac:spMkLst>
            <pc:docMk/>
            <pc:sldMk cId="3032471386" sldId="265"/>
            <ac:spMk id="2" creationId="{1A2A4153-A869-419F-8273-10C1886A121A}"/>
          </ac:spMkLst>
        </pc:spChg>
        <pc:spChg chg="del">
          <ac:chgData name="Michael Freunek" userId="5cf542f21bd72211" providerId="LiveId" clId="{436F311D-4396-43CC-A81F-F1FF6C44C09D}" dt="2020-03-18T20:51:17.239" v="58" actId="478"/>
          <ac:spMkLst>
            <pc:docMk/>
            <pc:sldMk cId="3032471386" sldId="265"/>
            <ac:spMk id="3" creationId="{5F43062D-93B9-4C26-92EB-FDB5A26951A3}"/>
          </ac:spMkLst>
        </pc:spChg>
        <pc:spChg chg="add mod">
          <ac:chgData name="Michael Freunek" userId="5cf542f21bd72211" providerId="LiveId" clId="{436F311D-4396-43CC-A81F-F1FF6C44C09D}" dt="2020-03-18T21:05:01.457" v="104" actId="1076"/>
          <ac:spMkLst>
            <pc:docMk/>
            <pc:sldMk cId="3032471386" sldId="265"/>
            <ac:spMk id="6" creationId="{3EE0A42A-BD54-4023-BB67-4002B97A4B87}"/>
          </ac:spMkLst>
        </pc:spChg>
        <pc:picChg chg="add del mod">
          <ac:chgData name="Michael Freunek" userId="5cf542f21bd72211" providerId="LiveId" clId="{436F311D-4396-43CC-A81F-F1FF6C44C09D}" dt="2020-03-18T20:51:36.049" v="63" actId="478"/>
          <ac:picMkLst>
            <pc:docMk/>
            <pc:sldMk cId="3032471386" sldId="265"/>
            <ac:picMk id="4" creationId="{E9075E09-78CF-4B34-BE84-2C75F209E4D4}"/>
          </ac:picMkLst>
        </pc:picChg>
        <pc:picChg chg="add mod">
          <ac:chgData name="Michael Freunek" userId="5cf542f21bd72211" providerId="LiveId" clId="{436F311D-4396-43CC-A81F-F1FF6C44C09D}" dt="2020-03-18T21:05:01.457" v="104" actId="1076"/>
          <ac:picMkLst>
            <pc:docMk/>
            <pc:sldMk cId="3032471386" sldId="265"/>
            <ac:picMk id="5" creationId="{E08FE6F1-E458-42EF-966D-416CEC9ED92B}"/>
          </ac:picMkLst>
        </pc:picChg>
      </pc:sldChg>
      <pc:sldChg chg="addSp delSp modSp add">
        <pc:chgData name="Michael Freunek" userId="5cf542f21bd72211" providerId="LiveId" clId="{436F311D-4396-43CC-A81F-F1FF6C44C09D}" dt="2020-03-18T21:38:49.993" v="410" actId="1076"/>
        <pc:sldMkLst>
          <pc:docMk/>
          <pc:sldMk cId="3917189298" sldId="266"/>
        </pc:sldMkLst>
        <pc:spChg chg="mod">
          <ac:chgData name="Michael Freunek" userId="5cf542f21bd72211" providerId="LiveId" clId="{436F311D-4396-43CC-A81F-F1FF6C44C09D}" dt="2020-03-18T21:38:08.743" v="407" actId="20577"/>
          <ac:spMkLst>
            <pc:docMk/>
            <pc:sldMk cId="3917189298" sldId="266"/>
            <ac:spMk id="2" creationId="{E6E6A0BF-D7A6-4349-BE55-34392438ECC0}"/>
          </ac:spMkLst>
        </pc:spChg>
        <pc:spChg chg="del">
          <ac:chgData name="Michael Freunek" userId="5cf542f21bd72211" providerId="LiveId" clId="{436F311D-4396-43CC-A81F-F1FF6C44C09D}" dt="2020-03-18T21:38:13.623" v="408" actId="478"/>
          <ac:spMkLst>
            <pc:docMk/>
            <pc:sldMk cId="3917189298" sldId="266"/>
            <ac:spMk id="3" creationId="{713702AF-4DC5-438A-9CF1-7A2A1BA7CD69}"/>
          </ac:spMkLst>
        </pc:spChg>
        <pc:picChg chg="add mod">
          <ac:chgData name="Michael Freunek" userId="5cf542f21bd72211" providerId="LiveId" clId="{436F311D-4396-43CC-A81F-F1FF6C44C09D}" dt="2020-03-18T21:38:49.993" v="410" actId="1076"/>
          <ac:picMkLst>
            <pc:docMk/>
            <pc:sldMk cId="3917189298" sldId="266"/>
            <ac:picMk id="4" creationId="{D345F288-6851-4560-B135-0AABCD057115}"/>
          </ac:picMkLst>
        </pc:picChg>
      </pc:sldChg>
      <pc:sldChg chg="addSp delSp modSp add modAnim">
        <pc:chgData name="Michael Freunek" userId="5cf542f21bd72211" providerId="LiveId" clId="{436F311D-4396-43CC-A81F-F1FF6C44C09D}" dt="2020-03-18T22:59:10.158" v="812" actId="20577"/>
        <pc:sldMkLst>
          <pc:docMk/>
          <pc:sldMk cId="3397878880" sldId="267"/>
        </pc:sldMkLst>
        <pc:spChg chg="mod">
          <ac:chgData name="Michael Freunek" userId="5cf542f21bd72211" providerId="LiveId" clId="{436F311D-4396-43CC-A81F-F1FF6C44C09D}" dt="2020-03-18T22:49:14.634" v="803" actId="20577"/>
          <ac:spMkLst>
            <pc:docMk/>
            <pc:sldMk cId="3397878880" sldId="267"/>
            <ac:spMk id="2" creationId="{AC63473B-8279-41B9-8D02-F390770FB2EF}"/>
          </ac:spMkLst>
        </pc:spChg>
        <pc:spChg chg="del">
          <ac:chgData name="Michael Freunek" userId="5cf542f21bd72211" providerId="LiveId" clId="{436F311D-4396-43CC-A81F-F1FF6C44C09D}" dt="2020-03-18T21:40:36.673" v="428" actId="478"/>
          <ac:spMkLst>
            <pc:docMk/>
            <pc:sldMk cId="3397878880" sldId="267"/>
            <ac:spMk id="3" creationId="{6DD0DEEA-2740-472A-91C2-4DB9249338F6}"/>
          </ac:spMkLst>
        </pc:spChg>
        <pc:spChg chg="add mod">
          <ac:chgData name="Michael Freunek" userId="5cf542f21bd72211" providerId="LiveId" clId="{436F311D-4396-43CC-A81F-F1FF6C44C09D}" dt="2020-03-18T21:42:07.616" v="466" actId="11529"/>
          <ac:spMkLst>
            <pc:docMk/>
            <pc:sldMk cId="3397878880" sldId="267"/>
            <ac:spMk id="5" creationId="{A9CF96C4-7FF8-4966-8A0B-57EA02F18988}"/>
          </ac:spMkLst>
        </pc:spChg>
        <pc:spChg chg="add mod">
          <ac:chgData name="Michael Freunek" userId="5cf542f21bd72211" providerId="LiveId" clId="{436F311D-4396-43CC-A81F-F1FF6C44C09D}" dt="2020-03-18T21:42:18.803" v="470" actId="1076"/>
          <ac:spMkLst>
            <pc:docMk/>
            <pc:sldMk cId="3397878880" sldId="267"/>
            <ac:spMk id="6" creationId="{E974856B-1837-4A7E-8A69-E548F8A4A43F}"/>
          </ac:spMkLst>
        </pc:spChg>
        <pc:spChg chg="add mod">
          <ac:chgData name="Michael Freunek" userId="5cf542f21bd72211" providerId="LiveId" clId="{436F311D-4396-43CC-A81F-F1FF6C44C09D}" dt="2020-03-18T21:42:13.943" v="469" actId="1076"/>
          <ac:spMkLst>
            <pc:docMk/>
            <pc:sldMk cId="3397878880" sldId="267"/>
            <ac:spMk id="7" creationId="{C9328E9B-20D0-4DF3-BAD7-80B182208897}"/>
          </ac:spMkLst>
        </pc:spChg>
        <pc:spChg chg="add mod">
          <ac:chgData name="Michael Freunek" userId="5cf542f21bd72211" providerId="LiveId" clId="{436F311D-4396-43CC-A81F-F1FF6C44C09D}" dt="2020-03-18T21:43:09.363" v="525" actId="1076"/>
          <ac:spMkLst>
            <pc:docMk/>
            <pc:sldMk cId="3397878880" sldId="267"/>
            <ac:spMk id="8" creationId="{FFDA16C7-5C59-4161-9660-F5F8A87A46FF}"/>
          </ac:spMkLst>
        </pc:spChg>
        <pc:spChg chg="add mod">
          <ac:chgData name="Michael Freunek" userId="5cf542f21bd72211" providerId="LiveId" clId="{436F311D-4396-43CC-A81F-F1FF6C44C09D}" dt="2020-03-18T21:43:25.282" v="546" actId="20577"/>
          <ac:spMkLst>
            <pc:docMk/>
            <pc:sldMk cId="3397878880" sldId="267"/>
            <ac:spMk id="9" creationId="{30FE1704-585A-4189-A797-FE4509A35F14}"/>
          </ac:spMkLst>
        </pc:spChg>
        <pc:spChg chg="add mod">
          <ac:chgData name="Michael Freunek" userId="5cf542f21bd72211" providerId="LiveId" clId="{436F311D-4396-43CC-A81F-F1FF6C44C09D}" dt="2020-03-18T22:59:10.158" v="812" actId="20577"/>
          <ac:spMkLst>
            <pc:docMk/>
            <pc:sldMk cId="3397878880" sldId="267"/>
            <ac:spMk id="10" creationId="{ED15AC45-D64C-4EC3-A1D0-7B97EA620B2E}"/>
          </ac:spMkLst>
        </pc:spChg>
        <pc:spChg chg="add mod">
          <ac:chgData name="Michael Freunek" userId="5cf542f21bd72211" providerId="LiveId" clId="{436F311D-4396-43CC-A81F-F1FF6C44C09D}" dt="2020-03-18T21:44:48.682" v="581" actId="1076"/>
          <ac:spMkLst>
            <pc:docMk/>
            <pc:sldMk cId="3397878880" sldId="267"/>
            <ac:spMk id="11" creationId="{65A9EAD2-1276-4DCA-AFA1-480182FE2207}"/>
          </ac:spMkLst>
        </pc:spChg>
        <pc:spChg chg="add mod">
          <ac:chgData name="Michael Freunek" userId="5cf542f21bd72211" providerId="LiveId" clId="{436F311D-4396-43CC-A81F-F1FF6C44C09D}" dt="2020-03-18T21:44:56.123" v="583" actId="1076"/>
          <ac:spMkLst>
            <pc:docMk/>
            <pc:sldMk cId="3397878880" sldId="267"/>
            <ac:spMk id="12" creationId="{452C950E-10DF-4011-BFA3-2766C8F2826B}"/>
          </ac:spMkLst>
        </pc:spChg>
        <pc:spChg chg="add mod">
          <ac:chgData name="Michael Freunek" userId="5cf542f21bd72211" providerId="LiveId" clId="{436F311D-4396-43CC-A81F-F1FF6C44C09D}" dt="2020-03-18T21:45:04.372" v="585" actId="1076"/>
          <ac:spMkLst>
            <pc:docMk/>
            <pc:sldMk cId="3397878880" sldId="267"/>
            <ac:spMk id="13" creationId="{62B31DFB-B3DD-4EB5-89BB-D66751C90386}"/>
          </ac:spMkLst>
        </pc:spChg>
        <pc:spChg chg="add mod">
          <ac:chgData name="Michael Freunek" userId="5cf542f21bd72211" providerId="LiveId" clId="{436F311D-4396-43CC-A81F-F1FF6C44C09D}" dt="2020-03-18T21:45:18.522" v="587" actId="1076"/>
          <ac:spMkLst>
            <pc:docMk/>
            <pc:sldMk cId="3397878880" sldId="267"/>
            <ac:spMk id="14" creationId="{030BF2D9-41A1-4D01-913F-018DBCC01D14}"/>
          </ac:spMkLst>
        </pc:spChg>
        <pc:spChg chg="add mod">
          <ac:chgData name="Michael Freunek" userId="5cf542f21bd72211" providerId="LiveId" clId="{436F311D-4396-43CC-A81F-F1FF6C44C09D}" dt="2020-03-18T21:45:24.962" v="589" actId="1076"/>
          <ac:spMkLst>
            <pc:docMk/>
            <pc:sldMk cId="3397878880" sldId="267"/>
            <ac:spMk id="15" creationId="{4FF35286-3043-4021-A58A-B4D4D8D3C178}"/>
          </ac:spMkLst>
        </pc:spChg>
        <pc:spChg chg="add mod">
          <ac:chgData name="Michael Freunek" userId="5cf542f21bd72211" providerId="LiveId" clId="{436F311D-4396-43CC-A81F-F1FF6C44C09D}" dt="2020-03-18T21:45:31.572" v="591" actId="1076"/>
          <ac:spMkLst>
            <pc:docMk/>
            <pc:sldMk cId="3397878880" sldId="267"/>
            <ac:spMk id="16" creationId="{B74FA00C-3011-487C-8D86-E9A3DEA8D06C}"/>
          </ac:spMkLst>
        </pc:spChg>
        <pc:spChg chg="add mod">
          <ac:chgData name="Michael Freunek" userId="5cf542f21bd72211" providerId="LiveId" clId="{436F311D-4396-43CC-A81F-F1FF6C44C09D}" dt="2020-03-18T21:45:40.882" v="593" actId="1076"/>
          <ac:spMkLst>
            <pc:docMk/>
            <pc:sldMk cId="3397878880" sldId="267"/>
            <ac:spMk id="17" creationId="{09813E80-694C-44F6-A8F8-C401EBF75E17}"/>
          </ac:spMkLst>
        </pc:spChg>
        <pc:spChg chg="add mod">
          <ac:chgData name="Michael Freunek" userId="5cf542f21bd72211" providerId="LiveId" clId="{436F311D-4396-43CC-A81F-F1FF6C44C09D}" dt="2020-03-18T21:45:46.863" v="595" actId="1076"/>
          <ac:spMkLst>
            <pc:docMk/>
            <pc:sldMk cId="3397878880" sldId="267"/>
            <ac:spMk id="18" creationId="{8A9906AA-1663-44CE-8F44-FC1D5DD80E62}"/>
          </ac:spMkLst>
        </pc:spChg>
        <pc:spChg chg="add mod">
          <ac:chgData name="Michael Freunek" userId="5cf542f21bd72211" providerId="LiveId" clId="{436F311D-4396-43CC-A81F-F1FF6C44C09D}" dt="2020-03-18T21:46:02.162" v="597" actId="1076"/>
          <ac:spMkLst>
            <pc:docMk/>
            <pc:sldMk cId="3397878880" sldId="267"/>
            <ac:spMk id="19" creationId="{1F0C1D34-40D2-4C43-9C34-29E7CD652A5F}"/>
          </ac:spMkLst>
        </pc:spChg>
        <pc:spChg chg="add del mod">
          <ac:chgData name="Michael Freunek" userId="5cf542f21bd72211" providerId="LiveId" clId="{436F311D-4396-43CC-A81F-F1FF6C44C09D}" dt="2020-03-18T21:46:05.722" v="600"/>
          <ac:spMkLst>
            <pc:docMk/>
            <pc:sldMk cId="3397878880" sldId="267"/>
            <ac:spMk id="20" creationId="{CB799B74-1868-4703-91B2-0A77D6A3C960}"/>
          </ac:spMkLst>
        </pc:spChg>
        <pc:spChg chg="add del mod">
          <ac:chgData name="Michael Freunek" userId="5cf542f21bd72211" providerId="LiveId" clId="{436F311D-4396-43CC-A81F-F1FF6C44C09D}" dt="2020-03-18T21:46:24.862" v="603" actId="478"/>
          <ac:spMkLst>
            <pc:docMk/>
            <pc:sldMk cId="3397878880" sldId="267"/>
            <ac:spMk id="21" creationId="{D2FB399F-D5AA-4000-9E6D-A727E8D5BE07}"/>
          </ac:spMkLst>
        </pc:spChg>
        <pc:spChg chg="add mod">
          <ac:chgData name="Michael Freunek" userId="5cf542f21bd72211" providerId="LiveId" clId="{436F311D-4396-43CC-A81F-F1FF6C44C09D}" dt="2020-03-18T22:29:12.590" v="610" actId="1076"/>
          <ac:spMkLst>
            <pc:docMk/>
            <pc:sldMk cId="3397878880" sldId="267"/>
            <ac:spMk id="22" creationId="{3BB112A7-64F2-4257-8397-4CAD53999C22}"/>
          </ac:spMkLst>
        </pc:spChg>
        <pc:spChg chg="add mod">
          <ac:chgData name="Michael Freunek" userId="5cf542f21bd72211" providerId="LiveId" clId="{436F311D-4396-43CC-A81F-F1FF6C44C09D}" dt="2020-03-18T22:49:37.324" v="809" actId="113"/>
          <ac:spMkLst>
            <pc:docMk/>
            <pc:sldMk cId="3397878880" sldId="267"/>
            <ac:spMk id="23" creationId="{D5FA5F6E-E5A6-44E9-AB48-C3A0FB554159}"/>
          </ac:spMkLst>
        </pc:spChg>
        <pc:picChg chg="add mod">
          <ac:chgData name="Michael Freunek" userId="5cf542f21bd72211" providerId="LiveId" clId="{436F311D-4396-43CC-A81F-F1FF6C44C09D}" dt="2020-03-18T22:29:00.926" v="609" actId="1076"/>
          <ac:picMkLst>
            <pc:docMk/>
            <pc:sldMk cId="3397878880" sldId="267"/>
            <ac:picMk id="4" creationId="{6EBE748B-64AF-4DC7-BF3A-A987CFBCB03A}"/>
          </ac:picMkLst>
        </pc:picChg>
      </pc:sldChg>
      <pc:sldChg chg="addSp delSp modSp add modAnim">
        <pc:chgData name="Michael Freunek" userId="5cf542f21bd72211" providerId="LiveId" clId="{436F311D-4396-43CC-A81F-F1FF6C44C09D}" dt="2020-03-18T22:44:41.035" v="737"/>
        <pc:sldMkLst>
          <pc:docMk/>
          <pc:sldMk cId="288312610" sldId="268"/>
        </pc:sldMkLst>
        <pc:spChg chg="del">
          <ac:chgData name="Michael Freunek" userId="5cf542f21bd72211" providerId="LiveId" clId="{436F311D-4396-43CC-A81F-F1FF6C44C09D}" dt="2020-03-18T22:42:30.220" v="703" actId="478"/>
          <ac:spMkLst>
            <pc:docMk/>
            <pc:sldMk cId="288312610" sldId="268"/>
            <ac:spMk id="3" creationId="{D93977F1-2F00-45D4-81D4-40CA16ACC10F}"/>
          </ac:spMkLst>
        </pc:spChg>
        <pc:spChg chg="add del mod">
          <ac:chgData name="Michael Freunek" userId="5cf542f21bd72211" providerId="LiveId" clId="{436F311D-4396-43CC-A81F-F1FF6C44C09D}" dt="2020-03-18T22:42:32.595" v="704" actId="478"/>
          <ac:spMkLst>
            <pc:docMk/>
            <pc:sldMk cId="288312610" sldId="268"/>
            <ac:spMk id="8" creationId="{784B26E1-CDF8-4D81-AF4D-1B6BB5D6B71F}"/>
          </ac:spMkLst>
        </pc:spChg>
        <pc:spChg chg="add mod">
          <ac:chgData name="Michael Freunek" userId="5cf542f21bd72211" providerId="LiveId" clId="{436F311D-4396-43CC-A81F-F1FF6C44C09D}" dt="2020-03-18T22:43:01.535" v="712" actId="1076"/>
          <ac:spMkLst>
            <pc:docMk/>
            <pc:sldMk cId="288312610" sldId="268"/>
            <ac:spMk id="10" creationId="{9BD87C45-E909-4BE5-BC62-DFBB3CD9279A}"/>
          </ac:spMkLst>
        </pc:spChg>
        <pc:spChg chg="add mod">
          <ac:chgData name="Michael Freunek" userId="5cf542f21bd72211" providerId="LiveId" clId="{436F311D-4396-43CC-A81F-F1FF6C44C09D}" dt="2020-03-18T22:44:03.965" v="735" actId="164"/>
          <ac:spMkLst>
            <pc:docMk/>
            <pc:sldMk cId="288312610" sldId="268"/>
            <ac:spMk id="11" creationId="{4E9DD9C2-3628-46E9-97E7-059F6CB9F6F8}"/>
          </ac:spMkLst>
        </pc:spChg>
        <pc:spChg chg="add mod">
          <ac:chgData name="Michael Freunek" userId="5cf542f21bd72211" providerId="LiveId" clId="{436F311D-4396-43CC-A81F-F1FF6C44C09D}" dt="2020-03-18T22:44:03.965" v="735" actId="164"/>
          <ac:spMkLst>
            <pc:docMk/>
            <pc:sldMk cId="288312610" sldId="268"/>
            <ac:spMk id="12" creationId="{23BAAE0B-F78A-4DEB-91A4-8D172206457B}"/>
          </ac:spMkLst>
        </pc:spChg>
        <pc:grpChg chg="add mod">
          <ac:chgData name="Michael Freunek" userId="5cf542f21bd72211" providerId="LiveId" clId="{436F311D-4396-43CC-A81F-F1FF6C44C09D}" dt="2020-03-18T22:44:03.965" v="735" actId="164"/>
          <ac:grpSpMkLst>
            <pc:docMk/>
            <pc:sldMk cId="288312610" sldId="268"/>
            <ac:grpSpMk id="13" creationId="{D267714C-8A9F-482F-BEBE-1C8A59F325F4}"/>
          </ac:grpSpMkLst>
        </pc:grpChg>
        <pc:picChg chg="mod">
          <ac:chgData name="Michael Freunek" userId="5cf542f21bd72211" providerId="LiveId" clId="{436F311D-4396-43CC-A81F-F1FF6C44C09D}" dt="2020-03-18T22:44:03.965" v="735" actId="164"/>
          <ac:picMkLst>
            <pc:docMk/>
            <pc:sldMk cId="288312610" sldId="268"/>
            <ac:picMk id="5" creationId="{48A87B42-6AB0-4F39-ACDA-BFC01E1644D2}"/>
          </ac:picMkLst>
        </pc:picChg>
        <pc:picChg chg="add mod">
          <ac:chgData name="Michael Freunek" userId="5cf542f21bd72211" providerId="LiveId" clId="{436F311D-4396-43CC-A81F-F1FF6C44C09D}" dt="2020-03-18T22:42:48.065" v="708" actId="1076"/>
          <ac:picMkLst>
            <pc:docMk/>
            <pc:sldMk cId="288312610" sldId="268"/>
            <ac:picMk id="9" creationId="{10257383-91B9-41DF-B2DC-C9F65301EDB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FC896-62A0-4990-BAD2-AA8E5E7716EA}" type="datetimeFigureOut">
              <a:rPr lang="de-CH" smtClean="0"/>
              <a:t>02.06.2020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4A035-6898-4234-8E0F-4928FA6C77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6905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4A035-6898-4234-8E0F-4928FA6C77D5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737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D4F0D-B541-46AC-9A7F-2A44ECCAE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5620D8-BFDD-43A5-9AE1-C3AB27A2F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785CF0-B083-489D-9445-C9EC4975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82BC-3051-4761-985A-C4E510D6E40B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5B834A-84E5-4705-9439-2D09A05E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FD91DE-787F-4CD6-ACBC-B4801AC92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2205-B590-405B-8AB2-CD8388714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00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7BB6B-D22D-48B8-9E73-D905FB4B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3B125F-1ADD-4BF4-A376-C449B56D7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97D87C-6F15-4EF6-A7B4-A45E480C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82BC-3051-4761-985A-C4E510D6E40B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7DA224-C837-48A3-B383-08BABCE93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76A143-FFED-41DD-9A8E-DE567C5A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2205-B590-405B-8AB2-CD8388714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84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F2C87C6-70E3-45EE-AB65-390254D7E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9F7A86-F039-4AC6-8BE0-BD54A3360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95E906-F5E5-46B1-9283-5FEF6ABB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82BC-3051-4761-985A-C4E510D6E40B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1CCD56-618D-4C27-8906-789A35CE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C7C1EF-AE55-4CB9-ADD7-17271D9D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2205-B590-405B-8AB2-CD8388714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23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0F505-3882-45AD-A390-F3FDBC22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83BA5C-8E08-4CB4-B45E-6CC2339C7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F6148E-9FC4-4A78-AFD2-18CB5ED0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82BC-3051-4761-985A-C4E510D6E40B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C755C9-1000-40E7-9995-8D6030743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D88AEF-D0FB-4308-AD77-AAC2DFF7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2205-B590-405B-8AB2-CD8388714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27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5567A-4691-45C7-8122-D2D5A59C1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57B088-F7F6-4354-8A74-A6859E367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E79396-9A04-48F9-9843-938A4CB2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82BC-3051-4761-985A-C4E510D6E40B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D40787-5FA1-4791-A91F-121E6EB9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3D560A-9D92-469D-AD1B-0D211F0D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2205-B590-405B-8AB2-CD8388714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38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9B3BD-A00D-4B55-A3DC-EDFEF08A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21C1FA-0A56-4754-96A6-C35E019D9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363DCD-B978-40C7-AF53-647B123DD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39F432-3C9E-4808-86E0-DB18A17F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82BC-3051-4761-985A-C4E510D6E40B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ACC653-3DE9-44D8-A6BE-6383FB6C2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91A13C-1C6C-4316-A068-12482FDCC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2205-B590-405B-8AB2-CD8388714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69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C9F5A-6785-4DB0-A623-22E81E681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E78E1A-65BB-4829-B239-0C2A90F2B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CEC122-3B79-4342-91A1-0C10B13EB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412F44-21DE-410F-A873-9DD2D955B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9519AB-5C36-4EC0-84F6-EB838C4BC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9CDCE4-523A-40C3-B7A8-7FAFC613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82BC-3051-4761-985A-C4E510D6E40B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404EB1-24E3-4015-A250-C6D21B54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2B3E52-A829-471A-B930-94F7E0272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2205-B590-405B-8AB2-CD8388714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7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125642-7B8F-4E32-AA5F-9434AAA9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DB6745-4832-4AE5-8412-7C8A6061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82BC-3051-4761-985A-C4E510D6E40B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C185EF-A40A-40FE-A470-93AE00E2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F2038E-A5A8-49C2-A113-6AC1C8FB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2205-B590-405B-8AB2-CD8388714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13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89031D9-F4AA-407B-BC4E-562ECF91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82BC-3051-4761-985A-C4E510D6E40B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69CA6C-3F40-45E9-802D-C7911102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521EDE-BCBA-4138-A01C-D9A6E148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2205-B590-405B-8AB2-CD8388714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09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9126A5-8871-4B59-934D-30907D5E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F47E12-95AE-487F-AA0B-BC59E0D61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E5F4A1-E36D-458A-BC13-D6F1B7264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418173-00F4-4F96-9CDA-44798086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82BC-3051-4761-985A-C4E510D6E40B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EFFF97-22A9-4683-AB39-F44D0D12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040EBC-F3E6-4C0B-B6E8-FE1D02E3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2205-B590-405B-8AB2-CD8388714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95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743FFF-7D8F-4E30-BE20-C59F79BA7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3BEE0D-10F3-4597-853A-BA9B233E3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BC28FB-F32C-4DC0-BCC2-A0DABAD58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E35958-307A-4E57-A49A-256F461CD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82BC-3051-4761-985A-C4E510D6E40B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A4E07F-A999-4681-B437-BD4A23E4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4890D8-533C-4485-95D2-DCCC0FC1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2205-B590-405B-8AB2-CD8388714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63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2B89008-839D-406F-9F6B-18918E394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CDD59-9955-4B90-AFFA-D7CBEE659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67FA0F-B168-426E-A2BA-FCBEF47B3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282BC-3051-4761-985A-C4E510D6E40B}" type="datetimeFigureOut">
              <a:rPr lang="de-DE" smtClean="0"/>
              <a:t>02.06.2020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E10A50-268B-41C7-B986-FA7C6E2D1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7914CB-13D4-4379-900A-8A8423659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02205-B590-405B-8AB2-CD83887148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01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7F968-B847-45DB-82F7-320569159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8548"/>
            <a:ext cx="9144000" cy="4575654"/>
          </a:xfrm>
        </p:spPr>
        <p:txBody>
          <a:bodyPr>
            <a:normAutofit fontScale="90000"/>
          </a:bodyPr>
          <a:lstStyle/>
          <a:p>
            <a:r>
              <a:rPr lang="de-DE" dirty="0"/>
              <a:t>Klassierung von Patenten </a:t>
            </a:r>
            <a:br>
              <a:rPr lang="de-DE" dirty="0"/>
            </a:br>
            <a:r>
              <a:rPr lang="de-DE" dirty="0"/>
              <a:t>mit</a:t>
            </a:r>
            <a:br>
              <a:rPr lang="de-DE" dirty="0"/>
            </a:br>
            <a:r>
              <a:rPr lang="de-DE" b="1" i="1" dirty="0" err="1"/>
              <a:t>Machine</a:t>
            </a:r>
            <a:r>
              <a:rPr lang="de-DE" b="1" i="1" dirty="0"/>
              <a:t>-Learning</a:t>
            </a:r>
            <a:br>
              <a:rPr lang="de-DE" b="1" i="1" dirty="0"/>
            </a:br>
            <a:r>
              <a:rPr lang="de-DE" b="1" i="1" dirty="0"/>
              <a:t>(Deep-Learning)</a:t>
            </a:r>
            <a:br>
              <a:rPr lang="de-DE" b="1" i="1" dirty="0"/>
            </a:br>
            <a:r>
              <a:rPr lang="de-DE" dirty="0"/>
              <a:t>und</a:t>
            </a:r>
            <a:br>
              <a:rPr lang="de-DE" dirty="0"/>
            </a:br>
            <a:r>
              <a:rPr lang="de-DE" dirty="0"/>
              <a:t>Vergleich mit </a:t>
            </a:r>
            <a:r>
              <a:rPr lang="de-DE" dirty="0" err="1"/>
              <a:t>Averbis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4C6E15-7FFF-476F-8707-9A48ECE7D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585" y="5685063"/>
            <a:ext cx="9614517" cy="471557"/>
          </a:xfrm>
        </p:spPr>
        <p:txBody>
          <a:bodyPr>
            <a:normAutofit/>
          </a:bodyPr>
          <a:lstStyle/>
          <a:p>
            <a:r>
              <a:rPr lang="de-DE" sz="2600" dirty="0"/>
              <a:t>Michael Freunek, Catalin </a:t>
            </a:r>
            <a:r>
              <a:rPr lang="de-DE" sz="2600" dirty="0" err="1"/>
              <a:t>Cris</a:t>
            </a:r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2764904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9F33C-CB0E-4276-907D-A5C2FD19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das Programm Teil 8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DF9459D-444D-468F-AC3E-667A2E403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8" y="1447927"/>
            <a:ext cx="8447755" cy="306459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DF0844C-C59D-434C-A4CE-65D5D7424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895" y="4401012"/>
            <a:ext cx="4493491" cy="240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2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9F33C-CB0E-4276-907D-A5C2FD19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das Programm Teil 9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7EEB2DA-9A15-48AB-9603-8305DA998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350" y="2012213"/>
            <a:ext cx="60769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81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BAAEB4-D0E0-4AF6-ACB3-4547C095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Patente an das ML-Programm?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8D1DDD-422B-4DF4-B793-D5DFC65FB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Auswahl an Dokumenten in </a:t>
            </a:r>
            <a:r>
              <a:rPr lang="de-DE" dirty="0" err="1"/>
              <a:t>Epoque</a:t>
            </a:r>
            <a:endParaRPr lang="de-DE" dirty="0"/>
          </a:p>
          <a:p>
            <a:r>
              <a:rPr lang="de-DE" dirty="0"/>
              <a:t>Sortierung der Dokumente nach Label</a:t>
            </a:r>
          </a:p>
          <a:p>
            <a:r>
              <a:rPr lang="de-DE" dirty="0"/>
              <a:t>Export an Patent Report</a:t>
            </a:r>
          </a:p>
          <a:p>
            <a:r>
              <a:rPr lang="de-DE" dirty="0"/>
              <a:t>Export von Titel/Abstract/Claims in Excel</a:t>
            </a:r>
          </a:p>
          <a:p>
            <a:r>
              <a:rPr lang="de-DE" dirty="0"/>
              <a:t>Label über Excel-Datei</a:t>
            </a:r>
          </a:p>
          <a:p>
            <a:r>
              <a:rPr lang="de-DE" dirty="0"/>
              <a:t>Excel-Dateien </a:t>
            </a:r>
            <a:r>
              <a:rPr lang="de-DE" dirty="0">
                <a:sym typeface="Wingdings" panose="05000000000000000000" pitchFamily="2" charset="2"/>
              </a:rPr>
              <a:t> Python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9436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3A11C-2BF7-4114-B241-37BAB9881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mit </a:t>
            </a:r>
            <a:r>
              <a:rPr lang="de-DE" dirty="0" err="1"/>
              <a:t>Averbis</a:t>
            </a:r>
            <a:r>
              <a:rPr lang="de-DE" dirty="0"/>
              <a:t> (rat)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779200-83D0-46A1-8C55-537CB0D53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5 Klassen</a:t>
            </a:r>
          </a:p>
          <a:p>
            <a:pPr lvl="1"/>
            <a:r>
              <a:rPr lang="de-DE" dirty="0"/>
              <a:t>A61M5/145 (Infusionspumpen)</a:t>
            </a:r>
          </a:p>
          <a:p>
            <a:pPr lvl="1"/>
            <a:r>
              <a:rPr lang="de-DE" dirty="0"/>
              <a:t>E04C3/04 (metallische Profilträger)</a:t>
            </a:r>
          </a:p>
          <a:p>
            <a:pPr lvl="1"/>
            <a:r>
              <a:rPr lang="de-DE" dirty="0"/>
              <a:t>F25B30/00 (Wärmepumpen)</a:t>
            </a:r>
          </a:p>
          <a:p>
            <a:pPr lvl="1"/>
            <a:r>
              <a:rPr lang="de-DE" dirty="0"/>
              <a:t>G01P7/00 (Geschwindigkeitsmessung)</a:t>
            </a:r>
          </a:p>
          <a:p>
            <a:pPr lvl="1"/>
            <a:r>
              <a:rPr lang="de-DE" dirty="0"/>
              <a:t>Noise (NICHT A61M5/145, E04C3/04, F25B30/00, G01P7/00)</a:t>
            </a:r>
            <a:br>
              <a:rPr lang="de-DE" dirty="0"/>
            </a:br>
            <a:endParaRPr lang="de-DE" dirty="0"/>
          </a:p>
          <a:p>
            <a:pPr lvl="0"/>
            <a:r>
              <a:rPr lang="de-DE" dirty="0">
                <a:solidFill>
                  <a:prstClr val="black"/>
                </a:solidFill>
              </a:rPr>
              <a:t>Auswahl 350 US-Dokumente pro Klasse in </a:t>
            </a:r>
            <a:r>
              <a:rPr lang="de-DE" dirty="0" err="1">
                <a:solidFill>
                  <a:prstClr val="black"/>
                </a:solidFill>
              </a:rPr>
              <a:t>Epoque</a:t>
            </a:r>
            <a:endParaRPr lang="de-DE" dirty="0">
              <a:solidFill>
                <a:prstClr val="black"/>
              </a:solidFill>
            </a:endParaRPr>
          </a:p>
          <a:p>
            <a:pPr lvl="1"/>
            <a:r>
              <a:rPr lang="de-DE" dirty="0">
                <a:solidFill>
                  <a:prstClr val="black"/>
                </a:solidFill>
              </a:rPr>
              <a:t>200 Dokumente Trainieren</a:t>
            </a:r>
          </a:p>
          <a:p>
            <a:pPr lvl="1"/>
            <a:r>
              <a:rPr lang="de-DE" dirty="0">
                <a:solidFill>
                  <a:prstClr val="black"/>
                </a:solidFill>
              </a:rPr>
              <a:t>50 Dokumente Validieren</a:t>
            </a:r>
          </a:p>
          <a:p>
            <a:pPr lvl="1"/>
            <a:r>
              <a:rPr lang="de-DE" dirty="0">
                <a:solidFill>
                  <a:prstClr val="black"/>
                </a:solidFill>
              </a:rPr>
              <a:t>100 Dokumente Vorhersage 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9716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78D66-5B9A-447F-8126-BBC2A711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 Vergleich mit </a:t>
            </a:r>
            <a:r>
              <a:rPr lang="de-DE" dirty="0" err="1"/>
              <a:t>Averbis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5C74956-A1B2-47FB-BBC2-0E43117A4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512" y="1652390"/>
            <a:ext cx="5429250" cy="2552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DB0091A-B296-4088-B214-1120F698C1B7}"/>
                  </a:ext>
                </a:extLst>
              </p:cNvPr>
              <p:cNvSpPr txBox="1"/>
              <p:nvPr/>
            </p:nvSpPr>
            <p:spPr>
              <a:xfrm>
                <a:off x="1305088" y="4819072"/>
                <a:ext cx="1200457" cy="5567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DB0091A-B296-4088-B214-1120F698C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088" y="4819072"/>
                <a:ext cx="1200457" cy="5567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60851EB-09F1-478A-9369-2A24D4EC5DCD}"/>
                  </a:ext>
                </a:extLst>
              </p:cNvPr>
              <p:cNvSpPr txBox="1"/>
              <p:nvPr/>
            </p:nvSpPr>
            <p:spPr>
              <a:xfrm>
                <a:off x="3332470" y="4819070"/>
                <a:ext cx="1261692" cy="5567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60851EB-09F1-478A-9369-2A24D4EC5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470" y="4819070"/>
                <a:ext cx="1261692" cy="5567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8891BE4F-C61A-4F7F-91C1-66130332CAB1}"/>
                  </a:ext>
                </a:extLst>
              </p:cNvPr>
              <p:cNvSpPr txBox="1"/>
              <p:nvPr/>
            </p:nvSpPr>
            <p:spPr>
              <a:xfrm>
                <a:off x="5421087" y="4819071"/>
                <a:ext cx="149835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1=2∙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8891BE4F-C61A-4F7F-91C1-66130332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087" y="4819071"/>
                <a:ext cx="1498359" cy="5231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C1D84466-32EF-4299-95D2-A6F99959ECB6}"/>
                  </a:ext>
                </a:extLst>
              </p:cNvPr>
              <p:cNvSpPr txBox="1"/>
              <p:nvPr/>
            </p:nvSpPr>
            <p:spPr>
              <a:xfrm>
                <a:off x="7746371" y="4819070"/>
                <a:ext cx="2233240" cy="5874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C1D84466-32EF-4299-95D2-A6F99959E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371" y="4819070"/>
                <a:ext cx="2233240" cy="5874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121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2D4B98-D968-45C9-AC93-D88D48B8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8251A-5246-4A5D-9DEA-74B153845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Anwendungsmöglichkeiten bei Optimierung der </a:t>
            </a:r>
            <a:r>
              <a:rPr lang="de-DE" dirty="0" err="1"/>
              <a:t>PatentSight</a:t>
            </a:r>
            <a:r>
              <a:rPr lang="de-DE" dirty="0"/>
              <a:t>-Technologiefelder</a:t>
            </a:r>
          </a:p>
          <a:p>
            <a:r>
              <a:rPr lang="de-DE" dirty="0"/>
              <a:t>Möglicherweise sehr kundenspezifische Anwendungen</a:t>
            </a:r>
          </a:p>
          <a:p>
            <a:r>
              <a:rPr lang="de-DE" dirty="0"/>
              <a:t>Klassierung von Patentanmeldungen???</a:t>
            </a:r>
          </a:p>
          <a:p>
            <a:r>
              <a:rPr lang="de-DE" dirty="0"/>
              <a:t>Vorfilterung von NPL</a:t>
            </a:r>
          </a:p>
          <a:p>
            <a:r>
              <a:rPr lang="de-DE" dirty="0"/>
              <a:t>Analyse von Bildern</a:t>
            </a:r>
          </a:p>
        </p:txBody>
      </p:sp>
    </p:spTree>
    <p:extLst>
      <p:ext uri="{BB962C8B-B14F-4D97-AF65-F5344CB8AC3E}">
        <p14:creationId xmlns:p14="http://schemas.microsoft.com/office/powerpoint/2010/main" val="865008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701849-EB86-4A82-9520-16D07670B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Optimization</a:t>
            </a:r>
            <a:r>
              <a:rPr lang="de-DE" dirty="0"/>
              <a:t>: „Parameters“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Sequential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9E3F23-8492-4AD3-BE15-BE8A1A60A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layers</a:t>
            </a:r>
            <a:endParaRPr lang="de-DE" dirty="0"/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neurons</a:t>
            </a:r>
            <a:endParaRPr lang="de-DE" dirty="0"/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per </a:t>
            </a:r>
            <a:r>
              <a:rPr lang="de-DE" dirty="0" err="1"/>
              <a:t>document</a:t>
            </a:r>
            <a:r>
              <a:rPr lang="de-DE" dirty="0"/>
              <a:t> (</a:t>
            </a:r>
            <a:r>
              <a:rPr lang="de-DE" dirty="0" err="1"/>
              <a:t>currently</a:t>
            </a:r>
            <a:r>
              <a:rPr lang="de-DE" dirty="0"/>
              <a:t> 300)</a:t>
            </a:r>
          </a:p>
          <a:p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  <a:p>
            <a:r>
              <a:rPr lang="de-DE" dirty="0"/>
              <a:t>Loss </a:t>
            </a:r>
            <a:r>
              <a:rPr lang="de-DE" dirty="0" err="1"/>
              <a:t>function</a:t>
            </a:r>
            <a:endParaRPr lang="de-DE" dirty="0"/>
          </a:p>
          <a:p>
            <a:r>
              <a:rPr lang="de-DE" dirty="0"/>
              <a:t>Optimizer</a:t>
            </a:r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epochs</a:t>
            </a:r>
            <a:endParaRPr lang="de-DE" dirty="0"/>
          </a:p>
          <a:p>
            <a:r>
              <a:rPr lang="de-DE" dirty="0"/>
              <a:t>Batch Size</a:t>
            </a:r>
          </a:p>
          <a:p>
            <a:r>
              <a:rPr lang="de-DE" dirty="0"/>
              <a:t>Parameter „Embedding Layer“</a:t>
            </a:r>
          </a:p>
          <a:p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998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31C94-DC6A-4D43-ACEB-7743B113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Hintergrund und Ziel des Projekts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1911B-D643-4B7C-B0E7-6CEFCE504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114"/>
            <a:ext cx="10515600" cy="4351338"/>
          </a:xfrm>
        </p:spPr>
        <p:txBody>
          <a:bodyPr/>
          <a:lstStyle/>
          <a:p>
            <a:r>
              <a:rPr lang="de-DE" dirty="0" err="1"/>
              <a:t>crc</a:t>
            </a:r>
            <a:r>
              <a:rPr lang="de-DE" dirty="0"/>
              <a:t> und </a:t>
            </a:r>
            <a:r>
              <a:rPr lang="de-DE" dirty="0" err="1"/>
              <a:t>frm</a:t>
            </a:r>
            <a:r>
              <a:rPr lang="de-DE" dirty="0"/>
              <a:t> - </a:t>
            </a:r>
            <a:r>
              <a:rPr lang="de-DE" b="1" i="1" dirty="0"/>
              <a:t>Data Science </a:t>
            </a:r>
            <a:r>
              <a:rPr lang="de-DE" dirty="0"/>
              <a:t>Ausbildung an der Uni Bern</a:t>
            </a:r>
          </a:p>
          <a:p>
            <a:r>
              <a:rPr lang="de-DE" dirty="0"/>
              <a:t>Modul „</a:t>
            </a:r>
            <a:r>
              <a:rPr lang="de-DE" dirty="0" err="1"/>
              <a:t>Machine</a:t>
            </a:r>
            <a:r>
              <a:rPr lang="de-DE" dirty="0"/>
              <a:t>-Learning“</a:t>
            </a:r>
          </a:p>
          <a:p>
            <a:r>
              <a:rPr lang="de-DE" dirty="0"/>
              <a:t>Projekt „Patentklassierung“</a:t>
            </a:r>
          </a:p>
          <a:p>
            <a:pPr lvl="1"/>
            <a:r>
              <a:rPr lang="de-DE" dirty="0"/>
              <a:t>„Textanalyse“ (Abstract/Claims/Titel/Beschreibung) – Klassierung von Patenten</a:t>
            </a:r>
          </a:p>
        </p:txBody>
      </p:sp>
    </p:spTree>
    <p:extLst>
      <p:ext uri="{BB962C8B-B14F-4D97-AF65-F5344CB8AC3E}">
        <p14:creationId xmlns:p14="http://schemas.microsoft.com/office/powerpoint/2010/main" val="25839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E1E6F-1A35-45AD-873E-2E98F5F0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 „Patentklassierung“</a:t>
            </a:r>
          </a:p>
        </p:txBody>
      </p:sp>
      <p:pic>
        <p:nvPicPr>
          <p:cNvPr id="4" name="Picture 2" descr="Bildergebnis für patent">
            <a:extLst>
              <a:ext uri="{FF2B5EF4-FFF2-40B4-BE49-F238E27FC236}">
                <a16:creationId xmlns:a16="http://schemas.microsoft.com/office/drawing/2014/main" id="{88FBBBD8-49F8-449E-8D33-550E05C90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62" y="2284953"/>
            <a:ext cx="1214203" cy="180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A37B06C8-20A3-46FA-89BD-D3EF1535539B}"/>
              </a:ext>
            </a:extLst>
          </p:cNvPr>
          <p:cNvSpPr/>
          <p:nvPr/>
        </p:nvSpPr>
        <p:spPr>
          <a:xfrm>
            <a:off x="1972567" y="2986041"/>
            <a:ext cx="462638" cy="405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6B598B5-E413-4E0A-B9F8-D2081B8CD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249" y="1760394"/>
            <a:ext cx="3836911" cy="1648512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6B0ABA03-5F73-4595-9C4E-A793C930609D}"/>
              </a:ext>
            </a:extLst>
          </p:cNvPr>
          <p:cNvSpPr/>
          <p:nvPr/>
        </p:nvSpPr>
        <p:spPr>
          <a:xfrm>
            <a:off x="7750502" y="2381685"/>
            <a:ext cx="462638" cy="405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3F48B07-C1E1-4354-87B1-8547591AE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205" y="1827505"/>
            <a:ext cx="5433147" cy="2705245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AEBA7EF4-51FA-436E-BE85-C3F3CD58202B}"/>
              </a:ext>
            </a:extLst>
          </p:cNvPr>
          <p:cNvSpPr/>
          <p:nvPr/>
        </p:nvSpPr>
        <p:spPr>
          <a:xfrm>
            <a:off x="6706654" y="2363433"/>
            <a:ext cx="1091953" cy="45276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B09234E-498D-461F-B198-9C683FC2FF35}"/>
              </a:ext>
            </a:extLst>
          </p:cNvPr>
          <p:cNvSpPr txBox="1"/>
          <p:nvPr/>
        </p:nvSpPr>
        <p:spPr>
          <a:xfrm>
            <a:off x="2010115" y="5321954"/>
            <a:ext cx="6513519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Mit dem Programm haben wir einen F1-Score von etwa 0,9 erreicht</a:t>
            </a:r>
          </a:p>
        </p:txBody>
      </p:sp>
    </p:spTree>
    <p:extLst>
      <p:ext uri="{BB962C8B-B14F-4D97-AF65-F5344CB8AC3E}">
        <p14:creationId xmlns:p14="http://schemas.microsoft.com/office/powerpoint/2010/main" val="171535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5D7571-81A5-4083-AD8B-D03EDA82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Programmiersprache und Umgebung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843F2A-336D-4BB4-AA4C-8DA4C5EB9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Python</a:t>
            </a:r>
          </a:p>
          <a:p>
            <a:r>
              <a:rPr lang="de-DE" dirty="0"/>
              <a:t>Google </a:t>
            </a:r>
            <a:r>
              <a:rPr lang="de-DE" dirty="0" err="1"/>
              <a:t>colab</a:t>
            </a:r>
            <a:r>
              <a:rPr lang="de-DE" dirty="0"/>
              <a:t> (Google Chrome)</a:t>
            </a:r>
          </a:p>
          <a:p>
            <a:r>
              <a:rPr lang="de-DE" dirty="0" err="1"/>
              <a:t>TensorFlow</a:t>
            </a:r>
            <a:r>
              <a:rPr lang="de-DE" dirty="0"/>
              <a:t> (Framework zur datenstromoptimierten Programmierung)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E840D99-5B40-45A1-8421-90F79A193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8410" y="4305019"/>
            <a:ext cx="2136136" cy="178067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EC1895D-0DFB-476A-85F6-D4B9DE4AF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907" y="3808070"/>
            <a:ext cx="3733129" cy="110632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16B7F3A-103C-4994-93EC-A0237634F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337" y="4981866"/>
            <a:ext cx="3752268" cy="187613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8E1B75E-D5C0-46DA-AA33-A1F0321B4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418" y="4279881"/>
            <a:ext cx="1604719" cy="186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3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9F33C-CB0E-4276-907D-A5C2FD19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das Programm Teil 1-3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86E1A-C3AA-47CF-97A0-A946F3326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347" y="1557770"/>
            <a:ext cx="11085945" cy="207212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Patent-Texte werden umgewandelt</a:t>
            </a:r>
            <a:br>
              <a:rPr lang="de-DE" dirty="0"/>
            </a:br>
            <a:r>
              <a:rPr lang="de-DE" dirty="0"/>
              <a:t>Text       </a:t>
            </a:r>
            <a:r>
              <a:rPr lang="de-DE" dirty="0">
                <a:sym typeface="Wingdings" panose="05000000000000000000" pitchFamily="2" charset="2"/>
              </a:rPr>
              <a:t>     Python „</a:t>
            </a:r>
            <a:r>
              <a:rPr lang="de-DE" dirty="0" err="1">
                <a:sym typeface="Wingdings" panose="05000000000000000000" pitchFamily="2" charset="2"/>
              </a:rPr>
              <a:t>pandas-dataframes</a:t>
            </a:r>
            <a:r>
              <a:rPr lang="de-DE" dirty="0">
                <a:sym typeface="Wingdings" panose="05000000000000000000" pitchFamily="2" charset="2"/>
              </a:rPr>
              <a:t>“</a:t>
            </a:r>
            <a:r>
              <a:rPr lang="de-DE" dirty="0"/>
              <a:t>           Python „</a:t>
            </a:r>
            <a:r>
              <a:rPr lang="de-DE" dirty="0" err="1"/>
              <a:t>NumPy</a:t>
            </a:r>
            <a:r>
              <a:rPr lang="de-DE" dirty="0"/>
              <a:t>-arrays“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Verkettung der „</a:t>
            </a:r>
            <a:r>
              <a:rPr lang="de-DE" dirty="0" err="1"/>
              <a:t>NumPy</a:t>
            </a:r>
            <a:r>
              <a:rPr lang="de-DE" dirty="0"/>
              <a:t>-arrays“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Erzeugung „</a:t>
            </a:r>
            <a:r>
              <a:rPr lang="de-DE" dirty="0" err="1"/>
              <a:t>dictionary</a:t>
            </a:r>
            <a:r>
              <a:rPr lang="de-DE" dirty="0"/>
              <a:t>“ zur Übersetzung der Wörter in Zahlen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36C4BA3C-3409-450B-B8F8-DEEB0EBFA782}"/>
              </a:ext>
            </a:extLst>
          </p:cNvPr>
          <p:cNvSpPr/>
          <p:nvPr/>
        </p:nvSpPr>
        <p:spPr>
          <a:xfrm>
            <a:off x="1976583" y="1967779"/>
            <a:ext cx="600364" cy="397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26D44592-AF05-48BD-8E78-6BC5947A1F5D}"/>
              </a:ext>
            </a:extLst>
          </p:cNvPr>
          <p:cNvSpPr/>
          <p:nvPr/>
        </p:nvSpPr>
        <p:spPr>
          <a:xfrm>
            <a:off x="7088115" y="1977014"/>
            <a:ext cx="600364" cy="397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5A9E689-4CF6-49A0-87A1-2D7B98634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13" y="3897745"/>
            <a:ext cx="5071289" cy="2443678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EE404E90-F909-4C03-93FA-6784B51D2B0B}"/>
              </a:ext>
            </a:extLst>
          </p:cNvPr>
          <p:cNvSpPr/>
          <p:nvPr/>
        </p:nvSpPr>
        <p:spPr>
          <a:xfrm>
            <a:off x="6189282" y="4768411"/>
            <a:ext cx="1268627" cy="702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24B376B-2C9A-4E75-9077-589BB7A9FC71}"/>
              </a:ext>
            </a:extLst>
          </p:cNvPr>
          <p:cNvGrpSpPr/>
          <p:nvPr/>
        </p:nvGrpSpPr>
        <p:grpSpPr>
          <a:xfrm>
            <a:off x="7947097" y="3801918"/>
            <a:ext cx="1606838" cy="2798123"/>
            <a:chOff x="7934325" y="3429000"/>
            <a:chExt cx="2028825" cy="3314700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C3AD2057-29C6-4F80-85E7-A4A7A2D51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8338" y="3647574"/>
              <a:ext cx="1728788" cy="2904023"/>
            </a:xfrm>
            <a:prstGeom prst="rect">
              <a:avLst/>
            </a:prstGeom>
          </p:spPr>
        </p:pic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0AC7294-A3C6-489B-8238-E698BE9F98C4}"/>
                </a:ext>
              </a:extLst>
            </p:cNvPr>
            <p:cNvSpPr/>
            <p:nvPr/>
          </p:nvSpPr>
          <p:spPr>
            <a:xfrm>
              <a:off x="7934325" y="3429000"/>
              <a:ext cx="2028825" cy="3314700"/>
            </a:xfrm>
            <a:prstGeom prst="rect">
              <a:avLst/>
            </a:pr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3474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9F33C-CB0E-4276-907D-A5C2FD19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das Programm Teil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86E1A-C3AA-47CF-97A0-A946F3326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7212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de-DE" dirty="0"/>
              <a:t>Entfernung der </a:t>
            </a:r>
            <a:r>
              <a:rPr lang="de-DE" dirty="0" err="1"/>
              <a:t>Stop</a:t>
            </a:r>
            <a:r>
              <a:rPr lang="de-DE" dirty="0"/>
              <a:t>-Words aus dem „</a:t>
            </a:r>
            <a:r>
              <a:rPr lang="de-DE" dirty="0" err="1"/>
              <a:t>dictionary</a:t>
            </a:r>
            <a:r>
              <a:rPr lang="de-DE" dirty="0"/>
              <a:t>“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955C7B0-2997-424C-8D02-4349FCAA8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638674"/>
            <a:ext cx="11353800" cy="209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6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9F33C-CB0E-4276-907D-A5C2FD19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das Programm Teil 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86E1A-C3AA-47CF-97A0-A946F3326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72120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de-DE" dirty="0"/>
              <a:t>Übersetzung der „</a:t>
            </a:r>
            <a:r>
              <a:rPr lang="de-DE" dirty="0" err="1"/>
              <a:t>NumPy</a:t>
            </a:r>
            <a:r>
              <a:rPr lang="de-DE" dirty="0"/>
              <a:t>-arrays“-Texte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CCBE5132-D0DA-49D2-B256-0FEB0AECF93C}"/>
              </a:ext>
            </a:extLst>
          </p:cNvPr>
          <p:cNvGrpSpPr/>
          <p:nvPr/>
        </p:nvGrpSpPr>
        <p:grpSpPr>
          <a:xfrm>
            <a:off x="3850193" y="2792540"/>
            <a:ext cx="2028825" cy="3314700"/>
            <a:chOff x="7934325" y="3429000"/>
            <a:chExt cx="2028825" cy="3314700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F0572594-0C97-4228-92B3-83D5F38CD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8338" y="3647574"/>
              <a:ext cx="1728788" cy="2904023"/>
            </a:xfrm>
            <a:prstGeom prst="rect">
              <a:avLst/>
            </a:prstGeom>
          </p:spPr>
        </p:pic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C24B7F8A-BA32-4C64-BF36-B73A2CBA6AEF}"/>
                </a:ext>
              </a:extLst>
            </p:cNvPr>
            <p:cNvSpPr/>
            <p:nvPr/>
          </p:nvSpPr>
          <p:spPr>
            <a:xfrm>
              <a:off x="7934325" y="3429000"/>
              <a:ext cx="2028825" cy="3314700"/>
            </a:xfrm>
            <a:prstGeom prst="rect">
              <a:avLst/>
            </a:prstGeom>
            <a:noFill/>
            <a:ln w="349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3D43A6E8-DBA8-4856-AACD-AED53CB2B067}"/>
              </a:ext>
            </a:extLst>
          </p:cNvPr>
          <p:cNvSpPr/>
          <p:nvPr/>
        </p:nvSpPr>
        <p:spPr>
          <a:xfrm>
            <a:off x="2339519" y="4012428"/>
            <a:ext cx="1268627" cy="702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62ACFB4B-59D4-4577-924D-620770E6C749}"/>
              </a:ext>
            </a:extLst>
          </p:cNvPr>
          <p:cNvSpPr/>
          <p:nvPr/>
        </p:nvSpPr>
        <p:spPr>
          <a:xfrm>
            <a:off x="6236344" y="4076059"/>
            <a:ext cx="1268627" cy="702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8CFD1DA-1BAA-43FC-9A6E-8A7107B28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1" y="2656900"/>
            <a:ext cx="1924050" cy="30861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1BDFAB1-DEB1-4AAE-B120-7D5900D24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570" y="2656900"/>
            <a:ext cx="4465361" cy="36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0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9F33C-CB0E-4276-907D-A5C2FD19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das Programm Teil 6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86E1A-C3AA-47CF-97A0-A946F3326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726" y="1488506"/>
            <a:ext cx="10515600" cy="635858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de-DE" dirty="0"/>
              <a:t>Erstellung des neuronalen Netzes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F69D3FE-30B8-4214-A457-225C54BC7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06" y="2463087"/>
            <a:ext cx="9938109" cy="367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06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9F33C-CB0E-4276-907D-A5C2FD19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das Programm Teil 7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486E1A-C3AA-47CF-97A0-A946F3326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726" y="1488506"/>
            <a:ext cx="10515600" cy="2072120"/>
          </a:xfrm>
        </p:spPr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de-DE" dirty="0"/>
              <a:t>Trainieren und Validieren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Beschränkung der „Wörter“ pro Text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Texte sind gelabelt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dirty="0"/>
              <a:t>Anzahl Label = Anzahl Patentklassen = Anzahl Neuronen im „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“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62ACFB4B-59D4-4577-924D-620770E6C749}"/>
              </a:ext>
            </a:extLst>
          </p:cNvPr>
          <p:cNvSpPr/>
          <p:nvPr/>
        </p:nvSpPr>
        <p:spPr>
          <a:xfrm>
            <a:off x="3739577" y="4979561"/>
            <a:ext cx="1268627" cy="702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11BDFAB1-DEB1-4AAE-B120-7D5900D24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16" y="3626332"/>
            <a:ext cx="3274089" cy="270645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F69D3FE-30B8-4214-A457-225C54BC7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899" y="3797048"/>
            <a:ext cx="6388996" cy="236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78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Office PowerPoint</Application>
  <PresentationFormat>Breitbild</PresentationFormat>
  <Paragraphs>78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</vt:lpstr>
      <vt:lpstr>Klassierung von Patenten  mit Machine-Learning (Deep-Learning) und Vergleich mit Averbis</vt:lpstr>
      <vt:lpstr>Hintergrund und Ziel des Projekts</vt:lpstr>
      <vt:lpstr>Projekt „Patentklassierung“</vt:lpstr>
      <vt:lpstr>Programmiersprache und Umgebung</vt:lpstr>
      <vt:lpstr>Wie funktioniert das Programm Teil 1-3</vt:lpstr>
      <vt:lpstr>Wie funktioniert das Programm Teil 4</vt:lpstr>
      <vt:lpstr>Wie funktioniert das Programm Teil 5</vt:lpstr>
      <vt:lpstr>Wie funktioniert das Programm Teil 6</vt:lpstr>
      <vt:lpstr>Wie funktioniert das Programm Teil 7</vt:lpstr>
      <vt:lpstr>Wie funktioniert das Programm Teil 8</vt:lpstr>
      <vt:lpstr>Wie funktioniert das Programm Teil 9</vt:lpstr>
      <vt:lpstr>Wie Patente an das ML-Programm?</vt:lpstr>
      <vt:lpstr>Vergleich mit Averbis (rat)</vt:lpstr>
      <vt:lpstr>Ergebnis Vergleich mit Averbis</vt:lpstr>
      <vt:lpstr>Ausblick</vt:lpstr>
      <vt:lpstr>Optimization: „Parameters“ for our Sequential Neural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Technologyfield classification of patens</dc:title>
  <dc:creator>Michael Freunek</dc:creator>
  <cp:lastModifiedBy>Michael Freunek</cp:lastModifiedBy>
  <cp:revision>30</cp:revision>
  <dcterms:created xsi:type="dcterms:W3CDTF">2020-03-10T13:22:33Z</dcterms:created>
  <dcterms:modified xsi:type="dcterms:W3CDTF">2020-06-02T11:47:23Z</dcterms:modified>
</cp:coreProperties>
</file>