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6"/>
  </p:notesMasterIdLst>
  <p:handoutMasterIdLst>
    <p:handoutMasterId r:id="rId17"/>
  </p:handoutMasterIdLst>
  <p:sldIdLst>
    <p:sldId id="261" r:id="rId2"/>
    <p:sldId id="264" r:id="rId3"/>
    <p:sldId id="265" r:id="rId4"/>
    <p:sldId id="270" r:id="rId5"/>
    <p:sldId id="266" r:id="rId6"/>
    <p:sldId id="267" r:id="rId7"/>
    <p:sldId id="262" r:id="rId8"/>
    <p:sldId id="268" r:id="rId9"/>
    <p:sldId id="257" r:id="rId10"/>
    <p:sldId id="258" r:id="rId11"/>
    <p:sldId id="259" r:id="rId12"/>
    <p:sldId id="271" r:id="rId13"/>
    <p:sldId id="272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8FF"/>
    <a:srgbClr val="E5E8FF"/>
    <a:srgbClr val="C5CCFF"/>
    <a:srgbClr val="8181FF"/>
    <a:srgbClr val="252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4E8E4EC3-36C1-4454-9CEA-6FE554EAEBB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pt-PT"/>
              <a:t>H2Oil-Project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49AE85F-78B5-428D-8613-DFD3E0A442E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97B72A-527D-4E20-9618-C91815D31170}" type="datetimeFigureOut">
              <a:rPr lang="pt-PT" smtClean="0"/>
              <a:t>21/03/2018</a:t>
            </a:fld>
            <a:endParaRPr lang="pt-PT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535BF09-99E7-4F92-9C8F-1C9D438A199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pt-PT"/>
              <a:t>H2Oil-Project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CD79D81-FC90-4250-A17D-77A0C3DD9E8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B0B4A0-BE11-4312-8BCF-63AC2682066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77119880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pt-PT"/>
              <a:t>H2Oil-Project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94BFB7-1A00-4CDF-80EF-C8189C4BF490}" type="datetimeFigureOut">
              <a:rPr lang="pt-PT" smtClean="0"/>
              <a:t>21/03/2018</a:t>
            </a:fld>
            <a:endParaRPr lang="pt-PT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pt-PT"/>
              <a:t>H2Oil-Project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A7C7A7-7B37-4B8E-B6F9-54B17E710A3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82990600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1D567-A873-4328-B87C-F38898F6436E}" type="datetime1">
              <a:rPr lang="pt-PT" smtClean="0"/>
              <a:t>21/03/2018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Francisco Modesto &amp; João Monteiro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BB10-B433-40F1-AAE4-246F5BAEB777}" type="slidenum">
              <a:rPr lang="pt-PT" smtClean="0"/>
              <a:t>‹nº›</a:t>
            </a:fld>
            <a:endParaRPr lang="pt-P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2189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E16DA-B095-41D6-8C8E-8EFD5518275F}" type="datetime1">
              <a:rPr lang="pt-PT" smtClean="0"/>
              <a:t>21/03/2018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Francisco Modesto &amp; João Monteiro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BB10-B433-40F1-AAE4-246F5BAEB77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80122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57DAF-3927-44CE-8096-C23D8CE7E7B8}" type="datetime1">
              <a:rPr lang="pt-PT" smtClean="0"/>
              <a:t>21/03/2018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Francisco Modesto &amp; João Monteiro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BB10-B433-40F1-AAE4-246F5BAEB77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7115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575EF-1A24-4DFE-8532-9B63A065BF3F}" type="datetime1">
              <a:rPr lang="pt-PT" smtClean="0"/>
              <a:t>21/03/2018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Francisco Modesto &amp; João Monteiro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BB10-B433-40F1-AAE4-246F5BAEB77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97002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2D2B0-9383-4981-965B-C7800A61723D}" type="datetime1">
              <a:rPr lang="pt-PT" smtClean="0"/>
              <a:t>21/03/2018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Francisco Modesto &amp; João Monteiro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BB10-B433-40F1-AAE4-246F5BAEB777}" type="slidenum">
              <a:rPr lang="pt-PT" smtClean="0"/>
              <a:t>‹nº›</a:t>
            </a:fld>
            <a:endParaRPr lang="pt-P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6903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CD247-4FD5-4CC0-B875-E0991500C6E5}" type="datetime1">
              <a:rPr lang="pt-PT" smtClean="0"/>
              <a:t>21/03/2018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Francisco Modesto &amp; João Monteiro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BB10-B433-40F1-AAE4-246F5BAEB77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31395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D388B-30F6-4788-B197-C5F8AEED4797}" type="datetime1">
              <a:rPr lang="pt-PT" smtClean="0"/>
              <a:t>21/03/2018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Francisco Modesto &amp; João Monteiro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BB10-B433-40F1-AAE4-246F5BAEB77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3948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9DF68-1A13-406C-80A7-6E806D41A666}" type="datetime1">
              <a:rPr lang="pt-PT" smtClean="0"/>
              <a:t>21/03/2018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Francisco Modesto &amp; João Monteiro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BB10-B433-40F1-AAE4-246F5BAEB77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69034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6F4A4-B110-45D9-B602-75DB57D6F1EE}" type="datetime1">
              <a:rPr lang="pt-PT" smtClean="0"/>
              <a:t>21/03/2018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pt-PT"/>
              <a:t>Francisco Modesto &amp; João Monteiro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BB10-B433-40F1-AAE4-246F5BAEB77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50856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40C6174-F792-4F97-9A92-7412FE5E464B}" type="datetime1">
              <a:rPr lang="pt-PT" smtClean="0"/>
              <a:t>21/03/2018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pt-PT"/>
              <a:t>Francisco Modesto &amp; João Monteiro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A29BB10-B433-40F1-AAE4-246F5BAEB77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49639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10E49-70BF-4269-90A7-3ACBD939C07D}" type="datetime1">
              <a:rPr lang="pt-PT" smtClean="0"/>
              <a:t>21/03/2018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Francisco Modesto &amp; João Monteiro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BB10-B433-40F1-AAE4-246F5BAEB77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46008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8FF">
            <a:alpha val="88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C2FC01C-6812-4798-96F8-303E11328E95}" type="datetime1">
              <a:rPr lang="pt-PT" smtClean="0"/>
              <a:t>21/03/2018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pt-PT"/>
              <a:t>Francisco Modesto &amp; João Monteiro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A29BB10-B433-40F1-AAE4-246F5BAEB777}" type="slidenum">
              <a:rPr lang="pt-PT" smtClean="0"/>
              <a:t>‹nº›</a:t>
            </a:fld>
            <a:endParaRPr lang="pt-PT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2016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E05BE524-FFD9-47F5-B6AE-87B3E333EF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0" y="196947"/>
            <a:ext cx="10058400" cy="3566160"/>
          </a:xfrm>
        </p:spPr>
        <p:txBody>
          <a:bodyPr>
            <a:normAutofit/>
          </a:bodyPr>
          <a:lstStyle/>
          <a:p>
            <a:pPr algn="ctr"/>
            <a:r>
              <a:rPr lang="pt-PT" dirty="0"/>
              <a:t>Web Project</a:t>
            </a:r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B1386C65-B746-4426-ADE4-3C82EDA62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Francisco Modesto &amp; João Monteiro</a:t>
            </a:r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CA92E790-31E2-43C2-85A7-5CA0A9970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BB10-B433-40F1-AAE4-246F5BAEB777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70282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08A3C9-77F8-4B82-A9C9-64A7A2D68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/>
              <a:t>What is H2Oil-Project?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35A1CB0-CF71-4E63-B076-B702B7DB70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79223"/>
            <a:ext cx="10058400" cy="402336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3600" dirty="0"/>
              <a:t> Online Community;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3600" dirty="0"/>
              <a:t> Oil Spills and Black Tides;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3600" dirty="0"/>
              <a:t> Share Experiences;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3600" dirty="0"/>
              <a:t> Report Suspicious Sightings.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57BA3DB-ADB7-4EB0-BA4D-B919937A0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Francisco Modesto &amp; João Monteiro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640E7E9-F8B1-4D9D-A565-A5888E9E8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BB10-B433-40F1-AAE4-246F5BAEB777}" type="slidenum">
              <a:rPr lang="pt-PT" smtClean="0"/>
              <a:t>10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388884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A259BD-60CA-44AA-8698-36F234B7D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/>
              <a:t>Website Features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6FF756-37FD-4B9D-8115-77EB0D656E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3600" dirty="0"/>
              <a:t> Create and Share Posts;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3600" dirty="0"/>
              <a:t> Share Media;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3600" dirty="0"/>
              <a:t> Companies Tab;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3600" dirty="0"/>
              <a:t> News Feed;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3600" dirty="0"/>
              <a:t> Interactive Map;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3600" dirty="0"/>
              <a:t> Report Possible Spills.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6573074-2138-4A76-A27F-27EF9FE39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Francisco Modesto &amp; João Monteiro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1666724-7320-4902-BA98-39552A699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BB10-B433-40F1-AAE4-246F5BAEB777}" type="slidenum">
              <a:rPr lang="pt-PT" smtClean="0"/>
              <a:t>11</a:t>
            </a:fld>
            <a:endParaRPr lang="pt-PT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14C0AF99-581D-4B73-B901-E2AC749372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4183" y="2328051"/>
            <a:ext cx="4078300" cy="3058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8698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0E8DA3-68A5-432E-8E28-89E6FBCC4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/>
              <a:t>Design of the Website</a:t>
            </a:r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1F3975D5-CF0F-43A3-9405-E3AADF4A02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4648" y="2022428"/>
            <a:ext cx="6643663" cy="4152289"/>
          </a:xfrm>
        </p:spPr>
      </p:pic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246B99C-ECBD-4A86-8EF9-6D5927FC3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Francisco Modesto &amp; João Monteiro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EF8038A-A6D2-438F-9840-1861784D2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BB10-B433-40F1-AAE4-246F5BAEB777}" type="slidenum">
              <a:rPr lang="pt-PT" smtClean="0"/>
              <a:t>12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214986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0E8DA3-68A5-432E-8E28-89E6FBCC4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/>
              <a:t>Design of the Website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246B99C-ECBD-4A86-8EF9-6D5927FC3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Francisco Modesto &amp; João Monteiro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EF8038A-A6D2-438F-9840-1861784D2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BB10-B433-40F1-AAE4-246F5BAEB777}" type="slidenum">
              <a:rPr lang="pt-PT" smtClean="0"/>
              <a:t>13</a:t>
            </a:fld>
            <a:endParaRPr lang="pt-PT"/>
          </a:p>
        </p:txBody>
      </p:sp>
      <p:pic>
        <p:nvPicPr>
          <p:cNvPr id="9" name="Espaço Reservado para Conteúdo 8">
            <a:extLst>
              <a:ext uri="{FF2B5EF4-FFF2-40B4-BE49-F238E27FC236}">
                <a16:creationId xmlns:a16="http://schemas.microsoft.com/office/drawing/2014/main" id="{1BAD9365-50D3-4693-B705-8ACAAD8C14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7933" y="1961981"/>
            <a:ext cx="6837093" cy="4273183"/>
          </a:xfrm>
        </p:spPr>
      </p:pic>
    </p:spTree>
    <p:extLst>
      <p:ext uri="{BB962C8B-B14F-4D97-AF65-F5344CB8AC3E}">
        <p14:creationId xmlns:p14="http://schemas.microsoft.com/office/powerpoint/2010/main" val="2850964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A259BD-60CA-44AA-8698-36F234B7D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/>
              <a:t>Q&amp;A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6573074-2138-4A76-A27F-27EF9FE39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Francisco Modesto &amp; João Monteiro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1666724-7320-4902-BA98-39552A699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BB10-B433-40F1-AAE4-246F5BAEB777}" type="slidenum">
              <a:rPr lang="pt-PT" smtClean="0"/>
              <a:t>14</a:t>
            </a:fld>
            <a:endParaRPr lang="pt-PT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5CEEB0F-858B-4907-9869-AC7EA81F02D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065563" y="2260083"/>
            <a:ext cx="4680752" cy="3744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853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B91956-06AD-4DA1-91F9-45EFC1A92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/>
              <a:t>Oil Spills</a:t>
            </a: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3E62F835-EA9A-48FE-ADF8-A62FE535F7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25850" y="2152650"/>
            <a:ext cx="5000625" cy="3409950"/>
          </a:xfrm>
          <a:prstGeom prst="rect">
            <a:avLst/>
          </a:prstGeom>
        </p:spPr>
      </p:pic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AF6406A-1BCE-4085-9734-C6B301115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Francisco Modesto &amp; João Monteiro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C7081CE-E5AB-4BD1-93E5-DA9383A6F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BB10-B433-40F1-AAE4-246F5BAEB777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13241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B91956-06AD-4DA1-91F9-45EFC1A92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/>
              <a:t>What are Oil Spills?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AF6406A-1BCE-4085-9734-C6B301115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Francisco Modesto &amp; João Monteiro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C7081CE-E5AB-4BD1-93E5-DA9383A6F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BB10-B433-40F1-AAE4-246F5BAEB777}" type="slidenum">
              <a:rPr lang="pt-PT" smtClean="0"/>
              <a:t>3</a:t>
            </a:fld>
            <a:endParaRPr lang="pt-PT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536E67EE-7C79-461B-8833-8CE40EE978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8817" y="2406931"/>
            <a:ext cx="3383282" cy="3383282"/>
          </a:xfrm>
          <a:prstGeom prst="rect">
            <a:avLst/>
          </a:prstGeom>
        </p:spPr>
      </p:pic>
      <p:sp>
        <p:nvSpPr>
          <p:cNvPr id="15" name="Espaço Reservado para Conteúdo 2">
            <a:extLst>
              <a:ext uri="{FF2B5EF4-FFF2-40B4-BE49-F238E27FC236}">
                <a16:creationId xmlns:a16="http://schemas.microsoft.com/office/drawing/2014/main" id="{5C5D24D2-FCE2-4BA4-9ED0-2096D1CB98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79223"/>
            <a:ext cx="10058400" cy="4023360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sz="3600" dirty="0"/>
              <a:t> Spill;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sz="3600" dirty="0"/>
              <a:t> Can be terrestrial or aquatic;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sz="3600" dirty="0"/>
              <a:t> Can be Natural or Anthropogenic; </a:t>
            </a:r>
          </a:p>
        </p:txBody>
      </p:sp>
    </p:spTree>
    <p:extLst>
      <p:ext uri="{BB962C8B-B14F-4D97-AF65-F5344CB8AC3E}">
        <p14:creationId xmlns:p14="http://schemas.microsoft.com/office/powerpoint/2010/main" val="2210565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2B9D30-8552-4217-ADFE-B790D1815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/>
              <a:t>How frequent are they?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8D2D6A7-935C-4B2C-8F42-993158815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Francisco Modesto &amp; João Monteiro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3AAA391-3453-4F7B-A595-724131A16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BB10-B433-40F1-AAE4-246F5BAEB777}" type="slidenum">
              <a:rPr lang="pt-PT" smtClean="0"/>
              <a:t>4</a:t>
            </a:fld>
            <a:endParaRPr lang="pt-PT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BCC8FF0-0338-4F84-9A45-55D2E5543A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1891" y="2019996"/>
            <a:ext cx="6548217" cy="4157152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20B5381F-347C-4EC4-A521-302D41155657}"/>
              </a:ext>
            </a:extLst>
          </p:cNvPr>
          <p:cNvSpPr txBox="1"/>
          <p:nvPr/>
        </p:nvSpPr>
        <p:spPr>
          <a:xfrm>
            <a:off x="9370108" y="5977093"/>
            <a:ext cx="323454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00" dirty="0"/>
              <a:t>http://www.itopf.com/knowledge-resources/data-statistics/statistics/</a:t>
            </a:r>
          </a:p>
        </p:txBody>
      </p:sp>
    </p:spTree>
    <p:extLst>
      <p:ext uri="{BB962C8B-B14F-4D97-AF65-F5344CB8AC3E}">
        <p14:creationId xmlns:p14="http://schemas.microsoft.com/office/powerpoint/2010/main" val="1856212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B91956-06AD-4DA1-91F9-45EFC1A92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/>
              <a:t>The Danger of Oil Spills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AF6406A-1BCE-4085-9734-C6B301115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Francisco Modesto &amp; João Monteiro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C7081CE-E5AB-4BD1-93E5-DA9383A6F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BB10-B433-40F1-AAE4-246F5BAEB777}" type="slidenum">
              <a:rPr lang="pt-PT" smtClean="0"/>
              <a:t>5</a:t>
            </a:fld>
            <a:endParaRPr lang="pt-PT"/>
          </a:p>
        </p:txBody>
      </p:sp>
      <p:sp>
        <p:nvSpPr>
          <p:cNvPr id="15" name="Espaço Reservado para Conteúdo 2">
            <a:extLst>
              <a:ext uri="{FF2B5EF4-FFF2-40B4-BE49-F238E27FC236}">
                <a16:creationId xmlns:a16="http://schemas.microsoft.com/office/drawing/2014/main" id="{5C5D24D2-FCE2-4BA4-9ED0-2096D1CB98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79223"/>
            <a:ext cx="10058400" cy="4023360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sz="3600" dirty="0"/>
              <a:t> Consequences to the Environment;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sz="3600" dirty="0"/>
              <a:t> Affects our Society; 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sz="3600" dirty="0"/>
              <a:t> Cleaning is not 100% effective;</a:t>
            </a:r>
          </a:p>
        </p:txBody>
      </p:sp>
    </p:spTree>
    <p:extLst>
      <p:ext uri="{BB962C8B-B14F-4D97-AF65-F5344CB8AC3E}">
        <p14:creationId xmlns:p14="http://schemas.microsoft.com/office/powerpoint/2010/main" val="2677294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B91956-06AD-4DA1-91F9-45EFC1A92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4738" y="286603"/>
            <a:ext cx="10424160" cy="1450757"/>
          </a:xfrm>
        </p:spPr>
        <p:txBody>
          <a:bodyPr/>
          <a:lstStyle/>
          <a:p>
            <a:pPr algn="ctr"/>
            <a:r>
              <a:rPr lang="pt-PT" dirty="0"/>
              <a:t>What is being done about this problem?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AF6406A-1BCE-4085-9734-C6B301115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Francisco Modesto &amp; João Monteiro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C7081CE-E5AB-4BD1-93E5-DA9383A6F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BB10-B433-40F1-AAE4-246F5BAEB777}" type="slidenum">
              <a:rPr lang="pt-PT" smtClean="0"/>
              <a:t>6</a:t>
            </a:fld>
            <a:endParaRPr lang="pt-PT"/>
          </a:p>
        </p:txBody>
      </p:sp>
      <p:sp>
        <p:nvSpPr>
          <p:cNvPr id="15" name="Espaço Reservado para Conteúdo 2">
            <a:extLst>
              <a:ext uri="{FF2B5EF4-FFF2-40B4-BE49-F238E27FC236}">
                <a16:creationId xmlns:a16="http://schemas.microsoft.com/office/drawing/2014/main" id="{5C5D24D2-FCE2-4BA4-9ED0-2096D1CB98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79223"/>
            <a:ext cx="10058400" cy="4023360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sz="3600" dirty="0"/>
              <a:t> Awareness;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sz="3600" dirty="0"/>
              <a:t> Green Commitments / Programs and Projects; 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sz="3600" dirty="0"/>
              <a:t> Cleaning Technology and Companies;</a:t>
            </a:r>
          </a:p>
        </p:txBody>
      </p:sp>
    </p:spTree>
    <p:extLst>
      <p:ext uri="{BB962C8B-B14F-4D97-AF65-F5344CB8AC3E}">
        <p14:creationId xmlns:p14="http://schemas.microsoft.com/office/powerpoint/2010/main" val="3226965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B91956-06AD-4DA1-91F9-45EFC1A92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/>
              <a:t>Why are we doing this?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7FB2A5-0233-4684-80FE-B1BF9BC1B0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pt-PT" sz="3600" dirty="0"/>
              <a:t> The Danger of the Problem;</a:t>
            </a:r>
          </a:p>
          <a:p>
            <a:pPr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pt-PT" sz="3600" dirty="0"/>
              <a:t> Raise Awareness.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AF6406A-1BCE-4085-9734-C6B301115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Francisco Modesto &amp; João Monteiro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C7081CE-E5AB-4BD1-93E5-DA9383A6F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BB10-B433-40F1-AAE4-246F5BAEB777}" type="slidenum">
              <a:rPr lang="pt-PT" smtClean="0"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89779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B91956-06AD-4DA1-91F9-45EFC1A92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4738" y="286603"/>
            <a:ext cx="10424160" cy="1450757"/>
          </a:xfrm>
        </p:spPr>
        <p:txBody>
          <a:bodyPr/>
          <a:lstStyle/>
          <a:p>
            <a:pPr algn="ctr"/>
            <a:r>
              <a:rPr lang="pt-PT" dirty="0"/>
              <a:t>Proposed Solution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AF6406A-1BCE-4085-9734-C6B301115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Francisco Modesto &amp; João Monteiro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C7081CE-E5AB-4BD1-93E5-DA9383A6F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BB10-B433-40F1-AAE4-246F5BAEB777}" type="slidenum">
              <a:rPr lang="pt-PT" smtClean="0"/>
              <a:t>8</a:t>
            </a:fld>
            <a:endParaRPr lang="pt-PT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6E74297F-597B-4013-8160-ADF47D6F2A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9359" y="2289609"/>
            <a:ext cx="4819630" cy="320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3191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E05BE524-FFD9-47F5-B6AE-87B3E333EF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0" y="196947"/>
            <a:ext cx="10058400" cy="3566160"/>
          </a:xfrm>
        </p:spPr>
        <p:txBody>
          <a:bodyPr>
            <a:normAutofit/>
          </a:bodyPr>
          <a:lstStyle/>
          <a:p>
            <a:pPr algn="ctr"/>
            <a:r>
              <a:rPr lang="pt-PT" dirty="0"/>
              <a:t>H</a:t>
            </a:r>
            <a:r>
              <a:rPr lang="pt-PT" sz="4400" b="1" dirty="0"/>
              <a:t>2</a:t>
            </a:r>
            <a:r>
              <a:rPr lang="pt-PT" dirty="0"/>
              <a:t>Oil-Project</a:t>
            </a:r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B1386C65-B746-4426-ADE4-3C82EDA62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Francisco Modesto &amp; João Monteiro</a:t>
            </a:r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CA92E790-31E2-43C2-85A7-5CA0A9970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BB10-B433-40F1-AAE4-246F5BAEB777}" type="slidenum">
              <a:rPr lang="pt-PT" smtClean="0"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8935300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iva">
  <a:themeElements>
    <a:clrScheme name="Retrospectiva">
      <a:dk1>
        <a:srgbClr val="000000"/>
      </a:dk1>
      <a:lt1>
        <a:srgbClr val="FFFFFF"/>
      </a:lt1>
      <a:dk2>
        <a:srgbClr val="46464A"/>
      </a:dk2>
      <a:lt2>
        <a:srgbClr val="D1D9E1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Retrospec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BAB94BD4-5D6D-4148-AB57-A4CCF1FD4E0C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87</TotalTime>
  <Words>262</Words>
  <Application>Microsoft Office PowerPoint</Application>
  <PresentationFormat>Widescreen</PresentationFormat>
  <Paragraphs>64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Retrospectiva</vt:lpstr>
      <vt:lpstr>Web Project</vt:lpstr>
      <vt:lpstr>Oil Spills</vt:lpstr>
      <vt:lpstr>What are Oil Spills?</vt:lpstr>
      <vt:lpstr>How frequent are they?</vt:lpstr>
      <vt:lpstr>The Danger of Oil Spills</vt:lpstr>
      <vt:lpstr>What is being done about this problem?</vt:lpstr>
      <vt:lpstr>Why are we doing this?</vt:lpstr>
      <vt:lpstr>Proposed Solution</vt:lpstr>
      <vt:lpstr>H2Oil-Project</vt:lpstr>
      <vt:lpstr>What is H2Oil-Project?</vt:lpstr>
      <vt:lpstr>Website Features</vt:lpstr>
      <vt:lpstr>Design of the Website</vt:lpstr>
      <vt:lpstr>Design of the Website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</dc:title>
  <dc:creator>João Monteiro</dc:creator>
  <cp:lastModifiedBy>João Monteiro</cp:lastModifiedBy>
  <cp:revision>12</cp:revision>
  <dcterms:created xsi:type="dcterms:W3CDTF">2018-03-15T16:23:01Z</dcterms:created>
  <dcterms:modified xsi:type="dcterms:W3CDTF">2018-03-21T20:45:49Z</dcterms:modified>
</cp:coreProperties>
</file>