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F"/>
    <a:srgbClr val="E5E8FF"/>
    <a:srgbClr val="C5CCFF"/>
    <a:srgbClr val="8181FF"/>
    <a:srgbClr val="25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4E8E4EC3-36C1-4454-9CEA-6FE554EAE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49AE85F-78B5-428D-8613-DFD3E0A44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B72A-527D-4E20-9618-C91815D3117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535BF09-99E7-4F92-9C8F-1C9D438A1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CD79D81-FC90-4250-A17D-77A0C3DD9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B4A0-BE11-4312-8BCF-63AC268206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198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BFB7-1A00-4CDF-80EF-C8189C4BF490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C7A7-7B37-4B8E-B6F9-54B17E710A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990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D567-A873-4328-B87C-F38898F6436E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16DA-B095-41D6-8C8E-8EFD5518275F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1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7DAF-3927-44CE-8096-C23D8CE7E7B8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5EF-1A24-4DFE-8532-9B63A065BF3F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0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2B0-9383-4981-965B-C7800A61723D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247-4FD5-4CC0-B875-E0991500C6E5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3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88B-30F6-4788-B197-C5F8AEED4797}" type="datetime1">
              <a:rPr lang="pt-PT" smtClean="0"/>
              <a:t>14/06/2018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DF68-1A13-406C-80A7-6E806D41A666}" type="datetime1">
              <a:rPr lang="pt-PT" smtClean="0"/>
              <a:t>14/06/2018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0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F4A4-B110-45D9-B602-75DB57D6F1EE}" type="datetime1">
              <a:rPr lang="pt-PT" smtClean="0"/>
              <a:t>14/06/2018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C6174-F792-4F97-9A92-7412FE5E464B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6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0E49-70BF-4269-90A7-3ACBD939C07D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0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F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FC01C-6812-4798-96F8-303E11328E95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E05BE524-FFD9-47F5-B6AE-87B3E333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694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H</a:t>
            </a:r>
            <a:r>
              <a:rPr lang="pt-PT" sz="4400" b="1" dirty="0" smtClean="0"/>
              <a:t>2</a:t>
            </a:r>
            <a:r>
              <a:rPr lang="pt-PT" dirty="0" smtClean="0"/>
              <a:t>Oil</a:t>
            </a:r>
            <a:endParaRPr lang="pt-PT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B1386C65-B746-4426-ADE4-3C82EDA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xmlns="" id="{CA92E790-31E2-43C2-85A7-5CA0A99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3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08A3C9-77F8-4B82-A9C9-64A7A2D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is </a:t>
            </a:r>
            <a:r>
              <a:rPr lang="pt-PT" dirty="0" smtClean="0"/>
              <a:t>H2Oil?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35A1CB0-CF71-4E63-B076-B702B7DB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3600" dirty="0"/>
              <a:t> </a:t>
            </a:r>
            <a:endParaRPr lang="pt-PT" sz="3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Online </a:t>
            </a:r>
            <a:r>
              <a:rPr lang="pt-PT" sz="3600" dirty="0"/>
              <a:t>Community;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Oil Spills and Black </a:t>
            </a:r>
            <a:r>
              <a:rPr lang="pt-PT" sz="3600" dirty="0" smtClean="0"/>
              <a:t>Tides</a:t>
            </a:r>
            <a:r>
              <a:rPr lang="pt-PT" sz="3600" dirty="0"/>
              <a:t>;</a:t>
            </a:r>
            <a:endParaRPr lang="pt-PT" sz="3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57BA3DB-ADB7-4EB0-BA4D-B919937A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640E7E9-F8B1-4D9D-A565-A5888E9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8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Website Features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6FF756-37FD-4B9D-8115-77EB0D6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Create and Share Posts;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News Feed;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Vounteering;</a:t>
            </a:r>
            <a:endParaRPr lang="pt-PT" sz="3600" dirty="0" smtClean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3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14C0AF99-581D-4B73-B901-E2AC749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83" y="2328051"/>
            <a:ext cx="4078300" cy="30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Q&amp;A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4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5CEEB0F-858B-4907-9869-AC7EA81F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563" y="2260083"/>
            <a:ext cx="4680752" cy="37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Retrospectiva</vt:lpstr>
      <vt:lpstr>H2Oil</vt:lpstr>
      <vt:lpstr>What is H2Oil?</vt:lpstr>
      <vt:lpstr>Website Features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</dc:title>
  <dc:creator>João Monteiro</dc:creator>
  <cp:lastModifiedBy>Francisco Modesto</cp:lastModifiedBy>
  <cp:revision>14</cp:revision>
  <dcterms:created xsi:type="dcterms:W3CDTF">2018-03-15T16:23:01Z</dcterms:created>
  <dcterms:modified xsi:type="dcterms:W3CDTF">2018-06-14T21:28:07Z</dcterms:modified>
</cp:coreProperties>
</file>