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70" r:id="rId4"/>
    <p:sldId id="259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8FF"/>
    <a:srgbClr val="E5E8FF"/>
    <a:srgbClr val="C5CCFF"/>
    <a:srgbClr val="8181FF"/>
    <a:srgbClr val="252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4E8E4EC3-36C1-4454-9CEA-6FE554EAEB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/>
              <a:t>H2Oil-Project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B49AE85F-78B5-428D-8613-DFD3E0A44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7B72A-527D-4E20-9618-C91815D31170}" type="datetimeFigureOut">
              <a:rPr lang="pt-PT" smtClean="0"/>
              <a:t>15/06/2018</a:t>
            </a:fld>
            <a:endParaRPr lang="pt-PT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A535BF09-99E7-4F92-9C8F-1C9D438A19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PT"/>
              <a:t>H2Oil-Project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FCD79D81-FC90-4250-A17D-77A0C3DD9E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0B4A0-BE11-4312-8BCF-63AC268206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711988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/>
              <a:t>H2Oil-Project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4BFB7-1A00-4CDF-80EF-C8189C4BF490}" type="datetimeFigureOut">
              <a:rPr lang="pt-PT" smtClean="0"/>
              <a:t>15/06/2018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PT"/>
              <a:t>H2Oil-Project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7C7A7-7B37-4B8E-B6F9-54B17E710A3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9906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D567-A873-4328-B87C-F38898F6436E}" type="datetime1">
              <a:rPr lang="pt-PT" smtClean="0"/>
              <a:t>15/06/2018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18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16DA-B095-41D6-8C8E-8EFD5518275F}" type="datetime1">
              <a:rPr lang="pt-PT" smtClean="0"/>
              <a:t>15/06/2018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012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7DAF-3927-44CE-8096-C23D8CE7E7B8}" type="datetime1">
              <a:rPr lang="pt-PT" smtClean="0"/>
              <a:t>15/06/2018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1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75EF-1A24-4DFE-8532-9B63A065BF3F}" type="datetime1">
              <a:rPr lang="pt-PT" smtClean="0"/>
              <a:t>15/06/2018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700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D2B0-9383-4981-965B-C7800A61723D}" type="datetime1">
              <a:rPr lang="pt-PT" smtClean="0"/>
              <a:t>15/06/2018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90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D247-4FD5-4CC0-B875-E0991500C6E5}" type="datetime1">
              <a:rPr lang="pt-PT" smtClean="0"/>
              <a:t>15/06/2018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139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388B-30F6-4788-B197-C5F8AEED4797}" type="datetime1">
              <a:rPr lang="pt-PT" smtClean="0"/>
              <a:t>15/06/2018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94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DF68-1A13-406C-80A7-6E806D41A666}" type="datetime1">
              <a:rPr lang="pt-PT" smtClean="0"/>
              <a:t>15/06/2018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03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F4A4-B110-45D9-B602-75DB57D6F1EE}" type="datetime1">
              <a:rPr lang="pt-PT" smtClean="0"/>
              <a:t>15/06/2018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/>
              <a:t>Francisco Modesto &amp; João Monteiro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085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40C6174-F792-4F97-9A92-7412FE5E464B}" type="datetime1">
              <a:rPr lang="pt-PT" smtClean="0"/>
              <a:t>15/06/2018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Francisco Modesto &amp; João Monteiro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29BB10-B433-40F1-AAE4-246F5BAEB7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963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0E49-70BF-4269-90A7-3ACBD939C07D}" type="datetime1">
              <a:rPr lang="pt-PT" smtClean="0"/>
              <a:t>15/06/2018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600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FF">
            <a:alpha val="8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2FC01C-6812-4798-96F8-303E11328E95}" type="datetime1">
              <a:rPr lang="pt-PT" smtClean="0"/>
              <a:t>15/06/2018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Francisco Modesto &amp; João Monteiro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29BB10-B433-40F1-AAE4-246F5BAEB777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1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="" xmlns:a16="http://schemas.microsoft.com/office/drawing/2014/main" id="{E05BE524-FFD9-47F5-B6AE-87B3E333E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96947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pt-PT" dirty="0" smtClean="0"/>
              <a:t>H</a:t>
            </a:r>
            <a:r>
              <a:rPr lang="pt-PT" sz="4400" b="1" dirty="0" smtClean="0"/>
              <a:t>2</a:t>
            </a:r>
            <a:r>
              <a:rPr lang="pt-PT" dirty="0" smtClean="0"/>
              <a:t>Oil</a:t>
            </a:r>
            <a:endParaRPr lang="pt-PT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="" xmlns:a16="http://schemas.microsoft.com/office/drawing/2014/main" id="{B1386C65-B746-4426-ADE4-3C82EDA6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="" xmlns:a16="http://schemas.microsoft.com/office/drawing/2014/main" id="{CA92E790-31E2-43C2-85A7-5CA0A997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935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608A3C9-77F8-4B82-A9C9-64A7A2D6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What is </a:t>
            </a:r>
            <a:r>
              <a:rPr lang="pt-PT" dirty="0" smtClean="0"/>
              <a:t>H2Oil?</a:t>
            </a:r>
            <a:endParaRPr lang="pt-PT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335A1CB0-CF71-4E63-B076-B702B7DB7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223"/>
            <a:ext cx="1005840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3600" dirty="0"/>
              <a:t> </a:t>
            </a:r>
            <a:endParaRPr lang="pt-PT" sz="36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600" dirty="0" smtClean="0"/>
              <a:t> Online </a:t>
            </a:r>
            <a:r>
              <a:rPr lang="pt-PT" sz="3600" dirty="0"/>
              <a:t>Community;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Oil Spills and Black </a:t>
            </a:r>
            <a:r>
              <a:rPr lang="pt-PT" sz="3600" dirty="0" smtClean="0"/>
              <a:t>Tides</a:t>
            </a:r>
            <a:r>
              <a:rPr lang="pt-PT" sz="3600" dirty="0"/>
              <a:t>;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957BA3DB-ADB7-4EB0-BA4D-B919937A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2640E7E9-F8B1-4D9D-A565-A5888E9E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2</a:t>
            </a:fld>
            <a:endParaRPr lang="pt-P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772" y="2088351"/>
            <a:ext cx="2800711" cy="380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8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What is an Oil Spill?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pt-PT" sz="3200" dirty="0" smtClean="0"/>
              <a:t> </a:t>
            </a:r>
            <a:r>
              <a:rPr lang="en-US" sz="3200" dirty="0"/>
              <a:t>Escape of oil into </a:t>
            </a:r>
            <a:r>
              <a:rPr lang="en-US" sz="3200" dirty="0" smtClean="0"/>
              <a:t>a body </a:t>
            </a:r>
            <a:r>
              <a:rPr lang="en-US" sz="3200" dirty="0"/>
              <a:t>of water</a:t>
            </a:r>
            <a:r>
              <a:rPr lang="en-US" sz="3200" dirty="0" smtClean="0"/>
              <a:t>;</a:t>
            </a:r>
            <a:endParaRPr lang="pt-PT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Causes can be natural or not;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Severe Consequences.</a:t>
            </a:r>
            <a:endParaRPr lang="pt-PT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Francisco Modesto &amp; João Monteiro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3</a:t>
            </a:fld>
            <a:endParaRPr 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96" y="2453164"/>
            <a:ext cx="4215384" cy="28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5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2A259BD-60CA-44AA-8698-36F234B7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Website Features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D6FF756-37FD-4B9D-8115-77EB0D65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</a:t>
            </a:r>
            <a:r>
              <a:rPr lang="pt-PT" sz="3600" dirty="0" smtClean="0"/>
              <a:t>Register and Login;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600" dirty="0" smtClean="0"/>
              <a:t>Profile;</a:t>
            </a:r>
            <a:endParaRPr lang="pt-PT" sz="36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600" dirty="0" smtClean="0"/>
              <a:t>Forum;</a:t>
            </a:r>
            <a:endParaRPr lang="pt-PT" sz="3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600" dirty="0" smtClean="0"/>
              <a:t> </a:t>
            </a:r>
            <a:r>
              <a:rPr lang="pt-PT" sz="3600" dirty="0" smtClean="0"/>
              <a:t>News Feed;</a:t>
            </a:r>
            <a:endParaRPr lang="pt-PT" sz="36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600" dirty="0" smtClean="0"/>
              <a:t> </a:t>
            </a:r>
            <a:r>
              <a:rPr lang="pt-PT" sz="3600" dirty="0" smtClean="0"/>
              <a:t>Vounteering;</a:t>
            </a:r>
            <a:endParaRPr lang="pt-PT" sz="3600" dirty="0" smtClean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56573074-2138-4A76-A27F-27EF9FE3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1666724-7320-4902-BA98-39552A69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4</a:t>
            </a:fld>
            <a:endParaRPr lang="pt-PT"/>
          </a:p>
        </p:txBody>
      </p:sp>
      <p:pic>
        <p:nvPicPr>
          <p:cNvPr id="15" name="Imagem 14">
            <a:extLst>
              <a:ext uri="{FF2B5EF4-FFF2-40B4-BE49-F238E27FC236}">
                <a16:creationId xmlns="" xmlns:a16="http://schemas.microsoft.com/office/drawing/2014/main" id="{14C0AF99-581D-4B73-B901-E2AC74937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380" y="2328051"/>
            <a:ext cx="4078300" cy="305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6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2A259BD-60CA-44AA-8698-36F234B7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Q&amp;A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56573074-2138-4A76-A27F-27EF9FE3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1666724-7320-4902-BA98-39552A69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5</a:t>
            </a:fld>
            <a:endParaRPr lang="pt-PT"/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95CEEB0F-858B-4907-9869-AC7EA81F02D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5563" y="2260083"/>
            <a:ext cx="4680752" cy="374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534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</TotalTime>
  <Words>94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Retrospectiva</vt:lpstr>
      <vt:lpstr>H2Oil</vt:lpstr>
      <vt:lpstr>What is H2Oil?</vt:lpstr>
      <vt:lpstr>What is an Oil Spill?</vt:lpstr>
      <vt:lpstr>Website Features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</dc:title>
  <dc:creator>João Monteiro</dc:creator>
  <cp:lastModifiedBy>Francisco Modesto</cp:lastModifiedBy>
  <cp:revision>17</cp:revision>
  <dcterms:created xsi:type="dcterms:W3CDTF">2018-03-15T16:23:01Z</dcterms:created>
  <dcterms:modified xsi:type="dcterms:W3CDTF">2018-06-15T22:31:55Z</dcterms:modified>
</cp:coreProperties>
</file>