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68" r:id="rId8"/>
    <p:sldId id="275" r:id="rId9"/>
    <p:sldId id="276" r:id="rId10"/>
    <p:sldId id="266" r:id="rId11"/>
    <p:sldId id="267" r:id="rId12"/>
    <p:sldId id="277" r:id="rId13"/>
    <p:sldId id="279" r:id="rId14"/>
    <p:sldId id="265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>
      <p:cViewPr varScale="1">
        <p:scale>
          <a:sx n="54" d="100"/>
          <a:sy n="54" d="100"/>
        </p:scale>
        <p:origin x="10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nosq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0210" y="7816200"/>
            <a:ext cx="12545287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i="1" dirty="0">
                <a:solidFill>
                  <a:srgbClr val="000000"/>
                </a:solidFill>
                <a:latin typeface="Pretendard Medium" pitchFamily="34" charset="0"/>
              </a:rPr>
              <a:t>FNF 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-314286" y="6027341"/>
            <a:ext cx="18914286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2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NoSQL, MongoDB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426797" y="2372157"/>
            <a:ext cx="4885971" cy="3323847"/>
            <a:chOff x="5426797" y="2372157"/>
            <a:chExt cx="4885971" cy="33238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6797" y="2372157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3242" y="2458280"/>
            <a:ext cx="4504606" cy="3321442"/>
            <a:chOff x="8743242" y="2458280"/>
            <a:chExt cx="4504606" cy="33214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3242" y="2458280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6191" y="684907"/>
            <a:ext cx="2981410" cy="5888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01</a:t>
            </a:r>
            <a:r>
              <a:rPr lang="en-US" sz="3200" kern="0" spc="-10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. </a:t>
            </a:r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몽고 </a:t>
            </a:r>
            <a:r>
              <a:rPr lang="ko-KR" alt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디비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C438B66-E205-46DE-886A-58A2A996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" y="1952292"/>
            <a:ext cx="6721911" cy="7546296"/>
          </a:xfrm>
          <a:prstGeom prst="rect">
            <a:avLst/>
          </a:prstGeom>
        </p:spPr>
      </p:pic>
      <p:pic>
        <p:nvPicPr>
          <p:cNvPr id="8194" name="Picture 2" descr="MongoDB 이해하기 | kciter.so">
            <a:extLst>
              <a:ext uri="{FF2B5EF4-FFF2-40B4-BE49-F238E27FC236}">
                <a16:creationId xmlns:a16="http://schemas.microsoft.com/office/drawing/2014/main" id="{BEB1B520-A0A8-4AF7-9790-1B712A0F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180" y="2013456"/>
            <a:ext cx="9390132" cy="62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55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D3A437E-A0C7-44E5-86E1-757055DCD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638"/>
          <a:stretch/>
        </p:blipFill>
        <p:spPr>
          <a:xfrm>
            <a:off x="673016" y="2176681"/>
            <a:ext cx="3517984" cy="72005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30F2F3-3EAA-4D4A-8EDE-738EF0AE7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38"/>
          <a:stretch/>
        </p:blipFill>
        <p:spPr>
          <a:xfrm>
            <a:off x="7955991" y="2167430"/>
            <a:ext cx="8002025" cy="72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5BD2D55-A082-42A4-84EC-329719800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16" y="2178316"/>
            <a:ext cx="11586736" cy="7200590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63A6769C-1B6C-40DE-93AA-49727564B6D1}"/>
              </a:ext>
            </a:extLst>
          </p:cNvPr>
          <p:cNvSpPr txBox="1"/>
          <p:nvPr/>
        </p:nvSpPr>
        <p:spPr>
          <a:xfrm>
            <a:off x="7520727" y="7723963"/>
            <a:ext cx="105156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하나의 도큐먼트에 필요한 정보를</a:t>
            </a:r>
            <a:r>
              <a:rPr lang="en-US" altLang="ko-KR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!</a:t>
            </a:r>
            <a:endParaRPr lang="en-US" sz="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904BA3E-4AE7-44DD-B474-6947AEF54692}"/>
              </a:ext>
            </a:extLst>
          </p:cNvPr>
          <p:cNvSpPr txBox="1"/>
          <p:nvPr/>
        </p:nvSpPr>
        <p:spPr>
          <a:xfrm>
            <a:off x="5257800" y="8609465"/>
            <a:ext cx="1277852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문자</a:t>
            </a:r>
            <a:r>
              <a:rPr lang="en-US" altLang="ko-KR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숫자</a:t>
            </a:r>
            <a:r>
              <a:rPr lang="en-US" altLang="ko-KR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날짜</a:t>
            </a:r>
            <a:r>
              <a:rPr lang="en-US" altLang="ko-KR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배열</a:t>
            </a:r>
            <a:r>
              <a:rPr lang="en-US" altLang="ko-KR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다른 도큐먼트를 통째로</a:t>
            </a:r>
            <a:r>
              <a:rPr lang="en-US" altLang="ko-KR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…</a:t>
            </a:r>
            <a:endParaRPr lang="en-US" sz="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5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4E2F4-3855-40E6-AAF5-84D8732A1544}"/>
              </a:ext>
            </a:extLst>
          </p:cNvPr>
          <p:cNvSpPr txBox="1"/>
          <p:nvPr/>
        </p:nvSpPr>
        <p:spPr>
          <a:xfrm>
            <a:off x="952500" y="97943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공부 추천 키워드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74041-9297-4884-B447-C84CC1D18D77}"/>
              </a:ext>
            </a:extLst>
          </p:cNvPr>
          <p:cNvSpPr txBox="1"/>
          <p:nvPr/>
        </p:nvSpPr>
        <p:spPr>
          <a:xfrm>
            <a:off x="952500" y="24765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수직적 </a:t>
            </a:r>
            <a:r>
              <a:rPr lang="en-US" altLang="ko-KR" sz="3600" dirty="0"/>
              <a:t>&amp; </a:t>
            </a:r>
            <a:r>
              <a:rPr lang="ko-KR" altLang="en-US" sz="3600" dirty="0"/>
              <a:t>수평적 확장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E5176-237C-44CB-80EB-08666B76C686}"/>
              </a:ext>
            </a:extLst>
          </p:cNvPr>
          <p:cNvSpPr txBox="1"/>
          <p:nvPr/>
        </p:nvSpPr>
        <p:spPr>
          <a:xfrm>
            <a:off x="952500" y="3808631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Redis DB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4ED31-3F69-4F80-9E19-15EB3C0889A9}"/>
              </a:ext>
            </a:extLst>
          </p:cNvPr>
          <p:cNvSpPr txBox="1"/>
          <p:nvPr/>
        </p:nvSpPr>
        <p:spPr>
          <a:xfrm>
            <a:off x="952500" y="5140762"/>
            <a:ext cx="144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MongoDB</a:t>
            </a:r>
            <a:r>
              <a:rPr lang="ko-KR" altLang="en-US" sz="3600" dirty="0"/>
              <a:t>는 언제 사용하는 게 적합할지 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쌓아놓고</a:t>
            </a:r>
            <a:r>
              <a:rPr lang="ko-KR" altLang="en-US" sz="3600" dirty="0"/>
              <a:t> 삭제가 없는 경우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255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313144" y="6021245"/>
            <a:ext cx="18601143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12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95300"/>
            <a:ext cx="7400886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2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MongoDB?</a:t>
            </a:r>
            <a:endParaRPr 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9F74206-B0D8-4B58-90F8-160316271340}"/>
              </a:ext>
            </a:extLst>
          </p:cNvPr>
          <p:cNvSpPr txBox="1"/>
          <p:nvPr/>
        </p:nvSpPr>
        <p:spPr>
          <a:xfrm>
            <a:off x="990600" y="3327618"/>
            <a:ext cx="7400886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2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73016" y="713663"/>
            <a:ext cx="3319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NoSQL</a:t>
            </a:r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이란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052" name="Picture 4" descr="SQL] - UPDATE Statement(UPDATE 문)">
            <a:extLst>
              <a:ext uri="{FF2B5EF4-FFF2-40B4-BE49-F238E27FC236}">
                <a16:creationId xmlns:a16="http://schemas.microsoft.com/office/drawing/2014/main" id="{55D6BFBF-EC57-4BB9-83F6-C3A31EA8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65" y="2228850"/>
            <a:ext cx="22669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2238DF00-B4AF-43E4-81F9-4048F325CC04}"/>
              </a:ext>
            </a:extLst>
          </p:cNvPr>
          <p:cNvSpPr txBox="1"/>
          <p:nvPr/>
        </p:nvSpPr>
        <p:spPr>
          <a:xfrm>
            <a:off x="1295400" y="5966806"/>
            <a:ext cx="13516735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cs typeface="Pretendard Black" pitchFamily="34" charset="0"/>
              </a:rPr>
              <a:t>‘</a:t>
            </a:r>
            <a:r>
              <a:rPr lang="ko-KR" alt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cs typeface="Pretendard Black" pitchFamily="34" charset="0"/>
              </a:rPr>
              <a:t>관계형 데이터베이스 시스템</a:t>
            </a:r>
            <a:r>
              <a:rPr 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cs typeface="Pretendard Black" pitchFamily="34" charset="0"/>
              </a:rPr>
              <a:t>’ </a:t>
            </a:r>
            <a:r>
              <a:rPr lang="ko-KR" alt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cs typeface="Pretendard Black" pitchFamily="34" charset="0"/>
              </a:rPr>
              <a:t>에서</a:t>
            </a:r>
            <a:endParaRPr lang="en-US" sz="105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8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73016" y="713663"/>
            <a:ext cx="3319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NoSQL</a:t>
            </a:r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이란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2238DF00-B4AF-43E4-81F9-4048F325CC04}"/>
              </a:ext>
            </a:extLst>
          </p:cNvPr>
          <p:cNvSpPr txBox="1"/>
          <p:nvPr/>
        </p:nvSpPr>
        <p:spPr>
          <a:xfrm>
            <a:off x="705394" y="5981700"/>
            <a:ext cx="1631729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  <a:cs typeface="Pretendard Black" pitchFamily="34" charset="0"/>
              </a:rPr>
              <a:t>Non Relational Operation Database SQL</a:t>
            </a:r>
            <a:endParaRPr lang="en-US" sz="105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pic>
        <p:nvPicPr>
          <p:cNvPr id="9" name="Picture 2" descr="NoSQL에 대해 알아보자 - Parkito's on the way">
            <a:extLst>
              <a:ext uri="{FF2B5EF4-FFF2-40B4-BE49-F238E27FC236}">
                <a16:creationId xmlns:a16="http://schemas.microsoft.com/office/drawing/2014/main" id="{57CC4B83-8C43-4D24-90FB-29EA55293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40136"/>
            <a:ext cx="5524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A64CC666-05CE-4E79-93FB-6123C9407FD1}"/>
              </a:ext>
            </a:extLst>
          </p:cNvPr>
          <p:cNvSpPr txBox="1"/>
          <p:nvPr/>
        </p:nvSpPr>
        <p:spPr>
          <a:xfrm>
            <a:off x="685800" y="7504249"/>
            <a:ext cx="191675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비    관계          연산          </a:t>
            </a:r>
            <a:r>
              <a:rPr lang="en-US" altLang="ko-KR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DB           </a:t>
            </a:r>
            <a:r>
              <a:rPr lang="ko-KR" alt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6600" dirty="0" err="1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질의어</a:t>
            </a:r>
            <a:endParaRPr lang="en-US" sz="105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6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73016" y="713663"/>
            <a:ext cx="3319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NoSQL</a:t>
            </a:r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이란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10" name="Object 3">
            <a:extLst>
              <a:ext uri="{FF2B5EF4-FFF2-40B4-BE49-F238E27FC236}">
                <a16:creationId xmlns:a16="http://schemas.microsoft.com/office/drawing/2014/main" id="{A64CC666-05CE-4E79-93FB-6123C9407FD1}"/>
              </a:ext>
            </a:extLst>
          </p:cNvPr>
          <p:cNvSpPr txBox="1"/>
          <p:nvPr/>
        </p:nvSpPr>
        <p:spPr>
          <a:xfrm>
            <a:off x="3656457" y="1983139"/>
            <a:ext cx="109728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 latinLnBrk="1"/>
            <a:r>
              <a:rPr lang="en-US" altLang="ko-KR" sz="5400" u="sng" dirty="0">
                <a:hlinkClick r:id="rId3"/>
              </a:rPr>
              <a:t>https://aws.amazon.com/ko/nosql/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2295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73016" y="713663"/>
            <a:ext cx="84709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NoSQL</a:t>
            </a:r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이란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? – </a:t>
            </a:r>
            <a:r>
              <a:rPr lang="ko-KR" altLang="en-US" sz="24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이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설명에대한</a:t>
            </a:r>
            <a:r>
              <a:rPr lang="ko-KR" altLang="en-US" sz="24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 출처는 유튜브</a:t>
            </a:r>
            <a:r>
              <a:rPr lang="en-US" altLang="ko-KR" sz="24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…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3074" name="Picture 2" descr="CNN이 선정한 한국 음식 best | RealFoods">
            <a:extLst>
              <a:ext uri="{FF2B5EF4-FFF2-40B4-BE49-F238E27FC236}">
                <a16:creationId xmlns:a16="http://schemas.microsoft.com/office/drawing/2014/main" id="{A41CEEFE-00C0-45EB-BDDC-648F56BF9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2435347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한국에서 파는 외국음식 中 가장 가격에 거품 낀 음식은?? - 인스티즈(instiz) 인티포털">
            <a:extLst>
              <a:ext uri="{FF2B5EF4-FFF2-40B4-BE49-F238E27FC236}">
                <a16:creationId xmlns:a16="http://schemas.microsoft.com/office/drawing/2014/main" id="{A211A3ED-A6AE-4B54-9F38-807487FCF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9" y="2435347"/>
            <a:ext cx="3890973" cy="27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진짜 외국 음식 먹어봤니?] 두 달을 숙성시켜야 하는 프랑스식 가공육 샤퀴트리">
            <a:extLst>
              <a:ext uri="{FF2B5EF4-FFF2-40B4-BE49-F238E27FC236}">
                <a16:creationId xmlns:a16="http://schemas.microsoft.com/office/drawing/2014/main" id="{66EBAC49-BFA5-4F95-A3D2-3F89642B5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39" y="3917331"/>
            <a:ext cx="5015723" cy="375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일본음식 추천! 일본여행 시 꼭 먹어야 할 인생푸드 TOP5 : 네이버 포스트">
            <a:extLst>
              <a:ext uri="{FF2B5EF4-FFF2-40B4-BE49-F238E27FC236}">
                <a16:creationId xmlns:a16="http://schemas.microsoft.com/office/drawing/2014/main" id="{E9964626-CB51-447E-B58C-69D56D003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21" y="1424050"/>
            <a:ext cx="56007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62F222D0-6ED5-41E7-A85F-6352F3A9EE4A}"/>
              </a:ext>
            </a:extLst>
          </p:cNvPr>
          <p:cNvSpPr txBox="1"/>
          <p:nvPr/>
        </p:nvSpPr>
        <p:spPr>
          <a:xfrm>
            <a:off x="12515278" y="8296173"/>
            <a:ext cx="3568337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한국음식</a:t>
            </a:r>
            <a:endParaRPr lang="en-US" sz="105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EBB4F4CC-83D5-455C-8613-69F0505B640A}"/>
              </a:ext>
            </a:extLst>
          </p:cNvPr>
          <p:cNvSpPr txBox="1"/>
          <p:nvPr/>
        </p:nvSpPr>
        <p:spPr>
          <a:xfrm>
            <a:off x="2204385" y="8296173"/>
            <a:ext cx="5223357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No </a:t>
            </a:r>
            <a:r>
              <a:rPr lang="ko-KR" alt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한국음식</a:t>
            </a:r>
            <a:endParaRPr lang="en-US" sz="105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87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73016" y="713663"/>
            <a:ext cx="3319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NoSQL</a:t>
            </a:r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이란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5AB1166-9C6C-40BF-9993-4E307E38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16" y="1883653"/>
            <a:ext cx="7632784" cy="47266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7E2EFB-EB96-4830-B058-72562F68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949" y="1883653"/>
            <a:ext cx="6400800" cy="59005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543886-2E1A-45EC-8393-99EFAF78C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16" y="4668699"/>
            <a:ext cx="8053294" cy="49046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682FB8-B4D3-4F56-A338-E02766F3F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300" y="3453440"/>
            <a:ext cx="7632784" cy="63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73016" y="713663"/>
            <a:ext cx="3319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NoSQL</a:t>
            </a:r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이란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F543886-2E1A-45EC-8393-99EFAF78C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3139"/>
            <a:ext cx="11353800" cy="6914721"/>
          </a:xfrm>
          <a:prstGeom prst="rect">
            <a:avLst/>
          </a:prstGeom>
        </p:spPr>
      </p:pic>
      <p:pic>
        <p:nvPicPr>
          <p:cNvPr id="7172" name="Picture 4" descr="MongoDB의 읽기 연산 - RastaLion's IT Blog">
            <a:extLst>
              <a:ext uri="{FF2B5EF4-FFF2-40B4-BE49-F238E27FC236}">
                <a16:creationId xmlns:a16="http://schemas.microsoft.com/office/drawing/2014/main" id="{8A009C4B-19A3-4A11-A6B5-60EE2111C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3" t="15333" r="17867" b="15867"/>
          <a:stretch/>
        </p:blipFill>
        <p:spPr bwMode="auto">
          <a:xfrm>
            <a:off x="11353800" y="4535854"/>
            <a:ext cx="4572000" cy="491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0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73016" y="713663"/>
            <a:ext cx="33196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NoSQL</a:t>
            </a:r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이란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172" name="Picture 4" descr="MongoDB의 읽기 연산 - RastaLion's IT Blog">
            <a:extLst>
              <a:ext uri="{FF2B5EF4-FFF2-40B4-BE49-F238E27FC236}">
                <a16:creationId xmlns:a16="http://schemas.microsoft.com/office/drawing/2014/main" id="{8A009C4B-19A3-4A11-A6B5-60EE2111C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3" t="15333" r="17867" b="15867"/>
          <a:stretch/>
        </p:blipFill>
        <p:spPr bwMode="auto">
          <a:xfrm>
            <a:off x="675193" y="1876033"/>
            <a:ext cx="4572000" cy="491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C627DBD4-0CC7-463C-9880-4E6ED40FF126}"/>
              </a:ext>
            </a:extLst>
          </p:cNvPr>
          <p:cNvSpPr txBox="1"/>
          <p:nvPr/>
        </p:nvSpPr>
        <p:spPr>
          <a:xfrm>
            <a:off x="7315200" y="2247900"/>
            <a:ext cx="919920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스키마를 고정하지 않음</a:t>
            </a:r>
            <a:endParaRPr lang="en-US" sz="105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9275A07-9706-4E65-8E14-7E2D6D5B9708}"/>
              </a:ext>
            </a:extLst>
          </p:cNvPr>
          <p:cNvSpPr txBox="1"/>
          <p:nvPr/>
        </p:nvSpPr>
        <p:spPr>
          <a:xfrm>
            <a:off x="6657001" y="4333490"/>
            <a:ext cx="105156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스키마를 변경함으로 오는 문제가 없다</a:t>
            </a:r>
            <a:r>
              <a:rPr lang="en-US" altLang="ko-KR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!!</a:t>
            </a:r>
            <a:endParaRPr lang="en-US" sz="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F6BA320-F0D0-468C-A31E-7137D43E0284}"/>
              </a:ext>
            </a:extLst>
          </p:cNvPr>
          <p:cNvSpPr txBox="1"/>
          <p:nvPr/>
        </p:nvSpPr>
        <p:spPr>
          <a:xfrm>
            <a:off x="1423150" y="7383820"/>
            <a:ext cx="256956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스키마</a:t>
            </a:r>
            <a:r>
              <a:rPr lang="en-US" altLang="ko-KR" sz="4400" dirty="0">
                <a:solidFill>
                  <a:srgbClr val="00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?</a:t>
            </a:r>
            <a:endParaRPr lang="en-US" sz="7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2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119</Words>
  <Application>Microsoft Office PowerPoint</Application>
  <PresentationFormat>사용자 지정</PresentationFormat>
  <Paragraphs>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?? ??</vt:lpstr>
      <vt:lpstr>a시월구일2</vt:lpstr>
      <vt:lpstr>Pretendard Black</vt:lpstr>
      <vt:lpstr>Pretendard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이종은</cp:lastModifiedBy>
  <cp:revision>23</cp:revision>
  <dcterms:created xsi:type="dcterms:W3CDTF">2022-03-27T16:51:10Z</dcterms:created>
  <dcterms:modified xsi:type="dcterms:W3CDTF">2022-05-17T23:53:33Z</dcterms:modified>
</cp:coreProperties>
</file>