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28" d="100"/>
          <a:sy n="128" d="100"/>
        </p:scale>
        <p:origin x="1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4B1D-6E8F-4B2A-9B0B-F346A8212316}" type="datetimeFigureOut">
              <a:rPr lang="de-DE" smtClean="0"/>
              <a:t>20.01.20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899A-35E9-4BAC-B63B-3693D6BD3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D536E53E-1A20-40D5-A78F-0F68FE120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662672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I_rahmen_neu_titel">
            <a:extLst>
              <a:ext uri="{FF2B5EF4-FFF2-40B4-BE49-F238E27FC236}">
                <a16:creationId xmlns:a16="http://schemas.microsoft.com/office/drawing/2014/main" id="{A95F32CA-B5BF-43BB-82DD-2714682C8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>
            <a:extLst>
              <a:ext uri="{FF2B5EF4-FFF2-40B4-BE49-F238E27FC236}">
                <a16:creationId xmlns:a16="http://schemas.microsoft.com/office/drawing/2014/main" id="{F7E82EA3-B75E-4B08-9FD0-A8C2545BC1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296957"/>
            <a:ext cx="6932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noProof="0" dirty="0">
                <a:solidFill>
                  <a:schemeClr val="bg1"/>
                </a:solidFill>
              </a:rPr>
              <a:t>Institut für Wirtschaftsinformatik und Marketing (IISM)</a:t>
            </a:r>
          </a:p>
          <a:p>
            <a:pPr eaLnBrk="1" hangingPunct="1">
              <a:defRPr/>
            </a:pPr>
            <a:r>
              <a:rPr lang="de-DE" altLang="de-DE" sz="1000" noProof="0" dirty="0">
                <a:solidFill>
                  <a:schemeClr val="bg1"/>
                </a:solidFill>
              </a:rPr>
              <a:t>Smart Grid </a:t>
            </a:r>
            <a:r>
              <a:rPr lang="de-DE" altLang="de-DE" sz="1000" noProof="0" dirty="0" err="1">
                <a:solidFill>
                  <a:schemeClr val="bg1"/>
                </a:solidFill>
              </a:rPr>
              <a:t>Applications</a:t>
            </a:r>
            <a:endParaRPr lang="de-DE" altLang="de-DE" sz="1000" noProof="0" dirty="0">
              <a:solidFill>
                <a:schemeClr val="bg1"/>
              </a:solidFill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2FD3021E-431C-4904-8F6F-87FAFD870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552308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6490081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7ADE7B-8F8C-4061-BABF-C9A207FD28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333374"/>
            <a:ext cx="1628775" cy="75025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B641112-2B22-4372-ABDC-50BB445753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599" r="1554" b="40483"/>
          <a:stretch/>
        </p:blipFill>
        <p:spPr>
          <a:xfrm>
            <a:off x="98424" y="3662672"/>
            <a:ext cx="8947151" cy="30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201567"/>
            <a:ext cx="8343900" cy="490451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E3E9-B5F6-425E-9C44-63289F1DFCF7}" type="datetime1">
              <a:rPr lang="de-DE" smtClean="0"/>
              <a:t>20.01.20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5A31AB-C67D-4F0F-8135-9520001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386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940" y="365125"/>
            <a:ext cx="6225572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EEE-9353-403C-ADDC-2ADC0D9EE20A}" type="datetime1">
              <a:rPr lang="de-DE" smtClean="0"/>
              <a:t>20.01.20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9045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3EE4-0BB8-4A2C-9025-B8F5E159BB3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E9F3D11-7573-4C8E-A81F-0E3F12D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589-E40A-4770-82F8-D3207F157333}" type="datetime1">
              <a:rPr lang="de-DE" smtClean="0"/>
              <a:t>20.01.20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C5860D3-14FA-4FDC-8816-17A10BEC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0A7DEDA-EAA3-43B9-89DF-5D1DF3E4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201567"/>
            <a:ext cx="4114800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201567"/>
            <a:ext cx="4114799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B21E-672E-45D7-97B2-CB211D1B4040}" type="datetime1">
              <a:rPr lang="de-DE" smtClean="0"/>
              <a:t>20.01.20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D89B5CA-F326-417B-804D-4A944865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214208"/>
            <a:ext cx="4098132" cy="39754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2214208"/>
            <a:ext cx="4098132" cy="39754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D870-0A26-4CFF-94E9-986FAE8F1E7F}" type="datetime1">
              <a:rPr lang="de-DE" smtClean="0"/>
              <a:t>20.01.20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37802FE-6A36-43AA-8464-593B7D9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20.01.20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CAD5EF3-BE98-4ECF-87EA-2B848F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1BF5-D2CB-4CFF-86FE-6BBED906C831}" type="datetime1">
              <a:rPr lang="de-DE" smtClean="0"/>
              <a:t>20.01.20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40" y="1125998"/>
            <a:ext cx="4882310" cy="4735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" y="1125248"/>
            <a:ext cx="3178969" cy="4743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B7C6-865B-4E5B-B406-E986927EA313}" type="datetime1">
              <a:rPr lang="de-DE" smtClean="0"/>
              <a:t>20.01.20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009EEFD-83E8-4715-9A7D-6B7B8BF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4" y="624690"/>
            <a:ext cx="5471285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32B6-B1B2-414C-8F9E-CDED976D0DD6}" type="datetime1">
              <a:rPr lang="de-DE" smtClean="0"/>
              <a:t>20.01.20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913" y="4836495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1" y="5463728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21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II_rahmen_neu_folge">
            <a:extLst>
              <a:ext uri="{FF2B5EF4-FFF2-40B4-BE49-F238E27FC236}">
                <a16:creationId xmlns:a16="http://schemas.microsoft.com/office/drawing/2014/main" id="{0D02B5F8-FF72-4AF8-91A3-89F2DE9F17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10021"/>
            <a:ext cx="8343900" cy="4896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3" y="6445473"/>
            <a:ext cx="10277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898989"/>
                </a:solidFill>
              </a:defRPr>
            </a:lvl1pPr>
          </a:lstStyle>
          <a:p>
            <a:fld id="{480E5205-E75F-46D6-A06B-E8E6A4654649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523" y="6445473"/>
            <a:ext cx="326368" cy="29686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0D342A11-3F6D-49C2-B184-6A782E851E4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E5FB131-8E2D-4827-9498-6C06D3B9F0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28" y="333375"/>
            <a:ext cx="1078722" cy="496888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60349D9-6A0D-49BA-B939-F09EA2B08865}"/>
              </a:ext>
            </a:extLst>
          </p:cNvPr>
          <p:cNvSpPr txBox="1">
            <a:spLocks/>
          </p:cNvSpPr>
          <p:nvPr userDrawn="1"/>
        </p:nvSpPr>
        <p:spPr>
          <a:xfrm>
            <a:off x="5934974" y="6445473"/>
            <a:ext cx="2808976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noProof="0" dirty="0"/>
              <a:t>Smart Grid </a:t>
            </a:r>
            <a:r>
              <a:rPr lang="de-DE" altLang="de-DE" sz="900" noProof="0" dirty="0" err="1"/>
              <a:t>Applications</a:t>
            </a:r>
            <a:endParaRPr lang="de-DE" altLang="de-DE" sz="900" noProof="0" dirty="0"/>
          </a:p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/>
              <a:t>WS 2019/20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54FFE2B-FDE4-4961-B49A-BAE98054FEF2}"/>
              </a:ext>
            </a:extLst>
          </p:cNvPr>
          <p:cNvSpPr txBox="1">
            <a:spLocks/>
          </p:cNvSpPr>
          <p:nvPr userDrawn="1"/>
        </p:nvSpPr>
        <p:spPr>
          <a:xfrm>
            <a:off x="1700330" y="6445473"/>
            <a:ext cx="4234644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Übung 3: Gruppe 2 – Strom Import &amp; Export</a:t>
            </a:r>
          </a:p>
        </p:txBody>
      </p:sp>
    </p:spTree>
    <p:extLst>
      <p:ext uri="{BB962C8B-B14F-4D97-AF65-F5344CB8AC3E}">
        <p14:creationId xmlns:p14="http://schemas.microsoft.com/office/powerpoint/2010/main" val="1969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5113" algn="l" defTabSz="898525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d.de/home/downloadcenter/download_marktdat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long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erman_electricity_map_3H.html" TargetMode="External"/><Relationship Id="rId2" Type="http://schemas.openxmlformats.org/officeDocument/2006/relationships/hyperlink" Target="german_electricity_map_1H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german_electricity_map_168H.html" TargetMode="External"/><Relationship Id="rId4" Type="http://schemas.openxmlformats.org/officeDocument/2006/relationships/hyperlink" Target="german_electricity_map_24H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9C1147-AA98-4749-BEB3-BE9BD4A5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/>
              <a:t>Smart Grid </a:t>
            </a:r>
            <a:r>
              <a:rPr lang="de-DE" altLang="de-DE" sz="2600" b="1" dirty="0" err="1"/>
              <a:t>Applications</a:t>
            </a:r>
            <a:r>
              <a:rPr lang="de-DE" altLang="de-DE" sz="2600" b="1" dirty="0"/>
              <a:t> - Übung 3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 sz="2600" b="1" dirty="0"/>
              <a:t>Vorstellung des Datensatzes</a:t>
            </a:r>
            <a:endParaRPr lang="de-DE" altLang="de-DE" sz="22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E34B1E-A451-4EF3-959F-FF343CD3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Gruppe 2: Strom Import &amp; Export</a:t>
            </a:r>
          </a:p>
          <a:p>
            <a:pPr>
              <a:spcBef>
                <a:spcPct val="0"/>
              </a:spcBef>
              <a:buFontTx/>
              <a:buNone/>
            </a:pPr>
            <a:endParaRPr lang="de-DE" altLang="de-DE" sz="12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600" dirty="0">
                <a:solidFill>
                  <a:srgbClr val="000000"/>
                </a:solidFill>
              </a:rPr>
              <a:t>Nina </a:t>
            </a:r>
            <a:r>
              <a:rPr lang="de-DE" altLang="de-DE" sz="1600" dirty="0" err="1">
                <a:solidFill>
                  <a:srgbClr val="000000"/>
                </a:solidFill>
              </a:rPr>
              <a:t>Hilbrecht</a:t>
            </a:r>
            <a:r>
              <a:rPr lang="de-DE" altLang="de-DE" sz="1600" dirty="0">
                <a:solidFill>
                  <a:srgbClr val="000000"/>
                </a:solidFill>
              </a:rPr>
              <a:t>, Tim </a:t>
            </a:r>
            <a:r>
              <a:rPr lang="de-DE" altLang="de-DE" sz="1600" dirty="0" err="1">
                <a:solidFill>
                  <a:srgbClr val="000000"/>
                </a:solidFill>
              </a:rPr>
              <a:t>Hofferberth</a:t>
            </a:r>
            <a:r>
              <a:rPr lang="de-DE" altLang="de-DE" sz="1600" dirty="0">
                <a:solidFill>
                  <a:srgbClr val="000000"/>
                </a:solidFill>
              </a:rPr>
              <a:t>, Christian Fries, Katharina Wildgruber</a:t>
            </a:r>
          </a:p>
        </p:txBody>
      </p:sp>
      <p:pic>
        <p:nvPicPr>
          <p:cNvPr id="10" name="Grafik 9" descr="Ein Bild, das Karte, Uhr, Anzeige enthält.&#10;&#10;Automatisch generierte Beschreibung">
            <a:extLst>
              <a:ext uri="{FF2B5EF4-FFF2-40B4-BE49-F238E27FC236}">
                <a16:creationId xmlns:a16="http://schemas.microsoft.com/office/drawing/2014/main" id="{45F1F029-0023-A640-9AAD-C11FE07594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9" r="5040"/>
          <a:stretch/>
        </p:blipFill>
        <p:spPr>
          <a:xfrm>
            <a:off x="99390" y="3669328"/>
            <a:ext cx="8954335" cy="30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F16A14-A217-4CCE-A284-DAECCA4C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Technische Umsetzung</a:t>
            </a:r>
          </a:p>
          <a:p>
            <a:endParaRPr lang="de-DE" dirty="0"/>
          </a:p>
          <a:p>
            <a:r>
              <a:rPr lang="de-DE" dirty="0"/>
              <a:t>Visualisierter Datensatz</a:t>
            </a:r>
          </a:p>
          <a:p>
            <a:endParaRPr lang="de-DE" dirty="0"/>
          </a:p>
          <a:p>
            <a:r>
              <a:rPr lang="de-DE" dirty="0"/>
              <a:t>Use Cases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06C6DC-46E6-44E4-B51B-96445457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7517FE-C150-4CDF-9235-4F9305DD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D2A759C-1593-4419-80AD-A3588E30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358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807D61F-6660-44B3-8709-0267C314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Identifikation des Datensatzes</a:t>
            </a:r>
          </a:p>
          <a:p>
            <a:pPr lvl="1"/>
            <a:r>
              <a:rPr lang="de-DE" dirty="0"/>
              <a:t>Strom Export und Import</a:t>
            </a:r>
          </a:p>
          <a:p>
            <a:pPr lvl="1"/>
            <a:r>
              <a:rPr lang="de-DE" dirty="0"/>
              <a:t>Deutschland</a:t>
            </a:r>
          </a:p>
          <a:p>
            <a:pPr lvl="1"/>
            <a:r>
              <a:rPr lang="de-DE" dirty="0"/>
              <a:t>Zeitraum: 01.01.2017 – 31.12.2018</a:t>
            </a:r>
          </a:p>
          <a:p>
            <a:pPr lvl="1"/>
            <a:r>
              <a:rPr lang="de-DE" dirty="0">
                <a:hlinkClick r:id="rId2"/>
              </a:rPr>
              <a:t>https://www.smard.de/home/downloadcenter/download_marktdaten/</a:t>
            </a:r>
            <a:endParaRPr lang="de-DE" dirty="0"/>
          </a:p>
          <a:p>
            <a:pPr marL="355600" lvl="1" indent="0">
              <a:buNone/>
            </a:pPr>
            <a:endParaRPr lang="de-DE" dirty="0"/>
          </a:p>
          <a:p>
            <a:r>
              <a:rPr lang="de-DE" dirty="0"/>
              <a:t>Technische Umsetzung in Python</a:t>
            </a:r>
          </a:p>
          <a:p>
            <a:pPr marL="355600" lvl="1" indent="0">
              <a:buNone/>
            </a:pPr>
            <a:endParaRPr lang="de-DE" dirty="0"/>
          </a:p>
          <a:p>
            <a:r>
              <a:rPr lang="de-DE" dirty="0"/>
              <a:t>Interpretation der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D2854B-96F8-49C9-A15A-8AFF6CB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FD3F54-D4E0-4A55-9C60-3005CD6C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9C1FCB-72C0-498E-AD3F-514E54D8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Methodik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25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3D1B00-992A-4DC9-B3C8-76EFCF0C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Identifikation von Koordinaten für Visualisierung</a:t>
            </a:r>
          </a:p>
          <a:p>
            <a:pPr lvl="1"/>
            <a:r>
              <a:rPr lang="de-DE" dirty="0">
                <a:hlinkClick r:id="rId2"/>
              </a:rPr>
              <a:t>https://www.latlong.net/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Aufbereitung der Daten</a:t>
            </a:r>
          </a:p>
          <a:p>
            <a:pPr lvl="1"/>
            <a:r>
              <a:rPr lang="de-DE" dirty="0" err="1"/>
              <a:t>Resampling</a:t>
            </a:r>
            <a:endParaRPr lang="de-DE" dirty="0"/>
          </a:p>
          <a:p>
            <a:pPr lvl="1"/>
            <a:r>
              <a:rPr lang="de-DE" dirty="0"/>
              <a:t>Umformatierung in Kepler Format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Visualisierung mit Kepler</a:t>
            </a:r>
          </a:p>
          <a:p>
            <a:pPr lvl="1"/>
            <a:r>
              <a:rPr lang="de-DE" dirty="0"/>
              <a:t>Konfiguration in Kepler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37D4E-3A0A-4F60-BBFA-5A1AC308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A6F6A5-724C-4B15-A608-64F0EFD7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FA2C57C-F52D-45B1-A75D-2199BB45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Technische Umsetzung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45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4AF9618-3C1F-4DF0-9C40-625EFA27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Simulation Tag (pro Stunde)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3"/>
              </a:rPr>
              <a:t>Simulation Woche (pro 3 Stunden)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4"/>
              </a:rPr>
              <a:t>Simulation Monat (pro Tag)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hlinkClick r:id="rId5"/>
              </a:rPr>
              <a:t>Simulation Jahr (pro Woche)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47DE68-8874-46D2-A47D-B1335501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82F70F-24FF-43E0-8D66-7C072408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E7EBD04-3286-4D36-A109-9E720257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Visualisierter Datensatz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47FF84-77E1-4C73-916F-FA172C83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EB98C2-1493-4F8F-85C8-898806EB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279C90A-628F-4EBA-8985-488651AF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A0BAF58-FC7D-4B61-9CC4-9F4F3836D182}"/>
              </a:ext>
            </a:extLst>
          </p:cNvPr>
          <p:cNvSpPr/>
          <p:nvPr/>
        </p:nvSpPr>
        <p:spPr>
          <a:xfrm>
            <a:off x="307755" y="1940768"/>
            <a:ext cx="2694465" cy="417078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Optimierung des Kraftwerksfahrplans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Anpassung und Optimierung des Fahrplans für inländische Kraftwerke</a:t>
            </a:r>
          </a:p>
          <a:p>
            <a:r>
              <a:rPr lang="de-DE" dirty="0"/>
              <a:t>mittels Prognose und Visualisierung des zukünftigen Imports und Exports in D.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5F22C9E-F7E3-4420-B850-85D7418651F9}"/>
              </a:ext>
            </a:extLst>
          </p:cNvPr>
          <p:cNvSpPr/>
          <p:nvPr/>
        </p:nvSpPr>
        <p:spPr>
          <a:xfrm>
            <a:off x="3296661" y="1940768"/>
            <a:ext cx="2694465" cy="41707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Optimierung des Netzausbaus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Inländisch </a:t>
            </a:r>
          </a:p>
          <a:p>
            <a:pPr marL="285750" indent="-285750">
              <a:buFontTx/>
              <a:buChar char="-"/>
            </a:pPr>
            <a:r>
              <a:rPr lang="de-DE" dirty="0"/>
              <a:t>An Ländergrenzen (</a:t>
            </a:r>
            <a:r>
              <a:rPr lang="de-DE" dirty="0" err="1"/>
              <a:t>Interkonnektoren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A3BE1BE-1CB2-4801-8440-4CEACB9B3319}"/>
              </a:ext>
            </a:extLst>
          </p:cNvPr>
          <p:cNvSpPr/>
          <p:nvPr/>
        </p:nvSpPr>
        <p:spPr>
          <a:xfrm>
            <a:off x="6217143" y="1940768"/>
            <a:ext cx="2694465" cy="41707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Optimierung des Kraftwerksausbaus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Ableitung des optimalen Kraftwerksausbaus mittels Identifikation hoher Importregionen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8ED20F-A9EB-47EF-9D55-BA9DE07FA037}"/>
              </a:ext>
            </a:extLst>
          </p:cNvPr>
          <p:cNvSpPr txBox="1"/>
          <p:nvPr/>
        </p:nvSpPr>
        <p:spPr>
          <a:xfrm>
            <a:off x="382555" y="1017037"/>
            <a:ext cx="843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Wie können die Vorliegenden Daten in einer „Smart-Grid-Applikation“ eingesetzt werden?</a:t>
            </a:r>
          </a:p>
        </p:txBody>
      </p:sp>
    </p:spTree>
    <p:extLst>
      <p:ext uri="{BB962C8B-B14F-4D97-AF65-F5344CB8AC3E}">
        <p14:creationId xmlns:p14="http://schemas.microsoft.com/office/powerpoint/2010/main" val="1324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1EBB81-281E-4938-905E-D56891D2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r>
              <a:rPr lang="de-DE" sz="4000" dirty="0"/>
              <a:t>Vielen Dank für eure Aufmerksamkeit!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0768A6-B1EC-4F60-AD07-F1BAD686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7FF7D2-F89B-41A9-BA78-085BFC29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1EBB81-281E-4938-905E-D56891D2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r>
              <a:rPr lang="de-DE" sz="4000" dirty="0"/>
              <a:t>Backup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0768A6-B1EC-4F60-AD07-F1BAD686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7FF7D2-F89B-41A9-BA78-085BFC29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11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4F73FEF-1103-4871-AD6D-F1C0BA2E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365" y="1201738"/>
            <a:ext cx="5723270" cy="4903787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5C8CAB-0BD7-4322-A85D-7A7B727D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20.01.20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DF1202-4AB0-4AE5-8E73-68AFBBA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92DD56-34BA-4184-8A9F-D07E3826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- Daten</a:t>
            </a:r>
          </a:p>
        </p:txBody>
      </p:sp>
    </p:spTree>
    <p:extLst>
      <p:ext uri="{BB962C8B-B14F-4D97-AF65-F5344CB8AC3E}">
        <p14:creationId xmlns:p14="http://schemas.microsoft.com/office/powerpoint/2010/main" val="57688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aesentation_Vorlage_4_3.potx" id="{2118D5DC-982A-4BE9-AA59-A8923082DA19}" vid="{AEC0CFE8-DC3D-434F-AC57-FD896604CB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SDQ_Praesentation_Vorlage_4_3</Template>
  <TotalTime>0</TotalTime>
  <Words>217</Words>
  <Application>Microsoft Macintosh PowerPoint</Application>
  <PresentationFormat>Bildschirmpräsentation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</vt:lpstr>
      <vt:lpstr>PowerPoint-Präsentation</vt:lpstr>
      <vt:lpstr>Agenda</vt:lpstr>
      <vt:lpstr>Methodik </vt:lpstr>
      <vt:lpstr>Technische Umsetzung </vt:lpstr>
      <vt:lpstr>Visualisierter Datensatz </vt:lpstr>
      <vt:lpstr>Use Cases</vt:lpstr>
      <vt:lpstr>PowerPoint-Präsentation</vt:lpstr>
      <vt:lpstr>PowerPoint-Präsentation</vt:lpstr>
      <vt:lpstr>Backup - Daten</vt:lpstr>
    </vt:vector>
  </TitlesOfParts>
  <Company>IPD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Wildgruber</dc:creator>
  <cp:lastModifiedBy>tim.hofferberth@web.de</cp:lastModifiedBy>
  <cp:revision>33</cp:revision>
  <dcterms:created xsi:type="dcterms:W3CDTF">2019-12-10T09:11:21Z</dcterms:created>
  <dcterms:modified xsi:type="dcterms:W3CDTF">2020-01-20T09:19:43Z</dcterms:modified>
</cp:coreProperties>
</file>