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14"/>
  </p:notesMasterIdLst>
  <p:sldIdLst>
    <p:sldId id="498" r:id="rId5"/>
    <p:sldId id="494" r:id="rId6"/>
    <p:sldId id="362" r:id="rId7"/>
    <p:sldId id="416" r:id="rId8"/>
    <p:sldId id="501" r:id="rId9"/>
    <p:sldId id="495" r:id="rId10"/>
    <p:sldId id="502" r:id="rId11"/>
    <p:sldId id="496" r:id="rId12"/>
    <p:sldId id="4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23E49D3-1809-488B-B63D-2F8C6E568566}">
          <p14:sldIdLst>
            <p14:sldId id="498"/>
            <p14:sldId id="494"/>
            <p14:sldId id="362"/>
            <p14:sldId id="416"/>
            <p14:sldId id="501"/>
            <p14:sldId id="495"/>
            <p14:sldId id="502"/>
            <p14:sldId id="49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FF0F00"/>
    <a:srgbClr val="F5F5F5"/>
    <a:srgbClr val="FF6200"/>
    <a:srgbClr val="E55100"/>
    <a:srgbClr val="858585"/>
    <a:srgbClr val="455A64"/>
    <a:srgbClr val="A03900"/>
    <a:srgbClr val="A63A01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8" autoAdjust="0"/>
    <p:restoredTop sz="95232" autoAdjust="0"/>
  </p:normalViewPr>
  <p:slideViewPr>
    <p:cSldViewPr snapToGrid="0" showGuides="1">
      <p:cViewPr>
        <p:scale>
          <a:sx n="77" d="100"/>
          <a:sy n="77" d="100"/>
        </p:scale>
        <p:origin x="501" y="183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FF62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</a:t>
            </a:r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3295" y="1601490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</a:t>
            </a:r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</a:t>
            </a:r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</a:t>
            </a: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1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81" r:id="rId2"/>
    <p:sldLayoutId id="2147483782" r:id="rId3"/>
    <p:sldLayoutId id="2147483783" r:id="rId4"/>
    <p:sldLayoutId id="2147483726" r:id="rId5"/>
    <p:sldLayoutId id="2147483733" r:id="rId6"/>
    <p:sldLayoutId id="2147483734" r:id="rId7"/>
    <p:sldLayoutId id="2147483732" r:id="rId8"/>
    <p:sldLayoutId id="2147483776" r:id="rId9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C4475F-4E4F-4B59-B930-4C9D3AB39E98}"/>
              </a:ext>
            </a:extLst>
          </p:cNvPr>
          <p:cNvSpPr txBox="1"/>
          <p:nvPr/>
        </p:nvSpPr>
        <p:spPr>
          <a:xfrm>
            <a:off x="1801585" y="3428999"/>
            <a:ext cx="554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AA42A68-7E32-45CA-A29A-C1B3126AFFED}"/>
              </a:ext>
            </a:extLst>
          </p:cNvPr>
          <p:cNvGrpSpPr/>
          <p:nvPr/>
        </p:nvGrpSpPr>
        <p:grpSpPr>
          <a:xfrm>
            <a:off x="1894115" y="1400507"/>
            <a:ext cx="5355771" cy="3758418"/>
            <a:chOff x="1894113" y="1236116"/>
            <a:chExt cx="5355771" cy="375841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DBD743D-B24F-4643-A65D-6312DFF11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282" y="1236116"/>
              <a:ext cx="2906891" cy="2805542"/>
            </a:xfrm>
            <a:prstGeom prst="rect">
              <a:avLst/>
            </a:prstGeom>
            <a:effectLst>
              <a:reflection stA="45000" endPos="2000" dist="50800" dir="5400000" sy="-100000" algn="bl" rotWithShape="0"/>
            </a:effectLst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208F4A0-144A-4D2C-8FBF-B005CB53D7F7}"/>
                </a:ext>
              </a:extLst>
            </p:cNvPr>
            <p:cNvSpPr txBox="1"/>
            <p:nvPr/>
          </p:nvSpPr>
          <p:spPr>
            <a:xfrm>
              <a:off x="1894113" y="4532869"/>
              <a:ext cx="5355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  <a:latin typeface="Raleway" panose="020B0503030101060003"/>
                </a:rPr>
                <a:t>La mente che governa le emozioni</a:t>
              </a:r>
            </a:p>
          </p:txBody>
        </p:sp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552998E1-E963-401F-876A-A492C84E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01967" y="3956691"/>
              <a:ext cx="4940061" cy="506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44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39FFA-5418-47A3-90A5-706B8B60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 panose="020B0503030101060003"/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/>
              </a:rPr>
              <a:t>Emotionally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5622" y="2635896"/>
            <a:ext cx="3796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è stato creato come progetto di "Programmazione per il web".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è un sistema in grado di rilevare e analizzare le emozioni grazie alle API basate sul cloud di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Affectiva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.</a:t>
            </a:r>
          </a:p>
          <a:p>
            <a:endParaRPr lang="it-IT" sz="120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  <a:p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Il progetto è stato creato con il framework PHP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Laravel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.</a:t>
            </a:r>
          </a:p>
          <a:p>
            <a:endParaRPr lang="it-IT" sz="120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  <a:p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Il titolo “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”, in italiano “Emozionalmente”, deriva dalla condensazione delle due parole “emozione”, che rappresenta l’oggetto dell’analisi, e “mente”, per rappresentare che i significati che generano le emozioni sono solo frutto della nostra mente.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9CFEC8-6870-440B-B6D1-3532755F4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" t="12345" r="-148" b="10600"/>
          <a:stretch/>
        </p:blipFill>
        <p:spPr>
          <a:xfrm>
            <a:off x="161026" y="2930614"/>
            <a:ext cx="4821335" cy="20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 panose="020B0503030101060003"/>
              </a:rPr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577CB1E-0A7F-4772-97DF-B5010DB2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/>
              </a:rPr>
              <a:t>Funzionalità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ACDA90-D185-472B-92C6-32D2D05A3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CEF51F9-C2F7-445A-8292-F2FE51EA9FF2}"/>
              </a:ext>
            </a:extLst>
          </p:cNvPr>
          <p:cNvSpPr/>
          <p:nvPr/>
        </p:nvSpPr>
        <p:spPr>
          <a:xfrm>
            <a:off x="344319" y="2244930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F7EF142A-54CD-452F-8F9A-644A9CF2F2D3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57DE891-A0E7-43AB-9F52-3AC0B5A5BD7C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D62F5C1A-A716-4305-9383-B5F43A0A5F63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A74509-F59F-407B-BBD7-5CEB2A61791F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07C7E7-70AF-41B9-A83B-92B3F194DBF2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F97AA7F-8D05-4194-B971-902A77849356}"/>
              </a:ext>
            </a:extLst>
          </p:cNvPr>
          <p:cNvSpPr/>
          <p:nvPr/>
        </p:nvSpPr>
        <p:spPr>
          <a:xfrm>
            <a:off x="535542" y="3375415"/>
            <a:ext cx="2307656" cy="1568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permette di effettuare l’analisi delle emozioni dei video caricati all’interno della nostra piattaforma o dei video registrati in tempo reale.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0C96F995-4607-4377-899F-FC5D2BFE748C}"/>
              </a:ext>
            </a:extLst>
          </p:cNvPr>
          <p:cNvSpPr/>
          <p:nvPr/>
        </p:nvSpPr>
        <p:spPr>
          <a:xfrm>
            <a:off x="535542" y="2354310"/>
            <a:ext cx="2307656" cy="83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Analisi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delle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emozioni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A94CDFA-898E-4F04-92BB-D8C48A12B7DD}"/>
              </a:ext>
            </a:extLst>
          </p:cNvPr>
          <p:cNvSpPr/>
          <p:nvPr/>
        </p:nvSpPr>
        <p:spPr>
          <a:xfrm>
            <a:off x="3384949" y="3372361"/>
            <a:ext cx="2307656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 permette di gestire i progetti e condividerli con altri membri del gruppo di lavoro e permette di gestire i permessi dei progetti condivisi.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35ABBB12-ABA3-4456-ABA5-FDAB7D6C7B1F}"/>
              </a:ext>
            </a:extLst>
          </p:cNvPr>
          <p:cNvSpPr/>
          <p:nvPr/>
        </p:nvSpPr>
        <p:spPr>
          <a:xfrm>
            <a:off x="3389223" y="2380325"/>
            <a:ext cx="2307656" cy="83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Gestione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dei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progetti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A46524A1-B7AB-4A01-B206-F24526C23DB4}"/>
              </a:ext>
            </a:extLst>
          </p:cNvPr>
          <p:cNvSpPr/>
          <p:nvPr/>
        </p:nvSpPr>
        <p:spPr>
          <a:xfrm>
            <a:off x="6237322" y="3343524"/>
            <a:ext cx="2307656" cy="206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 risultati di queste analisi sono mostrati attraverso  grafici di facile consultazione. Il sistema permette inoltre di esportare queste analisi in vari formati (HTML, PDF, Excel).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1B250984-8053-45A0-8D18-30464BE033EB}"/>
              </a:ext>
            </a:extLst>
          </p:cNvPr>
          <p:cNvSpPr/>
          <p:nvPr/>
        </p:nvSpPr>
        <p:spPr>
          <a:xfrm>
            <a:off x="6237322" y="2417651"/>
            <a:ext cx="2307656" cy="83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2100" dirty="0">
                <a:latin typeface="Raleway"/>
                <a:ea typeface="Roboto Light" charset="0"/>
                <a:cs typeface="Roboto Light" charset="0"/>
              </a:rPr>
              <a:t>Esportazione dei grafici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pic>
        <p:nvPicPr>
          <p:cNvPr id="36" name="Elemento grafico 35" descr="Faccia sorridente senza riempimento">
            <a:extLst>
              <a:ext uri="{FF2B5EF4-FFF2-40B4-BE49-F238E27FC236}">
                <a16:creationId xmlns:a16="http://schemas.microsoft.com/office/drawing/2014/main" id="{121685CD-E53E-43C6-95D9-6BBE7AF5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603" y="5478764"/>
            <a:ext cx="581602" cy="563572"/>
          </a:xfrm>
          <a:prstGeom prst="rect">
            <a:avLst/>
          </a:prstGeom>
        </p:spPr>
      </p:pic>
      <p:pic>
        <p:nvPicPr>
          <p:cNvPr id="42" name="Elemento grafico 41" descr="Cartella">
            <a:extLst>
              <a:ext uri="{FF2B5EF4-FFF2-40B4-BE49-F238E27FC236}">
                <a16:creationId xmlns:a16="http://schemas.microsoft.com/office/drawing/2014/main" id="{1A7EFD38-8CCF-49E0-9658-BE5E32823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5628" y="5533037"/>
            <a:ext cx="486298" cy="466529"/>
          </a:xfrm>
          <a:prstGeom prst="rect">
            <a:avLst/>
          </a:prstGeom>
        </p:spPr>
      </p:pic>
      <p:pic>
        <p:nvPicPr>
          <p:cNvPr id="44" name="Elemento grafico 43" descr="Grafico a barre">
            <a:extLst>
              <a:ext uri="{FF2B5EF4-FFF2-40B4-BE49-F238E27FC236}">
                <a16:creationId xmlns:a16="http://schemas.microsoft.com/office/drawing/2014/main" id="{DA0769AE-8FA7-42EE-8092-BD20E179C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0222" y="5537701"/>
            <a:ext cx="4733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7623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>
                <a:latin typeface="Raleway"/>
              </a:rPr>
              <a:t>Impatto nel mondo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"/>
              </a:rPr>
              <a:t>Impatto</a:t>
            </a:r>
            <a:r>
              <a:rPr lang="en-US" dirty="0">
                <a:latin typeface="Raleway"/>
              </a:rPr>
              <a:t> </a:t>
            </a:r>
            <a:r>
              <a:rPr lang="en-US" dirty="0" err="1">
                <a:latin typeface="Raleway"/>
              </a:rPr>
              <a:t>nel</a:t>
            </a:r>
            <a:r>
              <a:rPr lang="en-US" dirty="0">
                <a:latin typeface="Raleway"/>
              </a:rPr>
              <a:t> mondo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5" name="Immagine 4" descr="Immagine che contiene tavolo, monitor, blu, sedendo&#10;&#10;Descrizione generata automaticamente">
            <a:extLst>
              <a:ext uri="{FF2B5EF4-FFF2-40B4-BE49-F238E27FC236}">
                <a16:creationId xmlns:a16="http://schemas.microsoft.com/office/drawing/2014/main" id="{71A0A064-63AB-41B1-8622-7EABC759F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6"/>
          <a:stretch/>
        </p:blipFill>
        <p:spPr>
          <a:xfrm>
            <a:off x="787092" y="1915885"/>
            <a:ext cx="3316823" cy="4474029"/>
          </a:xfrm>
          <a:prstGeom prst="rect">
            <a:avLst/>
          </a:prstGeom>
        </p:spPr>
      </p:pic>
      <p:sp>
        <p:nvSpPr>
          <p:cNvPr id="21" name="TextBox 37">
            <a:extLst>
              <a:ext uri="{FF2B5EF4-FFF2-40B4-BE49-F238E27FC236}">
                <a16:creationId xmlns:a16="http://schemas.microsoft.com/office/drawing/2014/main" id="{F090414D-043E-4817-81A9-994E777FAA42}"/>
              </a:ext>
            </a:extLst>
          </p:cNvPr>
          <p:cNvSpPr txBox="1"/>
          <p:nvPr/>
        </p:nvSpPr>
        <p:spPr>
          <a:xfrm>
            <a:off x="4664252" y="2490905"/>
            <a:ext cx="37969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Questo sistema può avere un elevato impatto nel mondo.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Le emozioni sono importanti dato che incidono direttamente sul nostro comportamento e sul nostro pensiero.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Proprio per questo l’applicazione web può aiutare le persone ad aumentare l’intelligenza emotiva, cioè l’abilità umana di percepire, comprendere e regolare le emozioni proprie e di chi ci circonda. 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Inoltre, in particolare, può essere usato nel settore della pubblicità, in quanto, attraverso il sistema, è possibile studiare le emozioni di uno spettatore alla vista di una pubblicità. </a:t>
            </a:r>
          </a:p>
        </p:txBody>
      </p:sp>
    </p:spTree>
    <p:extLst>
      <p:ext uri="{BB962C8B-B14F-4D97-AF65-F5344CB8AC3E}">
        <p14:creationId xmlns:p14="http://schemas.microsoft.com/office/powerpoint/2010/main" val="8186625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/>
              </a:rPr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 panose="020B0503030101060003"/>
              </a:rPr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4D3A9444-AE49-47AA-8B5B-1C24DF737A44}"/>
              </a:ext>
            </a:extLst>
          </p:cNvPr>
          <p:cNvSpPr/>
          <p:nvPr/>
        </p:nvSpPr>
        <p:spPr>
          <a:xfrm>
            <a:off x="403367" y="4653651"/>
            <a:ext cx="1540500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Project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24681527-2037-407A-8AAC-9775D53AC061}"/>
              </a:ext>
            </a:extLst>
          </p:cNvPr>
          <p:cNvSpPr/>
          <p:nvPr/>
        </p:nvSpPr>
        <p:spPr>
          <a:xfrm>
            <a:off x="2106639" y="4653651"/>
            <a:ext cx="1540500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Developer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Developer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9BF74A36-0A77-4E12-9F7A-72151A8EB19A}"/>
              </a:ext>
            </a:extLst>
          </p:cNvPr>
          <p:cNvSpPr/>
          <p:nvPr/>
        </p:nvSpPr>
        <p:spPr>
          <a:xfrm>
            <a:off x="5505404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Developer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6D6B0DB4-5D6B-4616-9D2A-1EAD5B2A2A49}"/>
              </a:ext>
            </a:extLst>
          </p:cNvPr>
          <p:cNvSpPr/>
          <p:nvPr/>
        </p:nvSpPr>
        <p:spPr>
          <a:xfrm>
            <a:off x="7200898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Copywriter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  <a:latin typeface="Raleway" panose="020B0503030101060003"/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  <a:latin typeface="Raleway" panose="020B0503030101060003"/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  <a:latin typeface="Raleway" panose="020B0503030101060003"/>
              </a:rPr>
              <a:t> a laude!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1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E55100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44742</TotalTime>
  <Words>320</Words>
  <Application>Microsoft Office PowerPoint</Application>
  <PresentationFormat>Presentazione su schermo (4:3)</PresentationFormat>
  <Paragraphs>46</Paragraphs>
  <Slides>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Noto Sans</vt:lpstr>
      <vt:lpstr>Raleway</vt:lpstr>
      <vt:lpstr>Roboto</vt:lpstr>
      <vt:lpstr>Roboto Light</vt:lpstr>
      <vt:lpstr>Roboto Medium</vt:lpstr>
      <vt:lpstr>Blank</vt:lpstr>
      <vt:lpstr>Basic with Circle</vt:lpstr>
      <vt:lpstr>Headerline</vt:lpstr>
      <vt:lpstr>1_Blank</vt:lpstr>
      <vt:lpstr>Presentazione standard di PowerPoint</vt:lpstr>
      <vt:lpstr>Il progetto</vt:lpstr>
      <vt:lpstr>Emotionally</vt:lpstr>
      <vt:lpstr>Funzionalità</vt:lpstr>
      <vt:lpstr>Funzionalità</vt:lpstr>
      <vt:lpstr>Impatto nel mondo</vt:lpstr>
      <vt:lpstr>Impatto nel mondo</vt:lpstr>
      <vt:lpstr>Chi siamo</vt:lpstr>
      <vt:lpstr>Il Team FSC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Alessandro Annese</cp:lastModifiedBy>
  <cp:revision>633</cp:revision>
  <dcterms:created xsi:type="dcterms:W3CDTF">2015-05-30T00:46:15Z</dcterms:created>
  <dcterms:modified xsi:type="dcterms:W3CDTF">2020-02-20T13:53:53Z</dcterms:modified>
</cp:coreProperties>
</file>