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82" r:id="rId5"/>
    <p:sldId id="283" r:id="rId6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29E0-B88E-9B4F-BE95-138559242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A71B5-E7E1-C6A3-235E-CC79B49E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6A080-C21E-85D5-5670-4835ACC1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8E65-6F56-476B-B357-F3533ADA839F}" type="datetimeFigureOut">
              <a:rPr lang="fa-IR" smtClean="0"/>
              <a:t>28/04/1446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FA2AA-0A53-C5FE-0BA6-4E9BD8B9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1734-BAA8-6199-E7E9-749BAD20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1142-9432-478A-9FFC-BBF49844F8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9099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33F9-43BA-5567-BA74-F62BD6A2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89FF4-C87B-9428-61CD-1AA4BA121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9A1D-150D-5D0E-6CA8-61C797B4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8E65-6F56-476B-B357-F3533ADA839F}" type="datetimeFigureOut">
              <a:rPr lang="fa-IR" smtClean="0"/>
              <a:t>28/04/1446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C17B-240C-0C47-32CA-AC378610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E3BC-19E0-3E2B-143B-11AF37CD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1142-9432-478A-9FFC-BBF49844F8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6427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0BBA6-5BCD-EC57-3972-CB6946E56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6560A-E033-356C-8FC4-5F2C5EEF0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F825-72C5-2C4E-9F37-948AD198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8E65-6F56-476B-B357-F3533ADA839F}" type="datetimeFigureOut">
              <a:rPr lang="fa-IR" smtClean="0"/>
              <a:t>28/04/1446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83CEA-2A0A-5BB0-F4D6-635FD81A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DBD5-4760-7876-4B63-263F0AF8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1142-9432-478A-9FFC-BBF49844F8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925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D1CD-61A4-3841-93A8-ED58C90C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240F-2EE3-FDEE-B290-B496D9E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E436-9D1F-931F-1F7A-879E0BA1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8E65-6F56-476B-B357-F3533ADA839F}" type="datetimeFigureOut">
              <a:rPr lang="fa-IR" smtClean="0"/>
              <a:t>28/04/1446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902AB-C175-8DEE-506B-672665D6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A745-5ADE-9E80-B39A-92A181DB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1142-9432-478A-9FFC-BBF49844F8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1429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B25A-B2E5-7652-97D7-E726627D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5C174-10EF-B827-4A1C-8F298FA3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EFDD-2CB7-E72D-C731-4895C407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8E65-6F56-476B-B357-F3533ADA839F}" type="datetimeFigureOut">
              <a:rPr lang="fa-IR" smtClean="0"/>
              <a:t>28/04/1446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2AC7F-40A4-35F8-B9AF-29C4F313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9B14-EB1A-303E-2EFC-4FCE3ED6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1142-9432-478A-9FFC-BBF49844F8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5950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FDEC-293E-A399-BDB4-C15E05BE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CCA2-C8FA-1C37-0670-8777CE19F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0EFF1-595F-572B-2394-23A088912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98FFD-9E58-C206-380C-097B41B6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8E65-6F56-476B-B357-F3533ADA839F}" type="datetimeFigureOut">
              <a:rPr lang="fa-IR" smtClean="0"/>
              <a:t>28/04/1446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4814-244C-7F59-26A7-40F63576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403D9-544A-5F92-2B93-29408359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1142-9432-478A-9FFC-BBF49844F8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272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EF75-A393-D995-3DC6-E8B025DB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3FAFD-FB59-0544-6111-14D2ECFF3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1DCCF-231E-4F46-19B3-48C2ADF9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CFE77-C205-436A-5F4F-E567D7C64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0CA3D-B2E1-3782-C5CD-5D6E98A22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E4C2A-E0E4-6FF0-5E52-360B9A39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8E65-6F56-476B-B357-F3533ADA839F}" type="datetimeFigureOut">
              <a:rPr lang="fa-IR" smtClean="0"/>
              <a:t>28/04/1446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8F5F5-F47C-7D13-BC13-ABB1DC16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C3C13-F4CB-EF64-83F4-F5A331E8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1142-9432-478A-9FFC-BBF49844F8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7850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80C1-1E57-F0B4-204F-B1088245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DE30F-9EA2-A837-4F23-A5082E64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8E65-6F56-476B-B357-F3533ADA839F}" type="datetimeFigureOut">
              <a:rPr lang="fa-IR" smtClean="0"/>
              <a:t>28/04/1446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414DA-E617-F426-0DC0-8D8969C1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18B83-44D9-A775-C86A-BEC587DE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1142-9432-478A-9FFC-BBF49844F8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9490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D1B77-AF58-A7B8-77FC-F563A401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8E65-6F56-476B-B357-F3533ADA839F}" type="datetimeFigureOut">
              <a:rPr lang="fa-IR" smtClean="0"/>
              <a:t>28/04/1446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50262-2359-0F16-AC41-BC59D6DB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47A17-4B96-ED24-B9AF-8CACE2E0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1142-9432-478A-9FFC-BBF49844F8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6890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DBAE-6A43-FFD3-014C-4E767C05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0E71-C109-577D-4F93-3C192B5CD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A6CD1-CED6-162B-789E-4B7841008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B2BCF-EB4F-617D-A3F6-A88E2FEF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8E65-6F56-476B-B357-F3533ADA839F}" type="datetimeFigureOut">
              <a:rPr lang="fa-IR" smtClean="0"/>
              <a:t>28/04/1446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37349-A16E-8082-192F-BBE6579B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D7EE3-9CFB-6D31-5CEA-7525CC52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1142-9432-478A-9FFC-BBF49844F8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5222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1597-D3D9-0E28-119C-B8C69EEC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25890-C025-2782-A3CE-ADD687AD8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C6E10-36AD-D4E8-3F91-87628E2C1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49D41-854C-BB87-E369-4493A5A9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8E65-6F56-476B-B357-F3533ADA839F}" type="datetimeFigureOut">
              <a:rPr lang="fa-IR" smtClean="0"/>
              <a:t>28/04/1446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228D-E6D2-EF88-F3DA-6084FEC8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57800-F349-2100-F343-89AAAFA6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1142-9432-478A-9FFC-BBF49844F8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983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F277B-CCFF-9FCD-9FEF-F17E891C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38F5-82AD-DBF8-B1D4-669F4DAC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1977-C036-7D43-E694-CD07AE739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8E65-6F56-476B-B357-F3533ADA839F}" type="datetimeFigureOut">
              <a:rPr lang="fa-IR" smtClean="0"/>
              <a:t>28/04/1446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7FBF-59FB-554A-16BD-3063F4075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0FD6-8BD9-B037-8EE9-A860AF47C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E1142-9432-478A-9FFC-BBF49844F8AB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317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5103-B2F6-879B-2031-6ED082019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18947-2EEA-3E61-AE50-832FB8D5E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B8006-5013-CC7B-D0F5-D7B701C1D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42"/>
            <a:ext cx="12191677" cy="6860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075A1-2335-0D03-0FF7-1E5F206B85C3}"/>
              </a:ext>
            </a:extLst>
          </p:cNvPr>
          <p:cNvSpPr txBox="1"/>
          <p:nvPr/>
        </p:nvSpPr>
        <p:spPr>
          <a:xfrm>
            <a:off x="7399420" y="1485166"/>
            <a:ext cx="3416968" cy="1661993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endParaRPr lang="en-US" sz="5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Metaverse</a:t>
            </a:r>
            <a:endParaRPr lang="fa-IR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1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fa-IR" sz="32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فرآیند و مراحل انجام پروژه(حالت اول)</a:t>
            </a:r>
            <a:endParaRPr lang="en-US" sz="7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F8D53-AA80-71D5-D906-A9FFC6F7F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37" y="1775839"/>
            <a:ext cx="6449325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TLSHAPE_SL_79f05e8de72e4cc385fce875fa65517f_BackgroundRectangle">
            <a:extLst>
              <a:ext uri="{FF2B5EF4-FFF2-40B4-BE49-F238E27FC236}">
                <a16:creationId xmlns:a16="http://schemas.microsoft.com/office/drawing/2014/main" id="{3C4DEEDF-5F2D-4EBB-B3ED-1D676F7391C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36486" y="2825016"/>
            <a:ext cx="11290300" cy="930656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TLSHAPE_SL_207dd3271e3446038430a776476543e7_BackgroundRectangle">
            <a:extLst>
              <a:ext uri="{FF2B5EF4-FFF2-40B4-BE49-F238E27FC236}">
                <a16:creationId xmlns:a16="http://schemas.microsoft.com/office/drawing/2014/main" id="{F10299EA-9454-427B-8E33-F05A319C3D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8354" y="3819172"/>
            <a:ext cx="11290300" cy="5207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SL_8911bceb679441adb3756a794b682f31_BackgroundRectangle">
            <a:extLst>
              <a:ext uri="{FF2B5EF4-FFF2-40B4-BE49-F238E27FC236}">
                <a16:creationId xmlns:a16="http://schemas.microsoft.com/office/drawing/2014/main" id="{A01BF4FE-5FC6-49CF-8766-D1639130CAC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88354" y="4403372"/>
            <a:ext cx="11290300" cy="1255437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_9eb76584bb32452eac07fb2637baea1a_BackgroundRectangle">
            <a:extLst>
              <a:ext uri="{FF2B5EF4-FFF2-40B4-BE49-F238E27FC236}">
                <a16:creationId xmlns:a16="http://schemas.microsoft.com/office/drawing/2014/main" id="{6D4A2ECF-F337-4989-AB03-523A9B4A532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88354" y="5722309"/>
            <a:ext cx="11290300" cy="7366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OTLSHAPE_M_0e28a84cf6724e00a089964be0d24b0c_Connector1">
            <a:extLst>
              <a:ext uri="{FF2B5EF4-FFF2-40B4-BE49-F238E27FC236}">
                <a16:creationId xmlns:a16="http://schemas.microsoft.com/office/drawing/2014/main" id="{54B2F73D-5231-4641-8ED3-B84894F96B3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519331" y="1931994"/>
            <a:ext cx="0" cy="4358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M_b1a2b0ad50c54f3db24b3aab69d68fc5_Connector1">
            <a:extLst>
              <a:ext uri="{FF2B5EF4-FFF2-40B4-BE49-F238E27FC236}">
                <a16:creationId xmlns:a16="http://schemas.microsoft.com/office/drawing/2014/main" id="{2B245DF7-058F-45E8-985D-F1B4BE8BFCD6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821095" y="1931994"/>
            <a:ext cx="0" cy="435822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D63FBF83-3ECB-4340-91E5-C6B27495F0A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14276" y="2367816"/>
            <a:ext cx="105156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_79f05e8de72e4cc385fce875fa65517f_HeaderRectangle">
            <a:extLst>
              <a:ext uri="{FF2B5EF4-FFF2-40B4-BE49-F238E27FC236}">
                <a16:creationId xmlns:a16="http://schemas.microsoft.com/office/drawing/2014/main" id="{DEC09F6D-2D69-4EAF-9FFA-9B739CF5306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88354" y="2825016"/>
            <a:ext cx="660400" cy="930656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TLSHAPE_SL_207dd3271e3446038430a776476543e7_HeaderRectangle">
            <a:extLst>
              <a:ext uri="{FF2B5EF4-FFF2-40B4-BE49-F238E27FC236}">
                <a16:creationId xmlns:a16="http://schemas.microsoft.com/office/drawing/2014/main" id="{FE72ABD5-7022-4400-9C33-81BEB6F68EF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388354" y="3819172"/>
            <a:ext cx="660400" cy="5207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TLSHAPE_SL_8911bceb679441adb3756a794b682f31_HeaderRectangle">
            <a:extLst>
              <a:ext uri="{FF2B5EF4-FFF2-40B4-BE49-F238E27FC236}">
                <a16:creationId xmlns:a16="http://schemas.microsoft.com/office/drawing/2014/main" id="{B794E157-4316-4C58-81B5-E9FEC88A422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88354" y="4403372"/>
            <a:ext cx="660400" cy="1255437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_9eb76584bb32452eac07fb2637baea1a_HeaderRectangle">
            <a:extLst>
              <a:ext uri="{FF2B5EF4-FFF2-40B4-BE49-F238E27FC236}">
                <a16:creationId xmlns:a16="http://schemas.microsoft.com/office/drawing/2014/main" id="{5FBD567F-D315-432A-A6DF-F0C93DC20E1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88354" y="5722309"/>
            <a:ext cx="660400" cy="7366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OTLSHAPE_G_00000000000000000000000000000000_ShapeBelow0">
            <a:extLst>
              <a:ext uri="{FF2B5EF4-FFF2-40B4-BE49-F238E27FC236}">
                <a16:creationId xmlns:a16="http://schemas.microsoft.com/office/drawing/2014/main" id="{039554A7-6790-48F0-94DA-E4319F8B8615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2061361" y="2621816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1">
            <a:extLst>
              <a:ext uri="{FF2B5EF4-FFF2-40B4-BE49-F238E27FC236}">
                <a16:creationId xmlns:a16="http://schemas.microsoft.com/office/drawing/2014/main" id="{6D225C7A-A90B-4E39-9671-079B3B3213E1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2867075" y="2621816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2">
            <a:extLst>
              <a:ext uri="{FF2B5EF4-FFF2-40B4-BE49-F238E27FC236}">
                <a16:creationId xmlns:a16="http://schemas.microsoft.com/office/drawing/2014/main" id="{793D65A5-5BE5-4707-AFDD-F9C5B977E55E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3759117" y="2621816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3">
            <a:extLst>
              <a:ext uri="{FF2B5EF4-FFF2-40B4-BE49-F238E27FC236}">
                <a16:creationId xmlns:a16="http://schemas.microsoft.com/office/drawing/2014/main" id="{53A4A52A-F432-4D5A-9511-11A2135E846E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4622383" y="2621816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4">
            <a:extLst>
              <a:ext uri="{FF2B5EF4-FFF2-40B4-BE49-F238E27FC236}">
                <a16:creationId xmlns:a16="http://schemas.microsoft.com/office/drawing/2014/main" id="{99448B93-B9BC-4352-854E-52CA996BC61A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514424" y="2621816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5">
            <a:extLst>
              <a:ext uri="{FF2B5EF4-FFF2-40B4-BE49-F238E27FC236}">
                <a16:creationId xmlns:a16="http://schemas.microsoft.com/office/drawing/2014/main" id="{EA6F3A69-6691-4BB4-BF8C-9E31B1A21548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377690" y="2621816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6">
            <a:extLst>
              <a:ext uri="{FF2B5EF4-FFF2-40B4-BE49-F238E27FC236}">
                <a16:creationId xmlns:a16="http://schemas.microsoft.com/office/drawing/2014/main" id="{CECD8135-ABB8-4C4E-BA45-049792E3E5F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7269732" y="2621816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7">
            <a:extLst>
              <a:ext uri="{FF2B5EF4-FFF2-40B4-BE49-F238E27FC236}">
                <a16:creationId xmlns:a16="http://schemas.microsoft.com/office/drawing/2014/main" id="{80406FDC-A8D1-436D-9420-C8D4E53ACE20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8161773" y="2621816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OTLSHAPE_G_00000000000000000000000000000000_ShapeBelow8">
            <a:extLst>
              <a:ext uri="{FF2B5EF4-FFF2-40B4-BE49-F238E27FC236}">
                <a16:creationId xmlns:a16="http://schemas.microsoft.com/office/drawing/2014/main" id="{FA65BFB4-0D8F-4E46-A038-6073F39CB42F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9025039" y="2621816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OTLSHAPE_G_00000000000000000000000000000000_ShapeBelow9">
            <a:extLst>
              <a:ext uri="{FF2B5EF4-FFF2-40B4-BE49-F238E27FC236}">
                <a16:creationId xmlns:a16="http://schemas.microsoft.com/office/drawing/2014/main" id="{409FF3DB-2C71-44EF-B3A0-43AC3A1F3225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9917081" y="2621816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OTLSHAPE_G_00000000000000000000000000000000_ShapeBelow10">
            <a:extLst>
              <a:ext uri="{FF2B5EF4-FFF2-40B4-BE49-F238E27FC236}">
                <a16:creationId xmlns:a16="http://schemas.microsoft.com/office/drawing/2014/main" id="{1AA08D55-0D5D-4F7A-9117-4ADA2397AA99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10780347" y="2621816"/>
            <a:ext cx="0" cy="3837093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TLSHAPE_SLT_2ff5b8e034b64a828622147da9a2f6b2_Shape">
            <a:extLst>
              <a:ext uri="{FF2B5EF4-FFF2-40B4-BE49-F238E27FC236}">
                <a16:creationId xmlns:a16="http://schemas.microsoft.com/office/drawing/2014/main" id="{00B487E9-1C90-448D-8002-CBE3C686C2D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flipV="1">
            <a:off x="3179326" y="2972760"/>
            <a:ext cx="2364679" cy="688594"/>
          </a:xfrm>
          <a:prstGeom prst="roundRect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TLSHAPE_SLT_1548a45929d542f08ebbc364690e3865_Shape">
            <a:extLst>
              <a:ext uri="{FF2B5EF4-FFF2-40B4-BE49-F238E27FC236}">
                <a16:creationId xmlns:a16="http://schemas.microsoft.com/office/drawing/2014/main" id="{20389DCD-7DEB-42EA-88BC-21C610E45A7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62096" y="3819172"/>
            <a:ext cx="1515481" cy="4826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546dc3323d74464a8ef6a4e6e53f36ea_Shape">
            <a:extLst>
              <a:ext uri="{FF2B5EF4-FFF2-40B4-BE49-F238E27FC236}">
                <a16:creationId xmlns:a16="http://schemas.microsoft.com/office/drawing/2014/main" id="{2268299A-84DB-486E-B0C1-88C2649B5A7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402185" y="4426064"/>
            <a:ext cx="3514896" cy="58797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TLSHAPE_SLM_2906e62c2d64423a8a6ff0cffce343fd_Shape">
            <a:extLst>
              <a:ext uri="{FF2B5EF4-FFF2-40B4-BE49-F238E27FC236}">
                <a16:creationId xmlns:a16="http://schemas.microsoft.com/office/drawing/2014/main" id="{7A4F887B-2E76-4724-91C0-940BF0D755AF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179326" y="3857272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TLSHAPE_SLM_26c569c01e6a47b8b9bb6219068dc08e_Shape">
            <a:extLst>
              <a:ext uri="{FF2B5EF4-FFF2-40B4-BE49-F238E27FC236}">
                <a16:creationId xmlns:a16="http://schemas.microsoft.com/office/drawing/2014/main" id="{EA1C8ACE-41E8-45D0-BAFB-08021D61AA3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384911" y="5208891"/>
            <a:ext cx="152400" cy="177800"/>
          </a:xfrm>
          <a:prstGeom prst="diamond">
            <a:avLst/>
          </a:prstGeom>
          <a:solidFill>
            <a:srgbClr val="3972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TLSHAPE_SLM_2b6880f149c64214b6129ec8ddf5343e_Shape">
            <a:extLst>
              <a:ext uri="{FF2B5EF4-FFF2-40B4-BE49-F238E27FC236}">
                <a16:creationId xmlns:a16="http://schemas.microsoft.com/office/drawing/2014/main" id="{31F09B7D-10A4-4D88-ACE0-DC15F7DAB54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7869738" y="5208891"/>
            <a:ext cx="152400" cy="177800"/>
          </a:xfrm>
          <a:prstGeom prst="diamond">
            <a:avLst/>
          </a:prstGeom>
          <a:solidFill>
            <a:srgbClr val="3972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TLSHAPE_SLM_097fe035032e4cfe9e89d23ddd8d50cc_Shape">
            <a:extLst>
              <a:ext uri="{FF2B5EF4-FFF2-40B4-BE49-F238E27FC236}">
                <a16:creationId xmlns:a16="http://schemas.microsoft.com/office/drawing/2014/main" id="{BF5855BB-11D8-4BF8-B6C6-8588D888052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0190746" y="5806072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_79f05e8de72e4cc385fce875fa65517f_Header">
            <a:extLst>
              <a:ext uri="{FF2B5EF4-FFF2-40B4-BE49-F238E27FC236}">
                <a16:creationId xmlns:a16="http://schemas.microsoft.com/office/drawing/2014/main" id="{B2120BBA-1933-4FD7-9CFE-E7091BC0781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88354" y="3218356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STT</a:t>
            </a:r>
          </a:p>
          <a:p>
            <a:pPr algn="ctr"/>
            <a:r>
              <a:rPr lang="en-US" sz="1000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&amp;</a:t>
            </a:r>
          </a:p>
          <a:p>
            <a:pPr algn="ctr"/>
            <a:r>
              <a:rPr lang="en-US" sz="1000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Spell Correction</a:t>
            </a:r>
          </a:p>
        </p:txBody>
      </p:sp>
      <p:sp>
        <p:nvSpPr>
          <p:cNvPr id="50" name="OTLSHAPE_SL_207dd3271e3446038430a776476543e7_Header">
            <a:extLst>
              <a:ext uri="{FF2B5EF4-FFF2-40B4-BE49-F238E27FC236}">
                <a16:creationId xmlns:a16="http://schemas.microsoft.com/office/drawing/2014/main" id="{90DFB556-281C-47F7-9149-392224AA4583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388354" y="4007534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65A00"/>
                </a:solidFill>
                <a:latin typeface="Franklin Gothic Medium" panose="020B0603020102020204" pitchFamily="34" charset="0"/>
              </a:rPr>
              <a:t>Emotion Detection</a:t>
            </a:r>
          </a:p>
        </p:txBody>
      </p:sp>
      <p:sp>
        <p:nvSpPr>
          <p:cNvPr id="53" name="OTLSHAPE_SL_8911bceb679441adb3756a794b682f31_Header">
            <a:extLst>
              <a:ext uri="{FF2B5EF4-FFF2-40B4-BE49-F238E27FC236}">
                <a16:creationId xmlns:a16="http://schemas.microsoft.com/office/drawing/2014/main" id="{645688CC-E00D-4F99-A014-401E2A73796B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88354" y="4959103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276700"/>
                </a:solidFill>
                <a:latin typeface="Franklin Gothic Medium" panose="020B0603020102020204" pitchFamily="34" charset="0"/>
              </a:rPr>
              <a:t>LM</a:t>
            </a:r>
          </a:p>
          <a:p>
            <a:pPr algn="ctr"/>
            <a:r>
              <a:rPr lang="en-US" sz="1000" dirty="0">
                <a:solidFill>
                  <a:srgbClr val="276700"/>
                </a:solidFill>
                <a:latin typeface="Franklin Gothic Medium" panose="020B0603020102020204" pitchFamily="34" charset="0"/>
              </a:rPr>
              <a:t>Powered Answer</a:t>
            </a:r>
          </a:p>
        </p:txBody>
      </p:sp>
      <p:sp>
        <p:nvSpPr>
          <p:cNvPr id="56" name="OTLSHAPE_SL_9eb76584bb32452eac07fb2637baea1a_Header">
            <a:extLst>
              <a:ext uri="{FF2B5EF4-FFF2-40B4-BE49-F238E27FC236}">
                <a16:creationId xmlns:a16="http://schemas.microsoft.com/office/drawing/2014/main" id="{181A9EFE-044E-44D5-B509-B88FDE24EC4E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88354" y="6018622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Franklin Gothic Medium" panose="020B0603020102020204" pitchFamily="34" charset="0"/>
              </a:rPr>
              <a:t>TTS &amp;</a:t>
            </a:r>
          </a:p>
          <a:p>
            <a:pPr algn="ctr"/>
            <a:r>
              <a:rPr lang="en-US" sz="1000" dirty="0">
                <a:solidFill>
                  <a:schemeClr val="dk1"/>
                </a:solidFill>
                <a:latin typeface="Franklin Gothic Medium" panose="020B0603020102020204" pitchFamily="34" charset="0"/>
              </a:rPr>
              <a:t>Integration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A17A889C-AF6D-42C1-8D05-20E9BED2C07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2779620" y="2417548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a-IR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مهر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45870EA3-B0B6-458D-9DFE-2AA92AAFBE40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505889" y="2466343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a-IR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آبان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44FB1FEC-6B05-4C2B-ADE0-DCA0A6867D6E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6272693" y="2442012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a-IR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آذر</a:t>
            </a:r>
            <a:endParaRPr lang="en-US" sz="1200" spc="-1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CE6A966A-706B-484A-A6BC-E2FFC4BB5B28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8076529" y="2380516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a-IR" sz="1200" spc="-20" dirty="0">
                <a:solidFill>
                  <a:schemeClr val="lt1"/>
                </a:solidFill>
                <a:latin typeface="Calibri" panose="020F0502020204030204" pitchFamily="34" charset="0"/>
              </a:rPr>
              <a:t>دی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B7DD6488-912F-42D7-B068-E78990AD1E3E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847301" y="2355116"/>
            <a:ext cx="21114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a-IR" sz="1200" spc="-22" dirty="0">
                <a:solidFill>
                  <a:schemeClr val="lt1"/>
                </a:solidFill>
                <a:latin typeface="Calibri" panose="020F0502020204030204" pitchFamily="34" charset="0"/>
              </a:rPr>
              <a:t>بهمن</a:t>
            </a:r>
            <a:endParaRPr lang="en-US" sz="1200" spc="-2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09E6FF19-4953-49FD-9AD0-8981123C6B99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32819" y="2181761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1403</a:t>
            </a:r>
          </a:p>
        </p:txBody>
      </p:sp>
      <p:sp>
        <p:nvSpPr>
          <p:cNvPr id="111" name="OTLSHAPE_SLM_32bf83aed685467d8920db510037242f_Title">
            <a:extLst>
              <a:ext uri="{FF2B5EF4-FFF2-40B4-BE49-F238E27FC236}">
                <a16:creationId xmlns:a16="http://schemas.microsoft.com/office/drawing/2014/main" id="{CC4A9AA4-6DC4-4C2A-A9E1-9D5C27297DF9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452958" y="3208848"/>
            <a:ext cx="172926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STT &amp; Spell Correction</a:t>
            </a:r>
          </a:p>
        </p:txBody>
      </p:sp>
      <p:sp>
        <p:nvSpPr>
          <p:cNvPr id="114" name="OTLSHAPE_SLM_2906e62c2d64423a8a6ff0cffce343fd_Title">
            <a:extLst>
              <a:ext uri="{FF2B5EF4-FFF2-40B4-BE49-F238E27FC236}">
                <a16:creationId xmlns:a16="http://schemas.microsoft.com/office/drawing/2014/main" id="{9B15B228-D367-48AD-9D3B-C30D601E68B0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382525" y="3861534"/>
            <a:ext cx="185279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dirty="0">
                <a:solidFill>
                  <a:srgbClr val="765A00"/>
                </a:solidFill>
                <a:latin typeface="Franklin Gothic Medium" panose="020B0603020102020204" pitchFamily="34" charset="0"/>
              </a:rPr>
              <a:t>Emotion Detection</a:t>
            </a:r>
            <a:r>
              <a:rPr lang="en-US" sz="1100" b="1" spc="-8" dirty="0">
                <a:solidFill>
                  <a:srgbClr val="7F6000"/>
                </a:solidFill>
                <a:latin typeface="Calibri" panose="020F0502020204030204" pitchFamily="34" charset="0"/>
              </a:rPr>
              <a:t> from Voice</a:t>
            </a:r>
          </a:p>
        </p:txBody>
      </p:sp>
      <p:sp>
        <p:nvSpPr>
          <p:cNvPr id="134" name="OTLSHAPE_SLT_1548a45929d542f08ebbc364690e3865_Title">
            <a:extLst>
              <a:ext uri="{FF2B5EF4-FFF2-40B4-BE49-F238E27FC236}">
                <a16:creationId xmlns:a16="http://schemas.microsoft.com/office/drawing/2014/main" id="{E5FDF636-55D7-4A20-9C8C-301FB652701E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254931" y="3972541"/>
            <a:ext cx="1366353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rgbClr val="765A00"/>
                </a:solidFill>
                <a:latin typeface="Franklin Gothic Medium" panose="020B0603020102020204" pitchFamily="34" charset="0"/>
              </a:rPr>
              <a:t>Emotion Detection</a:t>
            </a:r>
          </a:p>
        </p:txBody>
      </p:sp>
      <p:sp>
        <p:nvSpPr>
          <p:cNvPr id="174" name="OTLSHAPE_SLT_546dc3323d74464a8ef6a4e6e53f36ea_Title">
            <a:extLst>
              <a:ext uri="{FF2B5EF4-FFF2-40B4-BE49-F238E27FC236}">
                <a16:creationId xmlns:a16="http://schemas.microsoft.com/office/drawing/2014/main" id="{75AB2C32-3559-4538-B2A6-E31FD5D053C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7310372" y="4593872"/>
            <a:ext cx="1735385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rgbClr val="276700"/>
                </a:solidFill>
                <a:latin typeface="Franklin Gothic Medium" panose="020B0603020102020204" pitchFamily="34" charset="0"/>
              </a:rPr>
              <a:t>LM Powered Answer</a:t>
            </a:r>
          </a:p>
        </p:txBody>
      </p:sp>
      <p:sp>
        <p:nvSpPr>
          <p:cNvPr id="185" name="OTLSHAPE_SLM_26c569c01e6a47b8b9bb6219068dc08e_Title">
            <a:extLst>
              <a:ext uri="{FF2B5EF4-FFF2-40B4-BE49-F238E27FC236}">
                <a16:creationId xmlns:a16="http://schemas.microsoft.com/office/drawing/2014/main" id="{C0BAE52E-2FEF-491F-AC87-15E11246D4B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9588111" y="5212532"/>
            <a:ext cx="1028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Model Training</a:t>
            </a:r>
          </a:p>
        </p:txBody>
      </p:sp>
      <p:sp>
        <p:nvSpPr>
          <p:cNvPr id="188" name="OTLSHAPE_SLM_2b6880f149c64214b6129ec8ddf5343e_Title">
            <a:extLst>
              <a:ext uri="{FF2B5EF4-FFF2-40B4-BE49-F238E27FC236}">
                <a16:creationId xmlns:a16="http://schemas.microsoft.com/office/drawing/2014/main" id="{AE19DFD3-C978-4E06-8475-2C7DE9C97263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8072938" y="5128515"/>
            <a:ext cx="12065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Build Customized Dataset</a:t>
            </a:r>
          </a:p>
        </p:txBody>
      </p:sp>
      <p:sp>
        <p:nvSpPr>
          <p:cNvPr id="199" name="OTLSHAPE_SLM_097fe035032e4cfe9e89d23ddd8d50cc_Title">
            <a:extLst>
              <a:ext uri="{FF2B5EF4-FFF2-40B4-BE49-F238E27FC236}">
                <a16:creationId xmlns:a16="http://schemas.microsoft.com/office/drawing/2014/main" id="{B6C48049-BEDB-4C34-AD15-9756C13C224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0409126" y="5818725"/>
            <a:ext cx="126952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rgbClr val="595959"/>
                </a:solidFill>
                <a:latin typeface="Calibri" panose="020F0502020204030204" pitchFamily="34" charset="0"/>
              </a:rPr>
              <a:t>Models Integration</a:t>
            </a:r>
          </a:p>
        </p:txBody>
      </p:sp>
      <p:sp>
        <p:nvSpPr>
          <p:cNvPr id="35" name="OTLSHAPE_M_0e28a84cf6724e00a089964be0d24b0c_Shape">
            <a:extLst>
              <a:ext uri="{FF2B5EF4-FFF2-40B4-BE49-F238E27FC236}">
                <a16:creationId xmlns:a16="http://schemas.microsoft.com/office/drawing/2014/main" id="{3223E2B2-E965-4E8C-AD2B-FF863878FB76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6544731" y="1931994"/>
            <a:ext cx="165100" cy="165100"/>
          </a:xfrm>
          <a:prstGeom prst="wav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M_b1a2b0ad50c54f3db24b3aab69d68fc5_Shape">
            <a:extLst>
              <a:ext uri="{FF2B5EF4-FFF2-40B4-BE49-F238E27FC236}">
                <a16:creationId xmlns:a16="http://schemas.microsoft.com/office/drawing/2014/main" id="{27D65077-D737-4E93-81C7-9DF03A9B4F1D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846495" y="1931994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DB2FF1F-063A-4956-AEC3-B0105D22CD44}"/>
              </a:ext>
            </a:extLst>
          </p:cNvPr>
          <p:cNvSpPr txBox="1"/>
          <p:nvPr/>
        </p:nvSpPr>
        <p:spPr>
          <a:xfrm>
            <a:off x="2905619" y="440454"/>
            <a:ext cx="6380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Project roadmap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OTLSHAPE_SLM_2906e62c2d64423a8a6ff0cffce343fd_Shape">
            <a:extLst>
              <a:ext uri="{FF2B5EF4-FFF2-40B4-BE49-F238E27FC236}">
                <a16:creationId xmlns:a16="http://schemas.microsoft.com/office/drawing/2014/main" id="{E5C15BC9-626D-C948-800C-41BF87C6D84F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3187343" y="4081864"/>
            <a:ext cx="152400" cy="177800"/>
          </a:xfrm>
          <a:prstGeom prst="diamond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SLM_2906e62c2d64423a8a6ff0cffce343fd_Title">
            <a:extLst>
              <a:ext uri="{FF2B5EF4-FFF2-40B4-BE49-F238E27FC236}">
                <a16:creationId xmlns:a16="http://schemas.microsoft.com/office/drawing/2014/main" id="{12E012F8-8901-95DE-875C-EB9BB3D8A805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3390542" y="4086126"/>
            <a:ext cx="185279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dirty="0">
                <a:solidFill>
                  <a:srgbClr val="765A00"/>
                </a:solidFill>
                <a:latin typeface="Franklin Gothic Medium" panose="020B0603020102020204" pitchFamily="34" charset="0"/>
              </a:rPr>
              <a:t>Emotion Detection</a:t>
            </a:r>
            <a:r>
              <a:rPr lang="en-US" sz="1100" b="1" spc="-8" dirty="0">
                <a:solidFill>
                  <a:srgbClr val="7F6000"/>
                </a:solidFill>
                <a:latin typeface="Calibri" panose="020F0502020204030204" pitchFamily="34" charset="0"/>
              </a:rPr>
              <a:t> from text</a:t>
            </a:r>
          </a:p>
        </p:txBody>
      </p:sp>
      <p:sp>
        <p:nvSpPr>
          <p:cNvPr id="5" name="OTLSHAPE_SLM_2b6880f149c64214b6129ec8ddf5343e_Shape">
            <a:extLst>
              <a:ext uri="{FF2B5EF4-FFF2-40B4-BE49-F238E27FC236}">
                <a16:creationId xmlns:a16="http://schemas.microsoft.com/office/drawing/2014/main" id="{2AD7060D-6248-2903-8519-E47AA5D5BD4B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5723876" y="2992740"/>
            <a:ext cx="152400" cy="1778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SLM_2b6880f149c64214b6129ec8ddf5343e_Shape">
            <a:extLst>
              <a:ext uri="{FF2B5EF4-FFF2-40B4-BE49-F238E27FC236}">
                <a16:creationId xmlns:a16="http://schemas.microsoft.com/office/drawing/2014/main" id="{98CFA1CF-BFD4-F774-AF34-F1DD3ED996F4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5724459" y="3243481"/>
            <a:ext cx="152400" cy="177800"/>
          </a:xfrm>
          <a:prstGeom prst="diamond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SLM_2b6880f149c64214b6129ec8ddf5343e_Title">
            <a:extLst>
              <a:ext uri="{FF2B5EF4-FFF2-40B4-BE49-F238E27FC236}">
                <a16:creationId xmlns:a16="http://schemas.microsoft.com/office/drawing/2014/main" id="{34A1938A-5C66-3327-CC55-D5C673063C33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938108" y="3018140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Faster STT model</a:t>
            </a:r>
          </a:p>
        </p:txBody>
      </p:sp>
      <p:sp>
        <p:nvSpPr>
          <p:cNvPr id="8" name="OTLSHAPE_SLM_2b6880f149c64214b6129ec8ddf5343e_Title">
            <a:extLst>
              <a:ext uri="{FF2B5EF4-FFF2-40B4-BE49-F238E27FC236}">
                <a16:creationId xmlns:a16="http://schemas.microsoft.com/office/drawing/2014/main" id="{E630705E-32C6-CF3D-A424-FE3E9A774C10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5924611" y="3243720"/>
            <a:ext cx="220212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Correct results (lower WER &amp; CER)</a:t>
            </a:r>
          </a:p>
        </p:txBody>
      </p:sp>
      <p:sp>
        <p:nvSpPr>
          <p:cNvPr id="10" name="OTLSHAPE_SLT_546dc3323d74464a8ef6a4e6e53f36ea_Shape">
            <a:extLst>
              <a:ext uri="{FF2B5EF4-FFF2-40B4-BE49-F238E27FC236}">
                <a16:creationId xmlns:a16="http://schemas.microsoft.com/office/drawing/2014/main" id="{218CDD48-6C95-6DE0-4D6E-8B96EB863B62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8532994" y="5775373"/>
            <a:ext cx="1496361" cy="58797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T_546dc3323d74464a8ef6a4e6e53f36ea_Title">
            <a:extLst>
              <a:ext uri="{FF2B5EF4-FFF2-40B4-BE49-F238E27FC236}">
                <a16:creationId xmlns:a16="http://schemas.microsoft.com/office/drawing/2014/main" id="{0135E8FF-1907-B3F9-ACAB-DC0A9C0F76D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8601991" y="5870407"/>
            <a:ext cx="1368782" cy="4308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dirty="0">
                <a:latin typeface="Franklin Gothic Medium" panose="020B0603020102020204" pitchFamily="34" charset="0"/>
              </a:rPr>
              <a:t>Text to Speech</a:t>
            </a:r>
          </a:p>
          <a:p>
            <a:pPr algn="ctr"/>
            <a:r>
              <a:rPr lang="en-US" sz="1400" dirty="0">
                <a:latin typeface="Franklin Gothic Medium" panose="020B0603020102020204" pitchFamily="34" charset="0"/>
              </a:rPr>
              <a:t>&amp; Integration</a:t>
            </a:r>
          </a:p>
        </p:txBody>
      </p:sp>
      <p:sp>
        <p:nvSpPr>
          <p:cNvPr id="16" name="OTLSHAPE_SLM_097fe035032e4cfe9e89d23ddd8d50cc_Shape">
            <a:extLst>
              <a:ext uri="{FF2B5EF4-FFF2-40B4-BE49-F238E27FC236}">
                <a16:creationId xmlns:a16="http://schemas.microsoft.com/office/drawing/2014/main" id="{F8105240-AACD-D5DF-A465-34ED1599C15F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0198762" y="6006600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M_097fe035032e4cfe9e89d23ddd8d50cc_Title">
            <a:extLst>
              <a:ext uri="{FF2B5EF4-FFF2-40B4-BE49-F238E27FC236}">
                <a16:creationId xmlns:a16="http://schemas.microsoft.com/office/drawing/2014/main" id="{2F98A0FF-AD75-8744-EA7A-A656591F337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0417142" y="6007221"/>
            <a:ext cx="126952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rgbClr val="595959"/>
                </a:solidFill>
                <a:latin typeface="Calibri" panose="020F0502020204030204" pitchFamily="34" charset="0"/>
              </a:rPr>
              <a:t>More speed</a:t>
            </a:r>
          </a:p>
        </p:txBody>
      </p:sp>
      <p:sp>
        <p:nvSpPr>
          <p:cNvPr id="19" name="OTLSHAPE_SLM_097fe035032e4cfe9e89d23ddd8d50cc_Shape">
            <a:extLst>
              <a:ext uri="{FF2B5EF4-FFF2-40B4-BE49-F238E27FC236}">
                <a16:creationId xmlns:a16="http://schemas.microsoft.com/office/drawing/2014/main" id="{34B356F6-28AB-5015-62AB-D86404E8A937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10194746" y="6207128"/>
            <a:ext cx="152400" cy="1778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M_097fe035032e4cfe9e89d23ddd8d50cc_Title">
            <a:extLst>
              <a:ext uri="{FF2B5EF4-FFF2-40B4-BE49-F238E27FC236}">
                <a16:creationId xmlns:a16="http://schemas.microsoft.com/office/drawing/2014/main" id="{2060A134-8447-3A3C-4A9D-F8354054A98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413126" y="6123111"/>
            <a:ext cx="126952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rgbClr val="595959"/>
                </a:solidFill>
                <a:latin typeface="Calibri" panose="020F0502020204030204" pitchFamily="34" charset="0"/>
              </a:rPr>
              <a:t>Less size on Disk and RAM usage</a:t>
            </a:r>
          </a:p>
        </p:txBody>
      </p:sp>
      <p:cxnSp>
        <p:nvCxnSpPr>
          <p:cNvPr id="69" name="OTLSHAPE_M_78ab908f14c74c8898ac34d2665e12f2_Connector1">
            <a:extLst>
              <a:ext uri="{FF2B5EF4-FFF2-40B4-BE49-F238E27FC236}">
                <a16:creationId xmlns:a16="http://schemas.microsoft.com/office/drawing/2014/main" id="{64D77166-88D4-4D17-8D77-AD964F8679FF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5508468" y="1492151"/>
            <a:ext cx="0" cy="87566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M_78ab908f14c74c8898ac34d2665e12f2_Shape">
            <a:extLst>
              <a:ext uri="{FF2B5EF4-FFF2-40B4-BE49-F238E27FC236}">
                <a16:creationId xmlns:a16="http://schemas.microsoft.com/office/drawing/2014/main" id="{AB4CC178-048A-4B0C-B134-C59A89BA7156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5533868" y="1492151"/>
            <a:ext cx="165100" cy="165100"/>
          </a:xfrm>
          <a:prstGeom prst="wav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OTLSHAPE_M_78ab908f14c74c8898ac34d2665e12f2_Connector1">
            <a:extLst>
              <a:ext uri="{FF2B5EF4-FFF2-40B4-BE49-F238E27FC236}">
                <a16:creationId xmlns:a16="http://schemas.microsoft.com/office/drawing/2014/main" id="{F915214D-9A49-AE73-7926-D34D65BA237E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0076467" y="1644551"/>
            <a:ext cx="0" cy="87566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TLSHAPE_M_78ab908f14c74c8898ac34d2665e12f2_Shape">
            <a:extLst>
              <a:ext uri="{FF2B5EF4-FFF2-40B4-BE49-F238E27FC236}">
                <a16:creationId xmlns:a16="http://schemas.microsoft.com/office/drawing/2014/main" id="{DC9006BD-63AF-5CDB-0078-8899708C4B7A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10101867" y="1644551"/>
            <a:ext cx="165100" cy="165100"/>
          </a:xfrm>
          <a:prstGeom prst="wav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32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77355-E6C8-26EF-BECB-16C076E1F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251F-9336-A00E-2B51-02D9CB16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fa-IR" sz="32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پیشبرد مراحل پروژه:</a:t>
            </a:r>
            <a:endParaRPr lang="en-US" sz="7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85F70-AAC1-193C-583F-7D8B70F89706}"/>
              </a:ext>
            </a:extLst>
          </p:cNvPr>
          <p:cNvSpPr txBox="1"/>
          <p:nvPr/>
        </p:nvSpPr>
        <p:spPr>
          <a:xfrm>
            <a:off x="1600201" y="1876928"/>
            <a:ext cx="45960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Speech To Text (STT)</a:t>
            </a:r>
            <a:endParaRPr lang="fa-I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FE1C4-695E-DDE2-82C5-4A77C93FCC0A}"/>
              </a:ext>
            </a:extLst>
          </p:cNvPr>
          <p:cNvSpPr txBox="1"/>
          <p:nvPr/>
        </p:nvSpPr>
        <p:spPr>
          <a:xfrm>
            <a:off x="4764509" y="1408282"/>
            <a:ext cx="45960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Whisper  wer29%</a:t>
            </a:r>
            <a:endParaRPr lang="fa-I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9EED7-1799-0FD7-61D9-453948EAC729}"/>
              </a:ext>
            </a:extLst>
          </p:cNvPr>
          <p:cNvSpPr txBox="1"/>
          <p:nvPr/>
        </p:nvSpPr>
        <p:spPr>
          <a:xfrm>
            <a:off x="4764508" y="1987916"/>
            <a:ext cx="45960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SYSTRAN wer29%  &amp; speed 3x whisper</a:t>
            </a:r>
            <a:endParaRPr lang="fa-I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7E0CB-7574-CA47-5DE6-18957FA33EF7}"/>
              </a:ext>
            </a:extLst>
          </p:cNvPr>
          <p:cNvSpPr txBox="1"/>
          <p:nvPr/>
        </p:nvSpPr>
        <p:spPr>
          <a:xfrm>
            <a:off x="4764507" y="2534156"/>
            <a:ext cx="45960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SpeechRecognition</a:t>
            </a:r>
            <a:r>
              <a:rPr lang="en-US" sz="2000" dirty="0"/>
              <a:t>(very slow)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F3B2205-4305-AE22-9301-E0124F7AD986}"/>
              </a:ext>
            </a:extLst>
          </p:cNvPr>
          <p:cNvCxnSpPr>
            <a:cxnSpLocks/>
          </p:cNvCxnSpPr>
          <p:nvPr/>
        </p:nvCxnSpPr>
        <p:spPr>
          <a:xfrm>
            <a:off x="4403559" y="2133786"/>
            <a:ext cx="360948" cy="10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A156137-52E6-A0E3-7120-3CBD98A90736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4290512" y="2260215"/>
            <a:ext cx="587043" cy="360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30B4348-C63F-66CA-02B6-6FF55082CD4A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4335422" y="1676473"/>
            <a:ext cx="497223" cy="360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A008A72-3288-F344-D711-058AD3435C7F}"/>
              </a:ext>
            </a:extLst>
          </p:cNvPr>
          <p:cNvSpPr/>
          <p:nvPr/>
        </p:nvSpPr>
        <p:spPr>
          <a:xfrm>
            <a:off x="4704349" y="1886754"/>
            <a:ext cx="4596063" cy="57165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0DA13-CA68-83DF-9A06-8F3C34B4A950}"/>
              </a:ext>
            </a:extLst>
          </p:cNvPr>
          <p:cNvSpPr txBox="1"/>
          <p:nvPr/>
        </p:nvSpPr>
        <p:spPr>
          <a:xfrm>
            <a:off x="1600201" y="3597213"/>
            <a:ext cx="459606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Persian</a:t>
            </a:r>
          </a:p>
          <a:p>
            <a:r>
              <a:rPr lang="en-US" sz="2400" dirty="0"/>
              <a:t>Emotion Detection</a:t>
            </a:r>
            <a:endParaRPr lang="fa-IR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F01C8-2165-7F9C-3CD4-67903B75475F}"/>
              </a:ext>
            </a:extLst>
          </p:cNvPr>
          <p:cNvSpPr txBox="1"/>
          <p:nvPr/>
        </p:nvSpPr>
        <p:spPr>
          <a:xfrm>
            <a:off x="4896854" y="3485096"/>
            <a:ext cx="45960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Bektash</a:t>
            </a:r>
            <a:r>
              <a:rPr lang="en-US" sz="2000" dirty="0"/>
              <a:t> (from text)</a:t>
            </a:r>
            <a:endParaRPr lang="fa-I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25109-E7F7-5972-0E91-D23311EF5708}"/>
              </a:ext>
            </a:extLst>
          </p:cNvPr>
          <p:cNvSpPr txBox="1"/>
          <p:nvPr/>
        </p:nvSpPr>
        <p:spPr>
          <a:xfrm>
            <a:off x="4860759" y="4492788"/>
            <a:ext cx="459606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Hubert-base-model (from Audio): Slower &amp; more accurate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2BB9453-AFAE-EE0F-9181-DC4A9951E14D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4208696" y="4194668"/>
            <a:ext cx="846926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798BA75-9D98-35FB-3866-6D881BAE58EC}"/>
              </a:ext>
            </a:extLst>
          </p:cNvPr>
          <p:cNvCxnSpPr>
            <a:cxnSpLocks/>
          </p:cNvCxnSpPr>
          <p:nvPr/>
        </p:nvCxnSpPr>
        <p:spPr>
          <a:xfrm flipV="1">
            <a:off x="4403557" y="3707971"/>
            <a:ext cx="457202" cy="250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D34C30-2163-B303-5A8E-C8B4D57503A4}"/>
              </a:ext>
            </a:extLst>
          </p:cNvPr>
          <p:cNvSpPr txBox="1"/>
          <p:nvPr/>
        </p:nvSpPr>
        <p:spPr>
          <a:xfrm>
            <a:off x="1588169" y="5389735"/>
            <a:ext cx="459606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Persian </a:t>
            </a:r>
          </a:p>
          <a:p>
            <a:r>
              <a:rPr lang="en-US" sz="2400" dirty="0"/>
              <a:t>Spell correction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824B87F-4C29-73BF-3235-1043359541B0}"/>
              </a:ext>
            </a:extLst>
          </p:cNvPr>
          <p:cNvCxnSpPr>
            <a:cxnSpLocks/>
          </p:cNvCxnSpPr>
          <p:nvPr/>
        </p:nvCxnSpPr>
        <p:spPr>
          <a:xfrm>
            <a:off x="3705726" y="5810492"/>
            <a:ext cx="9986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BE8D6B-3AF9-789C-91B5-6AF2268EB7C0}"/>
              </a:ext>
            </a:extLst>
          </p:cNvPr>
          <p:cNvSpPr txBox="1"/>
          <p:nvPr/>
        </p:nvSpPr>
        <p:spPr>
          <a:xfrm>
            <a:off x="4764507" y="5540936"/>
            <a:ext cx="45960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/>
              <a:t>Parsivar</a:t>
            </a:r>
            <a:r>
              <a:rPr lang="en-US" sz="2000" dirty="0"/>
              <a:t> Spell check</a:t>
            </a:r>
            <a:endParaRPr lang="fa-IR" sz="20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2815B78-4BBB-ABBA-626F-9A35CD9CF059}"/>
              </a:ext>
            </a:extLst>
          </p:cNvPr>
          <p:cNvCxnSpPr>
            <a:cxnSpLocks/>
          </p:cNvCxnSpPr>
          <p:nvPr/>
        </p:nvCxnSpPr>
        <p:spPr>
          <a:xfrm flipV="1">
            <a:off x="4403557" y="4303727"/>
            <a:ext cx="397045" cy="15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DACA82-BACA-0C04-EFEE-0A32B3ABB6B3}"/>
              </a:ext>
            </a:extLst>
          </p:cNvPr>
          <p:cNvSpPr txBox="1"/>
          <p:nvPr/>
        </p:nvSpPr>
        <p:spPr>
          <a:xfrm>
            <a:off x="4896854" y="4052762"/>
            <a:ext cx="45960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SA text emotion (from text)</a:t>
            </a: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173631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B83F3-7D2B-58D5-E56A-49DBF27C7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619-0CC5-D9C7-DD3C-74076889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fa-IR" sz="32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پیشبرد مراحل پروژه:</a:t>
            </a:r>
            <a:endParaRPr lang="en-US" sz="7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E6665-0811-4FD1-15FD-13ED65641195}"/>
              </a:ext>
            </a:extLst>
          </p:cNvPr>
          <p:cNvSpPr txBox="1"/>
          <p:nvPr/>
        </p:nvSpPr>
        <p:spPr>
          <a:xfrm>
            <a:off x="818147" y="4572007"/>
            <a:ext cx="45960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Text To Speech (TTS)</a:t>
            </a:r>
            <a:endParaRPr lang="fa-I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6189E-DD25-8FDD-A401-A71C9F774713}"/>
              </a:ext>
            </a:extLst>
          </p:cNvPr>
          <p:cNvSpPr txBox="1"/>
          <p:nvPr/>
        </p:nvSpPr>
        <p:spPr>
          <a:xfrm>
            <a:off x="4427625" y="3513804"/>
            <a:ext cx="45960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Piper: Fast/ high Quality</a:t>
            </a:r>
            <a:endParaRPr lang="fa-I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ADD3F-149E-4F68-D49C-236BC068DED2}"/>
              </a:ext>
            </a:extLst>
          </p:cNvPr>
          <p:cNvSpPr txBox="1"/>
          <p:nvPr/>
        </p:nvSpPr>
        <p:spPr>
          <a:xfrm>
            <a:off x="4427624" y="4093438"/>
            <a:ext cx="45960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Microsoft: Fastest /medium Quality</a:t>
            </a:r>
            <a:endParaRPr lang="fa-I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A2304-A2E7-4661-6D6A-D4B4E308E138}"/>
              </a:ext>
            </a:extLst>
          </p:cNvPr>
          <p:cNvSpPr txBox="1"/>
          <p:nvPr/>
        </p:nvSpPr>
        <p:spPr>
          <a:xfrm>
            <a:off x="4427623" y="4639678"/>
            <a:ext cx="45960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Facebook: very slow, less Quality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A1BDF11-D978-81CA-F0E8-C426608108A6}"/>
              </a:ext>
            </a:extLst>
          </p:cNvPr>
          <p:cNvCxnSpPr>
            <a:cxnSpLocks/>
          </p:cNvCxnSpPr>
          <p:nvPr/>
        </p:nvCxnSpPr>
        <p:spPr>
          <a:xfrm>
            <a:off x="4066674" y="4323662"/>
            <a:ext cx="360948" cy="105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1904717-65A3-FC07-E68D-0868579A94C2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3938238" y="4381126"/>
            <a:ext cx="617822" cy="3609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DEF66A2-AEAB-E416-A9E9-5615A2F6E8A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4013926" y="3797384"/>
            <a:ext cx="466446" cy="3609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3A0BF2-4E4F-E0D8-B66A-2E37FCD1B193}"/>
              </a:ext>
            </a:extLst>
          </p:cNvPr>
          <p:cNvSpPr txBox="1"/>
          <p:nvPr/>
        </p:nvSpPr>
        <p:spPr>
          <a:xfrm>
            <a:off x="4427622" y="5105634"/>
            <a:ext cx="45960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/>
              <a:t>Kamtera</a:t>
            </a:r>
            <a:r>
              <a:rPr lang="en-US" sz="2400" dirty="0"/>
              <a:t>: very slow, less 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46042-1019-C01A-ADF9-F4864B0B2FD8}"/>
              </a:ext>
            </a:extLst>
          </p:cNvPr>
          <p:cNvSpPr txBox="1"/>
          <p:nvPr/>
        </p:nvSpPr>
        <p:spPr>
          <a:xfrm>
            <a:off x="4427622" y="5644944"/>
            <a:ext cx="45960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Alister: less Quality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1FD5CD8-6449-8672-B28E-20E6B0CB78F0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3731682" y="4640527"/>
            <a:ext cx="1030930" cy="36095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4258B17-7732-4AF2-198F-77E113869436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3422648" y="4870803"/>
            <a:ext cx="1648996" cy="3609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7E47D8-CEB3-CACB-1C7B-E30D88BB86E7}"/>
              </a:ext>
            </a:extLst>
          </p:cNvPr>
          <p:cNvCxnSpPr/>
          <p:nvPr/>
        </p:nvCxnSpPr>
        <p:spPr>
          <a:xfrm>
            <a:off x="3537282" y="4870510"/>
            <a:ext cx="5293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6CB90CA-0562-81F0-0BC7-BF0FBE50B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5" y="3320062"/>
            <a:ext cx="2097013" cy="26392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FED028F-2228-B9AE-3A71-E85E4CB4CA68}"/>
              </a:ext>
            </a:extLst>
          </p:cNvPr>
          <p:cNvSpPr txBox="1"/>
          <p:nvPr/>
        </p:nvSpPr>
        <p:spPr>
          <a:xfrm>
            <a:off x="818146" y="1741724"/>
            <a:ext cx="45960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Voice Cloning(VC) </a:t>
            </a:r>
            <a:endParaRPr lang="fa-IR" sz="2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50455AF-8A6C-9D1A-2174-6318B8512B3A}"/>
              </a:ext>
            </a:extLst>
          </p:cNvPr>
          <p:cNvCxnSpPr>
            <a:cxnSpLocks/>
          </p:cNvCxnSpPr>
          <p:nvPr/>
        </p:nvCxnSpPr>
        <p:spPr>
          <a:xfrm>
            <a:off x="3356805" y="2013365"/>
            <a:ext cx="1070819" cy="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09CAFBE-FE5A-D474-9B54-156A02ABCCBA}"/>
              </a:ext>
            </a:extLst>
          </p:cNvPr>
          <p:cNvSpPr txBox="1"/>
          <p:nvPr/>
        </p:nvSpPr>
        <p:spPr>
          <a:xfrm>
            <a:off x="4668251" y="1743869"/>
            <a:ext cx="632861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Train </a:t>
            </a:r>
            <a:r>
              <a:rPr lang="en-US" sz="2400" dirty="0" err="1"/>
              <a:t>Demucs</a:t>
            </a:r>
            <a:r>
              <a:rPr lang="en-US" sz="2400" dirty="0"/>
              <a:t> model on </a:t>
            </a:r>
            <a:r>
              <a:rPr lang="en-US" sz="2400" dirty="0" err="1"/>
              <a:t>Zinouri</a:t>
            </a:r>
            <a:r>
              <a:rPr lang="en-US" sz="2400" dirty="0"/>
              <a:t> Audios</a:t>
            </a:r>
            <a:endParaRPr lang="fa-IR" sz="2400" dirty="0"/>
          </a:p>
        </p:txBody>
      </p:sp>
      <p:pic>
        <p:nvPicPr>
          <p:cNvPr id="37" name="real">
            <a:hlinkClick r:id="" action="ppaction://media"/>
            <a:extLst>
              <a:ext uri="{FF2B5EF4-FFF2-40B4-BE49-F238E27FC236}">
                <a16:creationId xmlns:a16="http://schemas.microsoft.com/office/drawing/2014/main" id="{710F466E-6B80-2B9A-70A7-1B02BB7FA9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95927" y="25227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9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7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E5LTAxLTAxVDAwOjAwOjAwWiIsIkVuZERhdGUiOiIyMDE5LTAyLTI0VDExOjU5OjAwIiwiUGVyY2VudGFnZUNvbXBsZXRlIjpudWxsLCJTdHlsZSI6eyIkaWQiOiI3IiwiU2hhcGUiOjEsIlNoYXBlVGhpY2tuZXNzIjowLCJEdXJhdGlvbkZvcm1hdCI6MCwiSW5jbHVkZU5vbldvcmtpbmdEYXlzSW5EdXJhdGlvbiI6ZmFsc2UsIlBlcmNlbnRhZ2VDb21wbGV0ZVN0eWxlIjp7IiRpZCI6IjgiLCJGb250U2V0dGluZ3MiOnsiJGlkIjoiOSIsIkZvbnRTaXplIjoxMCwiRm9udE5hbWUiOiJDYWxpYnJpIiwiSXNCb2xkIjpmYWxzZSwiSXNJdGFsaWMiOmZhbHNlLCJJc1VuZGVybGluZWQiOmZhbHNlLCJQYXJlbnRTdHlsZSI6bnVsbH0sIkF1dG9TaXplIjowLCJGb3JlZ3JvdW5kIjp7IiRpZCI6IjEwIiwiQ29sb3IiOnsiJGlkIjoiMT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4MiwiRyI6MTQ3LCJCIjoyMDV9fSwiSXNWaXNpYmxlIjp0cnVlLCJXaWR0aCI6MC4wLCJIZWlnaHQiOjEzLjQyNjY2NjY2NjY2NjY3NywiQm9yZGVyU3R5bGUiOnsiJGlkIjoiMzYiLCJMaW5lQ29sb3IiOnsiJGlkIjoiMzciLCIkdHlwZSI6Ik5MUkUuQ29tbW9uLkRvbS5Tb2xpZENvbG9yQnJ1c2gsIE5MUkUuQ29tbW9uIiwiQ29sb3IiOnsiJGlkIjoiMzgiLCJBIjoyNTUsIlIiOjI1NSwiRyI6MCwiQiI6MH19LCJMaW5lV2VpZ2h0IjowLjAsIkxpbmVUeXBlIjowLCJQYXJlbnRTdHlsZSI6bnVsbH0sIlBhcmVudFN0eWxlIjpudWxsfSwiVGl0bGVTdHlsZSI6eyIkaWQiOiIzOSIsIkZvbnRTZXR0aW5ncyI6eyIkaWQiOiI0MCIsIkZvbnRTaXplIjoxMSwiRm9udE5hbWUiOiJDYWxpYnJpIiwiSXNCb2xkIjpmYWxzZSwiSXNJdGFsaWMiOmZhbHNlLCJJc1VuZGVybGluZWQiOmZhbHNlLCJQYXJlbnRTdHlsZSI6bnVsbH0sIkF1dG9TaXplIjoyLCJGb3JlZ3JvdW5kIjp7IiRpZCI6IjQxIiwiQ29sb3IiOnsiJGlkIjoiNDIiLCJBIjoyNTUsIlIiOjI1NSwiRyI6MjU1LCJCIjoyNTV9fSwiTWF4V2lkdGgiOjkwLjcz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cmVmIjoiMTUifX0sIklzVmlzaWJsZSI6dHJ1ZSwiV2lkdGgiOjAuMCwiSGVpZ2h0IjowLjAsIkJvcmRlclN0eWxlIjp7IiRpZCI6IjQ2IiwiTGluZUNvbG9yIjpudWxsLCJMaW5lV2VpZ2h0IjowLjAsIkxpbmVUeXBlIjowLCJQYXJlbnRTdHlsZSI6bnVsbH0sIlBhcmVudFN0eWxlIjpudWxsfSwiRGF0ZVN0eWxlIjp7IiRpZCI6IjQ3IiwiRm9udFNldHRpbmdzIjp7IiRpZCI6IjQ4IiwiRm9udFNpemUiOjEwLCJGb250TmFtZSI6IkNhbGlicmkiLCJJc0JvbGQiOmZhbHNlLCJJc0l0YWxpYyI6ZmFsc2UsIklzVW5kZXJsaW5lZCI6ZmFsc2UsIlBhcmVudFN0eWxlIjpudWxsfSwiQXV0b1NpemUiOjAsIkZvcmVncm91bmQiOnsiJGlkIjoiNDkiLCJDb2xvciI6eyIkaWQiOiI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iLCJUb3AiOjAuMCwiTGVmdCI6MC4wLCJSaWdodCI6MC4wLCJCb3R0b20iOjAuMH0sIlBhZGRpbmciOnsiJGlkIjoiNTIiLCJUb3AiOjAuMCwiTGVmdCI6MC4wLCJSaWdodCI6MC4wLCJCb3R0b20iOjAuMH0sIkJhY2tncm91bmQiOnsiJGlkIjoiNTMiLCJDb2xvciI6eyIkcmVmIjoiMTUifX0sIklzVmlzaWJsZSI6dHJ1ZSwiV2lkdGgiOjAuMCwiSGVpZ2h0IjowLjAsIkJvcmRlclN0eWxlIjp7IiRpZCI6IjU0IiwiTGluZUNvbG9yIjpudWxsLCJMaW5lV2VpZ2h0IjowLjAsIkxpbmVUeXBlIjowLCJQYXJlbnRTdHlsZSI6bnVsbH0sIlBhcmVudFN0eWxlIjpudWxsfSwiRGF0ZUZvcm1hdCI6eyIkaWQiOiI1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iIsIkZvcm1hdCI6MCwiSXNWaXNpYmxlIjpmYWxzZSwiTGFzdEtub3duVmlzaWJpbGl0eVN0YXRlIjpmYWxzZX0sIklzVmlzaWJsZSI6dHJ1ZSwiUGFyZW50U3R5bGUiOm51bGx9LCJJbmRleCI6NywiU21hcnREdXJhdGlvbkFjdGl2YXRlZCI6ZmFsc2UsIkRhdGVGb3JtYXQiOnsiJHJlZiI6IjU1In0sIldlZWtOdW1iZXJpbmciOnsiJGlkIjoiNTciLCJGb3JtYXQiOjAsIklzVmlzaWJsZSI6ZmFsc2UsIkxhc3RLbm93blZpc2liaWxpdHlTdGF0ZSI6ZmFsc2V9LCJJZCI6ImNiYzYwNTMyLTczNjctNDc0Mi05ODJlLTg1ZDU0Mjk3ODA2NCIsIkltcG9ydElkIjpudWxsLCJUaXRsZSI6IkFzc2VtYmxlIFJlc291cmNlcyIsIk5vdGUiOm51bGwsIkh5cGVybGluayI6eyIkaWQiOiI1OCIsIkFkZHJlc3MiOiIiLCJTdWJBZGRyZXNzIjoiIn0sIklzQ2hhbmdlZCI6ZmFsc2UsIklzTmV3IjpmYWxzZX19XSwiX21pbGVzdG9uZXMiOltdLCJJZCI6IjAwMDAwMDAwLTAwMDAtMDAwMC0wMDAwLTAwMDAwMDAwMDAwMCIsIklzU2luZ2xlSXRlbVJvdyI6dHJ1ZX0seyIkaWQiOiI1OSIsIl90YXNrcyI6W3siJGlkIjoiNjAiLCJfYXR0YWNoZWRNaWxlc3RvbmVzIjpbXSwiVGFza0RlZmluaXRpb24iOnsiJGlkIjoiNjEiLCJHcm91cE5hbWUiOm51bGwsIlN0YXJ0RGF0ZSI6IjIwMTktMDItMDFUMDA6MDA6MDBaIiwiRW5kRGF0ZSI6IjIwMTktMDMtMDdUMTE6NTk6MDAiLCJQZXJjZW50YWdlQ29tcGxldGUiOm51bGwsIlN0eWxlIjp7IiRpZCI6IjYyIiwiU2hhcGUiOjEsIlNoYXBlVGhpY2tuZXNzIjowLCJEdXJhdGlvbkZvcm1hdCI6MCwiSW5jbHVkZU5vbldvcmtpbmdEYXlzSW5EdXJhdGlvbiI6ZmFsc2UsIlBlcmNlbnRhZ2VDb21wbGV0ZVN0eWxlIjp7IiRpZCI6IjYzIiwiRm9udFNldHRpbmdzIjp7IiRpZCI6IjY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1IiwiVG9wIjowLjAsIkxlZnQiOjAuMCwiUmlnaHQiOjAuMCwiQm90dG9tIjowLjB9LCJQYWRkaW5nIjp7IiRpZCI6IjY2IiwiVG9wIjowLjAsIkxlZnQiOjAuMCwiUmlnaHQiOjAuMCwiQm90dG9tIjowLjB9LCJCYWNrZ3JvdW5kIjp7IiRyZWYiOiIxNCJ9LCJJc1Zpc2libGUiOnRydWUsIldpZHRoIjowLjAsIkhlaWdodCI6MC4wLCJCb3JkZXJTdHlsZSI6eyIkaWQiOiI2NyIsIkxpbmVDb2xvciI6bnVsbCwiTGluZVdlaWdodCI6MC4wLCJMaW5lVHlwZSI6MCwiUGFyZW50U3R5bGUiOm51bGx9LCJQYXJlbnRTdHlsZSI6bnVsbH0sIkR1cmF0aW9uU3R5bGUiOnsiJGlkIjoiNjgiLCJGb250U2V0dGluZ3MiOnsiJGlkIjoiNjkiLCJGb250U2l6ZSI6MTAsIkZvbnROYW1lIjoiQ2FsaWJyaSIsIklzQm9sZCI6ZmFsc2UsIklzSXRhbGljIjpmYWxzZSwiSXNVbmRlcmxpbmVkIjpmYWxzZSwiUGFyZW50U3R5bGUiOm51bGx9LCJBdXRvU2l6ZSI6MCwiRm9yZWdyb3VuZCI6eyIkaWQiOiI3MCIsIkNvbG9yIjp7IiRyZWYiOiIyMCJ9fSwiTWF4V2lkdGgiOjIwMC4wLCJNYXhIZWlnaHQiOiJJbmZpbml0eSIsIlNtYXJ0Rm9yZWdyb3VuZElzQWN0aXZlIjpmYWxzZSwiSG9yaXpvbnRhbEFsaWdubWVudCI6MCwiVmVydGljYWxBbGlnbm1lbnQiOjAsIlNtYXJ0Rm9yZWdyb3VuZCI6bnVsbCwiQmFja2dyb3VuZEZpbGxUeXBlIjowLCJNYXJnaW4iOnsiJGlkIjoiNzEiLCJUb3AiOjAuMCwiTGVmdCI6MC4wLCJSaWdodCI6MC4wLCJCb3R0b20iOjAuMH0sIlBhZGRpbmciOnsiJGlkIjoiNzIiLCJUb3AiOjAuMCwiTGVmdCI6MC4wLCJSaWdodCI6MC4wLCJCb3R0b20iOjAuMH0sIkJhY2tncm91bmQiOnsiJHJlZiI6IjIzIn0sIklzVmlzaWJsZSI6dHJ1ZSwiV2lkdGgiOjAuMCwiSGVpZ2h0IjowLjAsIkJvcmRlclN0eWxlIjp7IiRpZCI6IjczIiwiTGluZUNvbG9yIjpudWxsLCJMaW5lV2VpZ2h0IjowLjAsIkxpbmVUeXBlIjowLCJQYXJlbnRTdHlsZSI6bnVsbH0sIlBhcmVudFN0eWxlIjpudWxsfSwiSG9yaXpvbnRhbENvbm5lY3RvclN0eWxlIjp7IiRpZCI6Ijc0IiwiTGluZUNvbG9yIjp7IiRyZWYiOiIyNiJ9LCJMaW5lV2VpZ2h0IjoxLjAsIkxpbmVUeXBlIjowLCJQYXJlbnRTdHlsZSI6bnVsbH0sIlZlcnRpY2FsQ29ubmVjdG9yU3R5bGUiOnsiJGlkIjoiNzU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zYiLCJNYXJnaW4iOnsiJGlkIjoiNzciLCJUb3AiOjAuMCwiTGVmdCI6NC4wLCJSaWdodCI6NC4wLCJCb3R0b20iOjAuMH0sIlBhZGRpbmciOnsiJGlkIjoiNzgiLCJUb3AiOjAuMCwiTGVmdCI6MC4wLCJSaWdodCI6MC4wLCJCb3R0b20iOjAuMH0sIkJhY2tncm91bmQiOnsiJGlkIjoiNzkiLCJDb2xvciI6eyIkaWQiOiI4MCIsIkEiOjI1NSwiUiI6ODIsIkciOjE0NywiQiI6MjA1fX0sIklzVmlzaWJsZSI6dHJ1ZSwiV2lkdGgiOjAuMCwiSGVpZ2h0IjoxMy40MjY2NjY2NjY2NjY2NzcsIkJvcmRlclN0eWxlIjp7IiRpZCI6IjgxIiwiTGluZUNvbG9yIjp7IiRyZWYiOiIzNyJ9LCJMaW5lV2VpZ2h0IjowLjAsIkxpbmVUeXBlIjowLCJQYXJlbnRTdHlsZSI6bnVsbH0sIlBhcmVudFN0eWxlIjpudWxsfSwiVGl0bGVTdHlsZSI6eyIkaWQiOiI4MiIsIkZvbnRTZXR0aW5ncyI6eyIkaWQiOiI4MyIsIkZvbnRTaXplIjoxMSwiRm9udE5hbWUiOiJDYWxpYnJpIiwiSXNCb2xkIjpmYWxzZSwiSXNJdGFsaWMiOmZhbHNlLCJJc1VuZGVybGluZWQiOmZhbHNlLCJQYXJlbnRTdHlsZSI6bnVsbH0sIkF1dG9TaXplIjoyLCJGb3JlZ3JvdW5kIjp7IiRpZCI6Ijg0IiwiQ29sb3IiOnsiJGlkIjoiODUiLCJBIjoyNTUsIlIiOjI1NSwiRyI6MjU1LCJCIjoyNTV9fSwiTWF4V2lkdGgiOjYzLjQ4MzMzMzMzMzMzMzMzNCwiTWF4SGVpZ2h0IjoiSW5maW5pdHkiLCJTbWFydEZvcmVncm91bmRJc0FjdGl2ZSI6ZmFsc2UsIkhvcml6b250YWxBbGlnbm1lbnQiOjEsIlZlcnRpY2FsQWxpZ25tZW50IjowLCJTbWFydEZvcmVncm91bmQiOm51bGwsIkJhY2tncm91bmRGaWxsVHlwZSI6MCwiTWFyZ2luIjp7IiRpZCI6Ijg2IiwiVG9wIjowLjAsIkxlZnQiOjAuMCwiUmlnaHQiOjAuMCwiQm90dG9tIjowLjB9LCJQYWRkaW5nIjp7IiRpZCI6Ijg3IiwiVG9wIjowLjAsIkxlZnQiOjAuMCwiUmlnaHQiOjAuMCwiQm90dG9tIjowLjB9LCJCYWNrZ3JvdW5kIjp7IiRyZWYiOiI0NSJ9LCJJc1Zpc2libGUiOnRydWUsIldpZHRoIjowLjAsIkhlaWdodCI6MC4wLCJCb3JkZXJTdHlsZSI6eyIkaWQiOiI4OCIsIkxpbmVDb2xvciI6bnVsbCwiTGluZVdlaWdodCI6MC4wLCJMaW5lVHlwZSI6MCwiUGFyZW50U3R5bGUiOm51bGx9LCJQYXJlbnRTdHlsZSI6bnVsbH0sIkRhdGVTdHlsZSI6eyIkaWQiOiI4OSIsIkZvbnRTZXR0aW5ncyI6eyIkaWQiOiI5MCIsIkZvbnRTaXplIjoxMCwiRm9udE5hbWUiOiJDYWxpYnJpIiwiSXNCb2xkIjpmYWxzZSwiSXNJdGFsaWMiOmZhbHNlLCJJc1VuZGVybGluZWQiOmZhbHNlLCJQYXJlbnRTdHlsZSI6bnVsbH0sIkF1dG9TaXplIjowLCJGb3JlZ3JvdW5kIjp7IiRpZCI6IjkxIiwiQ29sb3IiOnsiJGlkIjoiO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zIiwiVG9wIjowLjAsIkxlZnQiOjAuMCwiUmlnaHQiOjAuMCwiQm90dG9tIjowLjB9LCJQYWRkaW5nIjp7IiRpZCI6Ijk0IiwiVG9wIjowLjAsIkxlZnQiOjAuMCwiUmlnaHQiOjAuMCwiQm90dG9tIjowLjB9LCJCYWNrZ3JvdW5kIjp7IiRyZWYiOiI1MyJ9LCJJc1Zpc2libGUiOnRydWUsIldpZHRoIjowLjAsIkhlaWdodCI6MC4wLCJCb3JkZXJTdHlsZSI6eyIkaWQiOiI5NSIsIkxpbmVDb2xvciI6bnVsbCwiTGluZVdlaWdodCI6MC4wLCJMaW5lVHlwZSI6MCwiUGFyZW50U3R5bGUiOm51bGx9LCJQYXJlbnRTdHlsZSI6bnVsbH0sIkRhdGVGb3JtYXQiOnsiJGlkIjoiO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ciLCJGb3JtYXQiOjAsIklzVmlzaWJsZSI6ZmFsc2UsIkxhc3RLbm93blZpc2liaWxpdHlTdGF0ZSI6ZmFsc2V9LCJJc1Zpc2libGUiOnRydWUsIlBhcmVudFN0eWxlIjpudWxsfSwiSW5kZXgiOjgsIlNtYXJ0RHVyYXRpb25BY3RpdmF0ZWQiOmZhbHNlLCJEYXRlRm9ybWF0Ijp7IiRyZWYiOiI5NiJ9LCJXZWVrTnVtYmVyaW5nIjp7IiRpZCI6Ijk4IiwiRm9ybWF0IjowLCJJc1Zpc2libGUiOmZhbHNlLCJMYXN0S25vd25WaXNpYmlsaXR5U3RhdGUiOmZhbHNlfSwiSWQiOiI5Y2U5NDBkOS03YTRiLTRmZTctYWMwYy1hM2IwMzUyZGVjY2IiLCJJbXBvcnRJZCI6bnVsbCwiVGl0bGUiOiJXb3JraW5nIFBsYW5zIiwiTm90ZSI6bnVsbCwiSHlwZXJsaW5rIjp7IiRpZCI6Ijk5IiwiQWRkcmVzcyI6IiIsIlN1YkFkZHJlc3MiOiIifSwiSXNDaGFuZ2VkIjpmYWxzZSwiSXNOZXciOmZhbHNlfX1dLCJfbWlsZXN0b25lcyI6W10sIklkIjoiMDAwMDAwMDAtMDAwMC0wMDAwLTAwMDAtMDAwMDAwMDAwMDAwIiwiSXNTaW5nbGVJdGVtUm93Ijp0cnVlfSx7IiRpZCI6IjEwMCIsIl90YXNrcyI6W3siJGlkIjoiMTAxIiwiX2F0dGFjaGVkTWlsZXN0b25lcyI6W10sIlRhc2tEZWZpbml0aW9uIjp7IiRpZCI6IjEwMiIsIkdyb3VwTmFtZSI6bnVsbCwiU3RhcnREYXRlIjoiMjAxOS0wMy0wMVQwMDowMDowMFoiLCJFbmREYXRlIjoiMjAxOS0wNS0xNlQxMTo1OTowMCIsIlBlcmNlbnRhZ2VDb21wbGV0ZSI6bnVsbCwiU3R5bGUiOnsiJGlkIjoiMTAzIiwiU2hhcGUiOjEsIlNoYXBlVGhpY2tuZXNzIjowLCJEdXJhdGlvbkZvcm1hdCI6MCwiSW5jbHVkZU5vbldvcmtpbmdEYXlzSW5EdXJhdGlvbiI6ZmFsc2UsIlBlcmNlbnRhZ2VDb21wbGV0ZVN0eWxlIjp7IiRpZCI6IjEwNCIsIkZvbnRTZXR0aW5ncyI6eyIkaWQiOiIxM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TA2IiwiVG9wIjowLjAsIkxlZnQiOjAuMCwiUmlnaHQiOjAuMCwiQm90dG9tIjowLjB9LCJQYWRkaW5nIjp7IiRpZCI6IjEwNyIsIlRvcCI6MC4wLCJMZWZ0IjowLjAsIlJpZ2h0IjowLjAsIkJvdHRvbSI6MC4wfSwiQmFja2dyb3VuZCI6eyIkcmVmIjoiMTQifSwiSXNWaXNpYmxlIjp0cnVlLCJXaWR0aCI6MC4wLCJIZWlnaHQiOjAuMCwiQm9yZGVyU3R5bGUiOnsiJGlkIjoiMTA4IiwiTGluZUNvbG9yIjpudWxsLCJMaW5lV2VpZ2h0IjowLjAsIkxpbmVUeXBlIjowLCJQYXJlbnRTdHlsZSI6bnVsbH0sIlBhcmVudFN0eWxlIjpudWxsfSwiRHVyYXRpb25TdHlsZSI6eyIkaWQiOiIxMDkiLCJGb250U2V0dGluZ3MiOnsiJGlkIjoiMTEwIiwiRm9udFNpemUiOjEwLCJGb250TmFtZSI6IkNhbGlicmkiLCJJc0JvbGQiOmZhbHNlLCJJc0l0YWxpYyI6ZmFsc2UsIklzVW5kZXJsaW5lZCI6ZmFsc2UsIlBhcmVudFN0eWxlIjpudWxsfSwiQXV0b1NpemUiOjAsIkZvcmVncm91bmQiOnsiJGlkIjoiMTExIiwiQ29sb3IiOnsiJHJlZiI6IjIwIn19LCJNYXhXaWR0aCI6MjAwLjAsIk1heEhlaWdodCI6IkluZmluaXR5IiwiU21hcnRGb3JlZ3JvdW5kSXNBY3RpdmUiOmZhbHNlLCJIb3Jpem9udGFsQWxpZ25tZW50IjowLCJWZXJ0aWNhbEFsaWdubWVudCI6MCwiU21hcnRGb3JlZ3JvdW5kIjpudWxsLCJCYWNrZ3JvdW5kRmlsbFR5cGUiOjAsIk1hcmdpbiI6eyIkaWQiOiIxMTIiLCJUb3AiOjAuMCwiTGVmdCI6MC4wLCJSaWdodCI6MC4wLCJCb3R0b20iOjAuMH0sIlBhZGRpbmciOnsiJGlkIjoiMTEzIiwiVG9wIjowLjAsIkxlZnQiOjAuMCwiUmlnaHQiOjAuMCwiQm90dG9tIjowLjB9LCJCYWNrZ3JvdW5kIjp7IiRyZWYiOiIyMyJ9LCJJc1Zpc2libGUiOnRydWUsIldpZHRoIjowLjAsIkhlaWdodCI6MC4wLCJCb3JkZXJTdHlsZSI6eyIkaWQiOiIxMTQiLCJMaW5lQ29sb3IiOm51bGwsIkxpbmVXZWlnaHQiOjAuMCwiTGluZVR5cGUiOjAsIlBhcmVudFN0eWxlIjpudWxsfSwiUGFyZW50U3R5bGUiOm51bGx9LCJIb3Jpem9udGFsQ29ubmVjdG9yU3R5bGUiOnsiJGlkIjoiMTE1IiwiTGluZUNvbG9yIjp7IiRyZWYiOiIyNiJ9LCJMaW5lV2VpZ2h0IjoxLjAsIkxpbmVUeXBlIjowLCJQYXJlbnRTdHlsZSI6bnVsbH0sIlZlcnRpY2FsQ29ubmVjdG9yU3R5bGUiOnsiJGlkIjoiMTE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ExNyIsIk1hcmdpbiI6eyIkaWQiOiIxMTgiLCJUb3AiOjAuMCwiTGVmdCI6NC4wLCJSaWdodCI6NC4wLCJCb3R0b20iOjAuMH0sIlBhZGRpbmciOnsiJGlkIjoiMTE5IiwiVG9wIjowLjAsIkxlZnQiOjAuMCwiUmlnaHQiOjAuMCwiQm90dG9tIjowLjB9LCJCYWNrZ3JvdW5kIjp7IiRpZCI6IjEyMCIsIkNvbG9yIjp7IiRpZCI6IjEyMSIsIkEiOjI1NSwiUiI6ODIsIkciOjE0NywiQiI6MjA1fX0sIklzVmlzaWJsZSI6dHJ1ZSwiV2lkdGgiOjAuMCwiSGVpZ2h0IjoxMy40MjY2NjY2NjY2NjY2NzcsIkJvcmRlclN0eWxlIjp7IiRpZCI6IjEyMiIsIkxpbmVDb2xvciI6eyIkcmVmIjoiMzcifSwiTGluZVdlaWdodCI6MC4wLCJMaW5lVHlwZSI6MCwiUGFyZW50U3R5bGUiOm51bGx9LCJQYXJlbnRTdHlsZSI6bnVsbH0sIlRpdGxlU3R5bGUiOnsiJGlkIjoiMTIzIiwiRm9udFNldHRpbmdzIjp7IiRpZCI6IjEyNCIsIkZvbnRTaXplIjoxMSwiRm9udE5hbWUiOiJDYWxpYnJpIiwiSXNCb2xkIjpmYWxzZSwiSXNJdGFsaWMiOmZhbHNlLCJJc1VuZGVybGluZWQiOmZhbHNlLCJQYXJlbnRTdHlsZSI6bnVsbH0sIkF1dG9TaXplIjoyLCJGb3JlZ3JvdW5kIjp7IiRpZCI6IjEyNSIsIkNvbG9yIjp7IiRpZCI6IjEyNiIsIkEiOjI1NSwiUiI6MjU1LCJHIjoyNTUsIkIiOjI1NX19LCJNYXhXaWR0aCI6MTA2LjQ0MzMzMzMzMzMzMzM0LCJNYXhIZWlnaHQiOiJJbmZpbml0eSIsIlNtYXJ0Rm9yZWdyb3VuZElzQWN0aXZlIjpmYWxzZSwiSG9yaXpvbnRhbEFsaWdubWVudCI6MSwiVmVydGljYWxBbGlnbm1lbnQiOjAsIlNtYXJ0Rm9yZWdyb3VuZCI6bnVsbCwiQmFja2dyb3VuZEZpbGxUeXBlIjowLCJNYXJnaW4iOnsiJGlkIjoiMTI3IiwiVG9wIjowLjAsIkxlZnQiOjAuMCwiUmlnaHQiOjAuMCwiQm90dG9tIjowLjB9LCJQYWRkaW5nIjp7IiRpZCI6IjEyOCIsIlRvcCI6MC4wLCJMZWZ0IjowLjAsIlJpZ2h0IjowLjAsIkJvdHRvbSI6MC4wfSwiQmFja2dyb3VuZCI6eyIkcmVmIjoiNDUifSwiSXNWaXNpYmxlIjp0cnVlLCJXaWR0aCI6MC4wLCJIZWlnaHQiOjAuMCwiQm9yZGVyU3R5bGUiOnsiJGlkIjoiMTI5IiwiTGluZUNvbG9yIjpudWxsLCJMaW5lV2VpZ2h0IjowLjAsIkxpbmVUeXBlIjowLCJQYXJlbnRTdHlsZSI6bnVsbH0sIlBhcmVudFN0eWxlIjpudWxsfSwiRGF0ZVN0eWxlIjp7IiRpZCI6IjEzMCIsIkZvbnRTZXR0aW5ncyI6eyIkaWQiOiIxMzEiLCJGb250U2l6ZSI6MTAsIkZvbnROYW1lIjoiQ2FsaWJyaSIsIklzQm9sZCI6ZmFsc2UsIklzSXRhbGljIjpmYWxzZSwiSXNVbmRlcmxpbmVkIjpmYWxzZSwiUGFyZW50U3R5bGUiOm51bGx9LCJBdXRvU2l6ZSI6MCwiRm9yZWdyb3VuZCI6eyIkaWQiOiIxMzIiLCJDb2xvciI6eyIkaWQiOiIx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zNCIsIlRvcCI6MC4wLCJMZWZ0IjowLjAsIlJpZ2h0IjowLjAsIkJvdHRvbSI6MC4wfSwiUGFkZGluZyI6eyIkaWQiOiIxMzUiLCJUb3AiOjAuMCwiTGVmdCI6MC4wLCJSaWdodCI6MC4wLCJCb3R0b20iOjAuMH0sIkJhY2tncm91bmQiOnsiJHJlZiI6IjUzIn0sIklzVmlzaWJsZSI6dHJ1ZSwiV2lkdGgiOjAuMCwiSGVpZ2h0IjowLjAsIkJvcmRlclN0eWxlIjp7IiRpZCI6IjEzNiIsIkxpbmVDb2xvciI6bnVsbCwiTGluZVdlaWdodCI6MC4wLCJMaW5lVHlwZSI6MCwiUGFyZW50U3R5bGUiOm51bGx9LCJQYXJlbnRTdHlsZSI6bnVsbH0sIkRhdGVGb3JtYXQiOnsiJGlkIjoiMTM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OCIsIkZvcm1hdCI6MCwiSXNWaXNpYmxlIjpmYWxzZSwiTGFzdEtub3duVmlzaWJpbGl0eVN0YXRlIjpmYWxzZX0sIklzVmlzaWJsZSI6dHJ1ZSwiUGFyZW50U3R5bGUiOm51bGx9LCJJbmRleCI6OSwiU21hcnREdXJhdGlvbkFjdGl2YXRlZCI6ZmFsc2UsIkRhdGVGb3JtYXQiOnsiJHJlZiI6IjEzNyJ9LCJXZWVrTnVtYmVyaW5nIjp7IiRpZCI6IjEzOSIsIkZvcm1hdCI6MCwiSXNWaXNpYmxlIjpmYWxzZSwiTGFzdEtub3duVmlzaWJpbGl0eVN0YXRlIjpmYWxzZX0sIklkIjoiMmZmNWI4ZTAtMzRiNi00YTgyLTg2MjItMTQ3ZGE5YTJmNmIyIiwiSW1wb3J0SWQiOm51bGwsIlRpdGxlIjoiU3ViY29udHJhY3RvciBTZWxlY3Rpb24iLCJOb3RlIjpudWxsLCJIeXBlcmxpbmsiOnsiJGlkIjoiMTQwIiwiQWRkcmVzcyI6IiIsIlN1YkFkZHJlc3MiOiIifSwiSXNDaGFuZ2VkIjpmYWxzZSwiSXNOZXciOmZhbHNlfX1dLCJfbWlsZXN0b25lcyI6W10sIklkIjoiMDAwMDAwMDAtMDAwMC0wMDAwLTAwMDAtMDAwMDAwMDAwMDAwIiwiSXNTaW5nbGVJdGVtUm93Ijp0cnVlfSx7IiRpZCI6IjE0MSIsIl90YXNrcyI6W3siJGlkIjoiMTQyIiwiX2F0dGFjaGVkTWlsZXN0b25lcyI6W3siJGlkIjoiMTQzIiwiRGF0ZSI6IjIwMTktMDUtMjlUMTE6NTk6MDAiLCJTdHlsZSI6eyIkaWQiOiIxNDQiLCJTaGFwZSI6MSwiQ29ubmVjdG9yTWFyZ2luIjp7IiRpZCI6IjE0NSIsIlRvcCI6MC4wLCJMZWZ0IjoyLjAsIlJpZ2h0IjoyLjAsIkJvdHRvbSI6MC4wfSwiQ29ubmVjdG9yU3R5bGUiOnsiJGlkIjoiMTQ2IiwiTGluZUNvbG9yIjp7IiRpZCI6IjE0NyIsIiR0eXBlIjoiTkxSRS5Db21tb24uRG9tLlNvbGlkQ29sb3JCcnVzaCwgTkxSRS5Db21tb24iLCJDb2xvciI6eyIkaWQiOiIxNDgiLCJBIjoxMjcsIlIiOjc5LCJHIjoxMjksIkIiOjE4OX19LCJMaW5lV2VpZ2h0IjoxLjAsIkxpbmVUeXBlIjowLCJQYXJlbnRTdHlsZSI6bnVsbH0sIklzQmVsb3dUaW1lYmFuZCI6dHJ1ZSwiUG9zaXRpb25PblRhc2siOjMsIkhpZGVEYXRlIjpmYWxzZSwiU2hhcGVTaXplIjowLCJTcGFjaW5nIjowLjAsIlBhZGRpbmciOnsiJGlkIjoiMTQ5IiwiVG9wIjo3LjAsIkxlZnQiOjMuMCwiUmlnaHQiOjAuMCwiQm90dG9tIjoyLjB9LCJTaGFwZVN0eWxlIjp7IiRpZCI6IjE1MCIsIk1hcmdpbiI6eyIkaWQiOiIxNTEiLCJUb3AiOjAuMCwiTGVmdCI6MC4wLCJSaWdodCI6MC4wLCJCb3R0b20iOjAuMH0sIlBhZGRpbmciOnsiJGlkIjoiMTUyIiwiVG9wIjowLjAsIkxlZnQiOjAuMCwiUmlnaHQiOjAuMCwiQm90dG9tIjowLjB9LCJCYWNrZ3JvdW5kIjp7IiRpZCI6IjE1MyIsIkNvbG9yIjp7IiRpZCI6IjE1NCIsIkEiOjI1NSwiUiI6NjgsIkciOjg0LCJCIjoxMDZ9fSwiSXNWaXNpYmxlIjp0cnVlLCJXaWR0aCI6MTIuMCwiSGVpZ2h0IjoxNC4wLCJCb3JkZXJTdHlsZSI6eyIkaWQiOiIxNTUiLCJMaW5lQ29sb3IiOm51bGwsIkxpbmVXZWlnaHQiOjAuMCwiTGluZVR5cGUiOjAsIlBhcmVudFN0eWxlIjpudWxsfSwiUGFyZW50U3R5bGUiOm51bGx9LCJUaXRsZVN0eWxlIjp7IiRpZCI6IjE1NiIsIkZvbnRTZXR0aW5ncyI6eyIkaWQiOiIxNTciLCJGb250U2l6ZSI6MTEsIkZvbnROYW1lIjoiQ2FsaWJyaSIsIklzQm9sZCI6dHJ1ZSwiSXNJdGFsaWMiOmZhbHNlLCJJc1VuZGVybGluZWQiOmZhbHNlLCJQYXJlbnRTdHlsZSI6bnVsbH0sIkF1dG9TaXplIjowLCJGb3JlZ3JvdW5kIjp7IiRpZCI6IjE1OCIsIkNvbG9yIjp7IiRpZCI6IjE1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AiLCJUb3AiOjAuMCwiTGVmdCI6MC4wLCJSaWdodCI6MC4wLCJCb3R0b20iOjAuMH0sIlBhZGRpbmciOnsiJGlkIjoiMTYxIiwiVG9wIjowLjAsIkxlZnQiOjAuMCwiUmlnaHQiOjAuMCwiQm90dG9tIjowLjB9LCJCYWNrZ3JvdW5kIjp7IiRpZCI6IjE2MiIsIkNvbG9yIjp7IiRyZWYiOiIxNSJ9fSwiSXNWaXNpYmxlIjpmYWxzZSwiV2lkdGgiOjAuMCwiSGVpZ2h0IjowLjAsIkJvcmRlclN0eWxlIjp7IiRpZCI6IjE2MyIsIkxpbmVDb2xvciI6bnVsbCwiTGluZVdlaWdodCI6MC4wLCJMaW5lVHlwZSI6MCwiUGFyZW50U3R5bGUiOm51bGx9LCJQYXJlbnRTdHlsZSI6bnVsbH0sIkRhdGVTdHlsZSI6eyIkaWQiOiIxNjQiLCJGb250U2V0dGluZ3MiOnsiJGlkIjoiMTY1IiwiRm9udFNpemUiOjEwLCJGb250TmFtZSI6IkNhbGlicmkiLCJJc0JvbGQiOmZhbHNlLCJJc0l0YWxpYyI6ZmFsc2UsIklzVW5kZXJsaW5lZCI6ZmFsc2UsIlBhcmVudFN0eWxlIjpudWxsfSwiQXV0b1NpemUiOjAsIkZvcmVncm91bmQiOnsiJGlkIjoiMTY2IiwiQ29sb3IiOnsiJGlkIjoiMTY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jgiLCJUb3AiOjAuMCwiTGVmdCI6MC4wLCJSaWdodCI6MC4wLCJCb3R0b20iOjAuMH0sIlBhZGRpbmciOnsiJGlkIjoiMTY5IiwiVG9wIjowLjAsIkxlZnQiOjAuMCwiUmlnaHQiOjAuMCwiQm90dG9tIjowLjB9LCJCYWNrZ3JvdW5kIjp7IiRpZCI6IjE3MCIsIkNvbG9yIjp7IiRyZWYiOiIxNSJ9fSwiSXNWaXNpYmxlIjpmYWxzZSwiV2lkdGgiOjAuMCwiSGVpZ2h0IjowLjAsIkJvcmRlclN0eWxlIjp7IiRpZCI6IjE3MSIsIkxpbmVDb2xvciI6bnVsbCwiTGluZVdlaWdodCI6MC4wLCJMaW5lVHlwZSI6MCwiUGFyZW50U3R5bGUiOm51bGx9LCJQYXJlbnRTdHlsZSI6bnVsbH0sIkRhdGVGb3JtYXQiOnsiJGlkIjoiMT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yIsIkZvcm1hdCI6MCwiSXNWaXNpYmxlIjpmYWxzZSwiTGFzdEtub3duVmlzaWJpbGl0eVN0YXRlIjpmYWxzZX0sIklzVmlzaWJsZSI6dHJ1ZSwiUGFyZW50U3R5bGUiOm51bGx9LCJJbmRleCI6MTIsIlBlcmNlbnRhZ2VDb21wbGV0ZSI6bnVsbCwiUG9zaXRpb24iOnsiUmF0aW8iOjAuMCwiSXNDdXN0b20iOmZhbHNlfSwiRGF0ZUZvcm1hdCI6eyIkcmVmIjoiMTcyIn0sIldlZWtOdW1iZXJpbmciOnsiJGlkIjoiMTc0IiwiRm9ybWF0IjowLCJJc1Zpc2libGUiOmZhbHNlLCJMYXN0S25vd25WaXNpYmlsaXR5U3RhdGUiOmZhbHNlfSwiUmVsYXRlZFRhc2tJZCI6IjdjYTMyYWNkLTU5MDgtNDcxYS05MDQyLTk2YjA3MDExMTU5NSIsIklkIjoiOTZjOTU1NmEtNzE0OS00NTlhLWIxYWEtNTgzMGVlMjllNTA4IiwiSW1wb3J0SWQiOm51bGwsIlRpdGxlIjoiUGxhbm5pbmcgUjIgQmVnaW4iLCJOb3RlIjpudWxsLCJIeXBlcmxpbmsiOnsiJGlkIjoiMTc1IiwiQWRkcmVzcyI6IiIsIlN1YkFkZHJlc3MiOiIifSwiSXNDaGFuZ2VkIjpmYWxzZSwiSXNOZXciOmZhbHNlfSx7IiRpZCI6IjE3NiIsIkRhdGUiOiIyMDE5LTA2LTE5VDExOjU5OjAwIiwiU3R5bGUiOnsiJGlkIjoiMTc3IiwiU2hhcGUiOjEsIkNvbm5lY3Rvck1hcmdpbiI6eyIkaWQiOiIxNzgiLCJUb3AiOjAuMCwiTGVmdCI6Mi4wLCJSaWdodCI6Mi4wLCJCb3R0b20iOjAuMH0sIkNvbm5lY3RvclN0eWxlIjp7IiRpZCI6IjE3OSIsIkxpbmVDb2xvciI6eyIkcmVmIjoiMTQ3In0sIkxpbmVXZWlnaHQiOjEuMCwiTGluZVR5cGUiOjAsIlBhcmVudFN0eWxlIjpudWxsfSwiSXNCZWxvd1RpbWViYW5kIjp0cnVlLCJQb3NpdGlvbk9uVGFzayI6MywiSGlkZURhdGUiOmZhbHNlLCJTaGFwZVNpemUiOjAsIlNwYWNpbmciOjAuMCwiUGFkZGluZyI6eyIkaWQiOiIxODAiLCJUb3AiOjcuMCwiTGVmdCI6My4wLCJSaWdodCI6MC4wLCJCb3R0b20iOjIuMH0sIlNoYXBlU3R5bGUiOnsiJGlkIjoiMTgxIiwiTWFyZ2luIjp7IiRpZCI6IjE4MiIsIlRvcCI6MC4wLCJMZWZ0IjowLjAsIlJpZ2h0IjowLjAsIkJvdHRvbSI6MC4wfSwiUGFkZGluZyI6eyIkaWQiOiIxODMiLCJUb3AiOjAuMCwiTGVmdCI6MC4wLCJSaWdodCI6MC4wLCJCb3R0b20iOjAuMH0sIkJhY2tncm91bmQiOnsiJGlkIjoiMTg0IiwiQ29sb3IiOnsiJGlkIjoiMTg1IiwiQSI6MjU1LCJSIjo2OCwiRyI6ODQsIkIiOjEwNn19LCJJc1Zpc2libGUiOnRydWUsIldpZHRoIjoxMi4wLCJIZWlnaHQiOjE0LjAsIkJvcmRlclN0eWxlIjp7IiRpZCI6IjE4NiIsIkxpbmVDb2xvciI6bnVsbCwiTGluZVdlaWdodCI6MC4wLCJMaW5lVHlwZSI6MCwiUGFyZW50U3R5bGUiOm51bGx9LCJQYXJlbnRTdHlsZSI6bnVsbH0sIlRpdGxlU3R5bGUiOnsiJGlkIjoiMTg3IiwiRm9udFNldHRpbmdzIjp7IiRpZCI6IjE4OCIsIkZvbnRTaXplIjoxMSwiRm9udE5hbWUiOiJDYWxpYnJpIiwiSXNCb2xkIjp0cnVlLCJJc0l0YWxpYyI6ZmFsc2UsIklzVW5kZXJsaW5lZCI6ZmFsc2UsIlBhcmVudFN0eWxlIjpudWxsfSwiQXV0b1NpemUiOjAsIkZvcmVncm91bmQiOnsiJGlkIjoiMTg5IiwiQ29sb3IiOnsiJGlkIjoiMTk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5MSIsIlRvcCI6MC4wLCJMZWZ0IjowLjAsIlJpZ2h0IjowLjAsIkJvdHRvbSI6MC4wfSwiUGFkZGluZyI6eyIkaWQiOiIxOTIiLCJUb3AiOjAuMCwiTGVmdCI6MC4wLCJSaWdodCI6MC4wLCJCb3R0b20iOjAuMH0sIkJhY2tncm91bmQiOnsiJHJlZiI6IjE2MiJ9LCJJc1Zpc2libGUiOmZhbHNlLCJXaWR0aCI6MC4wLCJIZWlnaHQiOjAuMCwiQm9yZGVyU3R5bGUiOnsiJGlkIjoiMTkzIiwiTGluZUNvbG9yIjpudWxsLCJMaW5lV2VpZ2h0IjowLjAsIkxpbmVUeXBlIjowLCJQYXJlbnRTdHlsZSI6bnVsbH0sIlBhcmVudFN0eWxlIjpudWxsfSwiRGF0ZVN0eWxlIjp7IiRpZCI6IjE5NCIsIkZvbnRTZXR0aW5ncyI6eyIkaWQiOiIxOTUiLCJGb250U2l6ZSI6MTAsIkZvbnROYW1lIjoiQ2FsaWJyaSIsIklzQm9sZCI6ZmFsc2UsIklzSXRhbGljIjpmYWxzZSwiSXNVbmRlcmxpbmVkIjpmYWxzZSwiUGFyZW50U3R5bGUiOm51bGx9LCJBdXRvU2l6ZSI6MCwiRm9yZWdyb3VuZCI6eyIkaWQiOiIxOTYiLCJDb2xvciI6eyIkaWQiOiIxOT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5OCIsIlRvcCI6MC4wLCJMZWZ0IjowLjAsIlJpZ2h0IjowLjAsIkJvdHRvbSI6MC4wfSwiUGFkZGluZyI6eyIkaWQiOiIxOTkiLCJUb3AiOjAuMCwiTGVmdCI6MC4wLCJSaWdodCI6MC4wLCJCb3R0b20iOjAuMH0sIkJhY2tncm91bmQiOnsiJHJlZiI6IjE3MCJ9LCJJc1Zpc2libGUiOmZhbHNlLCJXaWR0aCI6MC4wLCJIZWlnaHQiOjAuMCwiQm9yZGVyU3R5bGUiOnsiJGlkIjoiMjAwIiwiTGluZUNvbG9yIjpudWxsLCJMaW5lV2VpZ2h0IjowLjAsIkxpbmVUeXBlIjowLCJQYXJlbnRTdHlsZSI6bnVsbH0sIlBhcmVudFN0eWxlIjpudWxsfSwiRGF0ZUZvcm1hdCI6eyIkaWQiOiIy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yIiwiRm9ybWF0IjowLCJJc1Zpc2libGUiOmZhbHNlLCJMYXN0S25vd25WaXNpYmlsaXR5U3RhdGUiOmZhbHNlfSwiSXNWaXNpYmxlIjp0cnVlLCJQYXJlbnRTdHlsZSI6bnVsbH0sIkluZGV4IjoxMywiUGVyY2VudGFnZUNvbXBsZXRlIjpudWxsLCJQb3NpdGlvbiI6eyJSYXRpbyI6MC4wLCJJc0N1c3RvbSI6ZmFsc2V9LCJEYXRlRm9ybWF0Ijp7IiRyZWYiOiIyMDEifSwiV2Vla051bWJlcmluZyI6eyIkaWQiOiIyMDMiLCJGb3JtYXQiOjAsIklzVmlzaWJsZSI6ZmFsc2UsIkxhc3RLbm93blZpc2liaWxpdHlTdGF0ZSI6ZmFsc2V9LCJSZWxhdGVkVGFza0lkIjoiN2NhMzJhY2QtNTkwOC00NzFhLTkwNDItOTZiMDcwMTExNTk1IiwiSWQiOiI1OWEyOGJmNi1lMjUwLTRiZmMtOTgxNy1iODFlMWRiNzBjZTciLCJJbXBvcnRJZCI6bnVsbCwiVGl0bGUiOiJQbGFubmluZyBSMiBCZWdpbiIsIk5vdGUiOm51bGwsIkh5cGVybGluayI6eyIkaWQiOiIyMDQiLCJBZGRyZXNzIjoiIiwiU3ViQWRkcmVzcyI6IiJ9LCJJc0NoYW5nZWQiOmZhbHNlLCJJc05ldyI6ZmFsc2V9LHsiJGlkIjoiMjA1IiwiRGF0ZSI6IjIwMTktMDctMTBUMTE6NTk6MDAiLCJTdHlsZSI6eyIkaWQiOiIyMDYiLCJTaGFwZSI6MSwiQ29ubmVjdG9yTWFyZ2luIjp7IiRpZCI6IjIwNyIsIlRvcCI6MC4wLCJMZWZ0IjoyLjAsIlJpZ2h0IjoyLjAsIkJvdHRvbSI6MC4wfSwiQ29ubmVjdG9yU3R5bGUiOnsiJGlkIjoiMjA4IiwiTGluZUNvbG9yIjp7IiRyZWYiOiIxNDcifSwiTGluZVdlaWdodCI6MS4wLCJMaW5lVHlwZSI6MCwiUGFyZW50U3R5bGUiOm51bGx9LCJJc0JlbG93VGltZWJhbmQiOnRydWUsIlBvc2l0aW9uT25UYXNrIjozLCJIaWRlRGF0ZSI6ZmFsc2UsIlNoYXBlU2l6ZSI6MCwiU3BhY2luZyI6MC4wLCJQYWRkaW5nIjp7IiRpZCI6IjIwOSIsIlRvcCI6Ny4wLCJMZWZ0IjozLjAsIlJpZ2h0IjowLjAsIkJvdHRvbSI6Mi4wfSwiU2hhcGVTdHlsZSI6eyIkaWQiOiIyMTAiLCJNYXJnaW4iOnsiJGlkIjoiMjExIiwiVG9wIjowLjAsIkxlZnQiOjAuMCwiUmlnaHQiOjAuMCwiQm90dG9tIjowLjB9LCJQYWRkaW5nIjp7IiRpZCI6IjIxMiIsIlRvcCI6MC4wLCJMZWZ0IjowLjAsIlJpZ2h0IjowLjAsIkJvdHRvbSI6MC4wfSwiQmFja2dyb3VuZCI6eyIkaWQiOiIyMTMiLCJDb2xvciI6eyIkaWQiOiIyMTQiLCJBIjoyNTUsIlIiOjY4LCJHIjo4NCwiQiI6MTA2fX0sIklzVmlzaWJsZSI6dHJ1ZSwiV2lkdGgiOjEyLjAsIkhlaWdodCI6MTQuMCwiQm9yZGVyU3R5bGUiOnsiJGlkIjoiMjE1IiwiTGluZUNvbG9yIjpudWxsLCJMaW5lV2VpZ2h0IjowLjAsIkxpbmVUeXBlIjowLCJQYXJlbnRTdHlsZSI6bnVsbH0sIlBhcmVudFN0eWxlIjpudWxsfSwiVGl0bGVTdHlsZSI6eyIkaWQiOiIyMTYiLCJGb250U2V0dGluZ3MiOnsiJGlkIjoiMjE3IiwiRm9udFNpemUiOjExLCJGb250TmFtZSI6IkNhbGlicmkiLCJJc0JvbGQiOnRydWUsIklzSXRhbGljIjpmYWxzZSwiSXNVbmRlcmxpbmVkIjpmYWxzZSwiUGFyZW50U3R5bGUiOm51bGx9LCJBdXRvU2l6ZSI6MCwiRm9yZWdyb3VuZCI6eyIkaWQiOiIyMTgiLCJDb2xvciI6eyIkaWQiOiIyMT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wIiwiVG9wIjowLjAsIkxlZnQiOjAuMCwiUmlnaHQiOjAuMCwiQm90dG9tIjowLjB9LCJQYWRkaW5nIjp7IiRpZCI6IjIyMSIsIlRvcCI6MC4wLCJMZWZ0IjowLjAsIlJpZ2h0IjowLjAsIkJvdHRvbSI6MC4wfSwiQmFja2dyb3VuZCI6eyIkcmVmIjoiMTYyIn0sIklzVmlzaWJsZSI6ZmFsc2UsIldpZHRoIjowLjAsIkhlaWdodCI6MC4wLCJCb3JkZXJTdHlsZSI6eyIkaWQiOiIyMjIiLCJMaW5lQ29sb3IiOm51bGwsIkxpbmVXZWlnaHQiOjAuMCwiTGluZVR5cGUiOjAsIlBhcmVudFN0eWxlIjpudWxsfSwiUGFyZW50U3R5bGUiOm51bGx9LCJEYXRlU3R5bGUiOnsiJGlkIjoiMjIzIiwiRm9udFNldHRpbmdzIjp7IiRpZCI6IjIyNCIsIkZvbnRTaXplIjoxMCwiRm9udE5hbWUiOiJDYWxpYnJpIiwiSXNCb2xkIjpmYWxzZSwiSXNJdGFsaWMiOmZhbHNlLCJJc1VuZGVybGluZWQiOmZhbHNlLCJQYXJlbnRTdHlsZSI6bnVsbH0sIkF1dG9TaXplIjowLCJGb3JlZ3JvdW5kIjp7IiRpZCI6IjIyNSIsIkNvbG9yIjp7IiRpZCI6IjIy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I3IiwiVG9wIjowLjAsIkxlZnQiOjAuMCwiUmlnaHQiOjAuMCwiQm90dG9tIjowLjB9LCJQYWRkaW5nIjp7IiRpZCI6IjIyOCIsIlRvcCI6MC4wLCJMZWZ0IjowLjAsIlJpZ2h0IjowLjAsIkJvdHRvbSI6MC4wfSwiQmFja2dyb3VuZCI6eyIkcmVmIjoiMTcwIn0sIklzVmlzaWJsZSI6ZmFsc2UsIldpZHRoIjowLjAsIkhlaWdodCI6MC4wLCJCb3JkZXJTdHlsZSI6eyIkaWQiOiIyMjkiLCJMaW5lQ29sb3IiOm51bGwsIkxpbmVXZWlnaHQiOjAuMCwiTGluZVR5cGUiOjAsIlBhcmVudFN0eWxlIjpudWxsfSwiUGFyZW50U3R5bGUiOm51bGx9LCJEYXRlRm9ybWF0Ijp7IiRpZCI6IjI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EiLCJGb3JtYXQiOjAsIklzVmlzaWJsZSI6ZmFsc2UsIkxhc3RLbm93blZpc2liaWxpdHlTdGF0ZSI6ZmFsc2V9LCJJc1Zpc2libGUiOnRydWUsIlBhcmVudFN0eWxlIjpudWxsfSwiSW5kZXgiOjE0LCJQZXJjZW50YWdlQ29tcGxldGUiOm51bGwsIlBvc2l0aW9uIjp7IlJhdGlvIjowLjAsIklzQ3VzdG9tIjpmYWxzZX0sIkRhdGVGb3JtYXQiOnsiJHJlZiI6IjIzMCJ9LCJXZWVrTnVtYmVyaW5nIjp7IiRpZCI6IjIzMiIsIkZvcm1hdCI6MCwiSXNWaXNpYmxlIjpmYWxzZSwiTGFzdEtub3duVmlzaWJpbGl0eVN0YXRlIjpmYWxzZX0sIlJlbGF0ZWRUYXNrSWQiOiI3Y2EzMmFjZC01OTA4LTQ3MWEtOTA0Mi05NmIwNzAxMTE1OTUiLCJJZCI6IjUxMjg4ZGQ3LWVlMTEtNDFjMS04N2U5LWYzYWIxM2YxMGU5MSIsIkltcG9ydElkIjpudWxsLCJUaXRsZSI6IlBsYW5uaW5nIFIyIEJlZ2luIiwiTm90ZSI6bnVsbCwiSHlwZXJsaW5rIjp7IiRpZCI6IjIzMyIsIkFkZHJlc3MiOiIiLCJTdWJBZGRyZXNzIjoiIn0sIklzQ2hhbmdlZCI6ZmFsc2UsIklzTmV3IjpmYWxzZX1dLCJUYXNrRGVmaW5pdGlvbiI6eyIkaWQiOiIyMzQiLCJHcm91cE5hbWUiOiIxYjk5MjVjOS1jNGEwLTRjNzktYTExYi1hOGI5MWM5N2UwYjEiLCJTdGFydERhdGUiOiIyMDE5LTA1LTE3VDAwOjAwOjAwIiwiRW5kRGF0ZSI6IjIwMTktMDctMjBUMTE6NTk6MDAiLCJQZXJjZW50YWdlQ29tcGxldGUiOm51bGwsIlN0eWxlIjp7IiRpZCI6IjIzNSIsIlNoYXBlIjoxLCJTaGFwZVRoaWNrbmVzcyI6MywiRHVyYXRpb25Gb3JtYXQiOjAsIkluY2x1ZGVOb25Xb3JraW5nRGF5c0luRHVyYXRpb24iOmZhbHNlLCJQZXJjZW50YWdlQ29tcGxldGVTdHlsZSI6eyIkaWQiOiIyMzYiLCJGb250U2V0dGluZ3MiOnsiJGlkIjoiMjM3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IzOCIsIlRvcCI6MC4wLCJMZWZ0IjowLjAsIlJpZ2h0IjowLjAsIkJvdHRvbSI6MC4wfSwiUGFkZGluZyI6eyIkaWQiOiIyMzkiLCJUb3AiOjAuMCwiTGVmdCI6MC4wLCJSaWdodCI6MC4wLCJCb3R0b20iOjAuMH0sIkJhY2tncm91bmQiOnsiJHJlZiI6IjE0In0sIklzVmlzaWJsZSI6dHJ1ZSwiV2lkdGgiOjAuMCwiSGVpZ2h0IjowLjAsIkJvcmRlclN0eWxlIjp7IiRpZCI6IjI0MCIsIkxpbmVDb2xvciI6bnVsbCwiTGluZVdlaWdodCI6MC4wLCJMaW5lVHlwZSI6MCwiUGFyZW50U3R5bGUiOm51bGx9LCJQYXJlbnRTdHlsZSI6bnVsbH0sIkR1cmF0aW9uU3R5bGUiOnsiJGlkIjoiMjQxIiwiRm9udFNldHRpbmdzIjp7IiRpZCI6IjI0MiIsIkZvbnRTaXplIjoxMCwiRm9udE5hbWUiOiJDYWxpYnJpIiwiSXNCb2xkIjpmYWxzZSwiSXNJdGFsaWMiOmZhbHNlLCJJc1VuZGVybGluZWQiOmZhbHNlLCJQYXJlbnRTdHlsZSI6bnVsbH0sIkF1dG9TaXplIjowLCJGb3JlZ3JvdW5kIjp7IiRpZCI6IjI0MyIsIkNvbG9yIjp7IiRyZWYiOiIyMCJ9fSwiTWF4V2lkdGgiOjIwMC4wLCJNYXhIZWlnaHQiOiJJbmZpbml0eSIsIlNtYXJ0Rm9yZWdyb3VuZElzQWN0aXZlIjpmYWxzZSwiSG9yaXpvbnRhbEFsaWdubWVudCI6MCwiVmVydGljYWxBbGlnbm1lbnQiOjAsIlNtYXJ0Rm9yZWdyb3VuZCI6bnVsbCwiQmFja2dyb3VuZEZpbGxUeXBlIjowLCJNYXJnaW4iOnsiJGlkIjoiMjQ0IiwiVG9wIjowLjAsIkxlZnQiOjAuMCwiUmlnaHQiOjAuMCwiQm90dG9tIjowLjB9LCJQYWRkaW5nIjp7IiRpZCI6IjI0NSIsIlRvcCI6MC4wLCJMZWZ0IjowLjAsIlJpZ2h0IjowLjAsIkJvdHRvbSI6MC4wfSwiQmFja2dyb3VuZCI6eyIkcmVmIjoiMjMifSwiSXNWaXNpYmxlIjp0cnVlLCJXaWR0aCI6MC4wLCJIZWlnaHQiOjAuMCwiQm9yZGVyU3R5bGUiOnsiJGlkIjoiMjQ2IiwiTGluZUNvbG9yIjpudWxsLCJMaW5lV2VpZ2h0IjowLjAsIkxpbmVUeXBlIjowLCJQYXJlbnRTdHlsZSI6bnVsbH0sIlBhcmVudFN0eWxlIjpudWxsfSwiSG9yaXpvbnRhbENvbm5lY3RvclN0eWxlIjp7IiRpZCI6IjI0NyIsIkxpbmVDb2xvciI6eyIkcmVmIjoiMjYifSwiTGluZVdlaWdodCI6MS4wLCJMaW5lVHlwZSI6MCwiUGFyZW50U3R5bGUiOm51bGx9LCJWZXJ0aWNhbENvbm5lY3RvclN0eWxlIjp7IiRpZCI6IjI0OCIsIkxpbmVDb2xvciI6eyIkcmVmIjoiMjk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UsIklzQmVsb3dUaW1lYmFuZCI6dHJ1ZSwiUGVyY2VudGFnZUNvbXBsZXRlU2hhcGVPcGFjaXR5IjozNSwiU2hhcGVTdHlsZSI6eyIkaWQiOiIyNDkiLCJNYXJnaW4iOnsiJGlkIjoiMjUwIiwiVG9wIjowLjAsIkxlZnQiOjQuMCwiUmlnaHQiOjQuMCwiQm90dG9tIjowLjB9LCJQYWRkaW5nIjp7IiRpZCI6IjI1MSIsIlRvcCI6MC4wLCJMZWZ0IjowLjAsIlJpZ2h0IjowLjAsIkJvdHRvbSI6MC4wfSwiQmFja2dyb3VuZCI6eyIkaWQiOiIyNTIiLCJDb2xvciI6eyIkaWQiOiIyNTMiLCJBIjoyNTUsIlIiOjgyLCJHIjoxNDcsIkIiOjIwNX19LCJJc1Zpc2libGUiOnRydWUsIldpZHRoIjowLjAsIkhlaWdodCI6MTMuNDI2NjY2NjY2NjY2Njc3LCJCb3JkZXJTdHlsZSI6eyIkaWQiOiIyNTQiLCJMaW5lQ29sb3IiOnsiJHJlZiI6IjM3In0sIkxpbmVXZWlnaHQiOjAuMCwiTGluZVR5cGUiOjAsIlBhcmVudFN0eWxlIjpudWxsfSwiUGFyZW50U3R5bGUiOm51bGx9LCJUaXRsZVN0eWxlIjp7IiRpZCI6IjI1NSIsIkZvbnRTZXR0aW5ncyI6eyIkaWQiOiIyNTYiLCJGb250U2l6ZSI6MTEsIkZvbnROYW1lIjoiQ2FsaWJyaSIsIklzQm9sZCI6dHJ1ZSwiSXNJdGFsaWMiOmZhbHNlLCJJc1VuZGVybGluZWQiOmZhbHNlLCJQYXJlbnRTdHlsZSI6bnVsbH0sIkF1dG9TaXplIjowLCJGb3JlZ3JvdW5kIjp7IiRpZCI6IjI1NyIsIkNvbG9yIjp7IiRpZCI6IjI1OC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yNTkiLCJUb3AiOjAuMCwiTGVmdCI6MC4wLCJSaWdodCI6MC4wLCJCb3R0b20iOjAuMH0sIlBhZGRpbmciOnsiJGlkIjoiMjYwIiwiVG9wIjowLjAsIkxlZnQiOjAuMCwiUmlnaHQiOjAuMCwiQm90dG9tIjowLjB9LCJCYWNrZ3JvdW5kIjp7IiRyZWYiOiI0NSJ9LCJJc1Zpc2libGUiOnRydWUsIldpZHRoIjowLjAsIkhlaWdodCI6MC4wLCJCb3JkZXJTdHlsZSI6eyIkaWQiOiIyNjEiLCJMaW5lQ29sb3IiOm51bGwsIkxpbmVXZWlnaHQiOjAuMCwiTGluZVR5cGUiOjAsIlBhcmVudFN0eWxlIjpudWxsfSwiUGFyZW50U3R5bGUiOm51bGx9LCJEYXRlU3R5bGUiOnsiJGlkIjoiMjYyIiwiRm9udFNldHRpbmdzIjp7IiRpZCI6IjI2MyIsIkZvbnRTaXplIjoxMCwiRm9udE5hbWUiOiJDYWxpYnJpIiwiSXNCb2xkIjpmYWxzZSwiSXNJdGFsaWMiOmZhbHNlLCJJc1VuZGVybGluZWQiOmZhbHNlLCJQYXJlbnRTdHlsZSI6bnVsbH0sIkF1dG9TaXplIjowLCJGb3JlZ3JvdW5kIjp7IiRpZCI6IjI2NCIsIkNvbG9yIjp7IiRpZCI6IjI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2IiwiVG9wIjowLjAsIkxlZnQiOjAuMCwiUmlnaHQiOjAuMCwiQm90dG9tIjowLjB9LCJQYWRkaW5nIjp7IiRpZCI6IjI2NyIsIlRvcCI6MC4wLCJMZWZ0IjowLjAsIlJpZ2h0IjowLjAsIkJvdHRvbSI6MC4wfSwiQmFja2dyb3VuZCI6eyIkcmVmIjoiNTMifSwiSXNWaXNpYmxlIjp0cnVlLCJXaWR0aCI6MC4wLCJIZWlnaHQiOjAuMCwiQm9yZGVyU3R5bGUiOnsiJGlkIjoiMjY4IiwiTGluZUNvbG9yIjpudWxsLCJMaW5lV2VpZ2h0IjowLjAsIkxpbmVUeXBlIjowLCJQYXJlbnRTdHlsZSI6bnVsbH0sIlBhcmVudFN0eWxlIjpudWxsfSwiRGF0ZUZvcm1hdCI6eyIkaWQiOiIyNjk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CIsIkZvcm1hdCI6MCwiSXNWaXNpYmxlIjpmYWxzZSwiTGFzdEtub3duVmlzaWJpbGl0eVN0YXRlIjpmYWxzZX0sIklzVmlzaWJsZSI6dHJ1ZSwiUGFyZW50U3R5bGUiOm51bGx9LCJJbmRleCI6MTEsIlNtYXJ0RHVyYXRpb25BY3RpdmF0ZWQiOmZhbHNlLCJEYXRlRm9ybWF0Ijp7IiRyZWYiOiIyNjkifSwiV2Vla051bWJlcmluZyI6eyIkaWQiOiIyNzEiLCJGb3JtYXQiOjAsIklzVmlzaWJsZSI6ZmFsc2UsIkxhc3RLbm93blZpc2liaWxpdHlTdGF0ZSI6ZmFsc2V9LCJJZCI6IjdjYTMyYWNkLTU5MDgtNDcxYS05MDQyLTk2YjA3MDExMTU5NSIsIkltcG9ydElkIjpudWxsLCJUaXRsZSI6IkhlbHBkZXNrIENvbnRlbnQgUGxhbiIsIk5vdGUiOm51bGwsIkh5cGVybGluayI6eyIkaWQiOiIyNzIiLCJBZGRyZXNzIjoiIiwiU3ViQWRkcmVzcyI6IiJ9LCJJc0NoYW5nZWQiOmZhbHNlLCJJc05ldyI6ZmFsc2V9fV0sIl9taWxlc3RvbmVzIjpbeyIkaWQiOiIyNzMiLCJJZCI6IjMyYmY4M2FlLWQ2ODUtNDY3ZC04OTIwLWRiNTEwMDM3MjQyZiIsIkluZGV4IjoxMCwiR3JvdXBJZCI6IjFiOTkyNWM5LWM0YTAtNGM3OS1hMTFiLWE4YjkxYzk3ZTBiMSIsIlRpdGxlIjoiUGxhbm5pbmcgUjIgQmVnaW4iLCJEYXRlVGltZSI6IjIwMTktMDgtMDFUMTE6NTk6MDAiLCJQZXJjZW50YWdlQ29tcGxldGUiOm51bGwsIk5vdGUiOm51bGwsIlN0eWxlIjp7IiRpZCI6IjI3NCIsIlRpdGxlUG9zaXRpb24iOiJSaWdodCIsIkRhdGVQb3NpdGlvbiI6IkxlZnQiLCJTaGFwZVR5cGUiOjEsIlNoYXBlU2l6ZSI6MCwiU2hhcGVTdHlsZSI6eyIkaWQiOiIyNzUiLCJNYXJnaW4iOnsiJGlkIjoiMjc2IiwiVG9wIjowLjAsIkxlZnQiOjAuMCwiUmlnaHQiOjAuMCwiQm90dG9tIjowLjB9LCJQYWRkaW5nIjp7IiRpZCI6IjI3NyIsIlRvcCI6MC4wLCJMZWZ0IjowLjAsIlJpZ2h0IjowLjAsIkJvdHRvbSI6MC4wfSwiQmFja2dyb3VuZCI6eyIkaWQiOiIyNzgiLCJDb2xvciI6eyIkaWQiOiIyNzkiLCJBIjoyNTUsIlIiOjY4LCJHIjo4NCwiQiI6MTA2fX0sIklzVmlzaWJsZSI6dHJ1ZSwiV2lkdGgiOjEyLjAsIkhlaWdodCI6MTQuMCwiQm9yZGVyU3R5bGUiOnsiJGlkIjoiMjgwIiwiTGluZUNvbG9yIjp7IiRpZCI6IjI4MSIsIiR0eXBlIjoiTkxSRS5Db21tb24uRG9tLlNvbGlkQ29sb3JCcnVzaCwgTkxSRS5Db21tb24iLCJDb2xvciI6eyIkaWQiOiIyODIiLCJBIjoyNTUsIlIiOjI1NSwiRyI6MCwiQiI6MH19LCJMaW5lV2VpZ2h0IjowLjAsIkxpbmVUeXBlIjowLCJQYXJlbnRTdHlsZSI6bnVsbH0sIlBhcmVudFN0eWxlIjpudWxsfSwiVGl0bGVTdHlsZSI6eyIkaWQiOiIyODMiLCJGb250U2V0dGluZ3MiOnsiJGlkIjoiMjg0IiwiRm9udFNpemUiOjExLCJGb250TmFtZSI6IkNhbGlicmkiLCJJc0JvbGQiOnRydWUsIklzSXRhbGljIjpmYWxzZSwiSXNVbmRlcmxpbmVkIjpmYWxzZSwiUGFyZW50U3R5bGUiOm51bGx9LCJBdXRvU2l6ZSI6MCwiRm9yZWdyb3VuZCI6eyIkaWQiOiIyODUiLCJDb2xvciI6eyIkaWQiOiIyOD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g3IiwiVG9wIjowLjAsIkxlZnQiOjAuMCwiUmlnaHQiOjAuMCwiQm90dG9tIjowLjB9LCJQYWRkaW5nIjp7IiRpZCI6IjI4OCIsIlRvcCI6MC4wLCJMZWZ0IjowLjAsIlJpZ2h0IjowLjAsIkJvdHRvbSI6MC4wfSwiQmFja2dyb3VuZCI6eyIkcmVmIjoiMTYyIn0sIklzVmlzaWJsZSI6dHJ1ZSwiV2lkdGgiOjAuMCwiSGVpZ2h0IjowLjAsIkJvcmRlclN0eWxlIjpudWxsLCJQYXJlbnRTdHlsZSI6bnVsbH0sIkRhdGVTdHlsZSI6eyIkaWQiOiIyODkiLCJGb250U2V0dGluZ3MiOnsiJGlkIjoiMjkwIiwiRm9udFNpemUiOjEwLCJGb250TmFtZSI6IkNhbGlicmkiLCJJc0JvbGQiOmZhbHNlLCJJc0l0YWxpYyI6ZmFsc2UsIklzVW5kZXJsaW5lZCI6ZmFsc2UsIlBhcmVudFN0eWxlIjpudWxsfSwiQXV0b1NpemUiOjAsIkZvcmVncm91bmQiOnsiJGlkIjoiMjkxIiwiQ29sb3IiOnsiJGlkIjoiMjk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yZWYiOiIxNzAifSwiSXNWaXNpYmxlIjpmYWxzZSwiV2lkdGgiOjAuMCwiSGVpZ2h0IjowLjAsIkJvcmRlclN0eWxlIjpudWxsLCJQYXJlbnRTdHlsZSI6bnVsbH0sIkRhdGVGb3JtYXQiOnsiJGlkIjoiMjk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NiIsIkZvcm1hdCI6MCwiSXNWaXNpYmxlIjpmYWxzZSwiTGFzdEtub3duVmlzaWJpbGl0eVN0YXRlIjpmYWxzZX0sIklzVmlzaWJsZSI6dHJ1ZSwiUGFyZW50U3R5bGUiOm51bGx9LCJIeXBlcmxpbmsiOnsiJGlkIjoiMjk3IiwiQWRkcmVzcyI6IiIsIlN1YkFkZHJlc3MiOiIifSwiSW1wb3J0SWQiOiIifV0sIklkIjoiMWI5OTI1YzktYzRhMC00Yzc5LWExMWItYThiOTFjOTdlMGIxIiwiSXNTaW5nbGVJdGVtUm93IjpmYWxzZX1dLCJJbmRleCI6MCwiSWQiOiIxOWI2OTU2OC1jYWYzLTQyNWEtYjQyYy05OTQ5OTM2ZjU0OTgiLCJIZWFkZXJUZXh0IjpudWxsLCJJc0RlZmF1bHQiOnRydWUsIlN0eWxlIjp7IiRpZCI6IjI5OCIsIkhlYWRlclN0eWxlIjp7IiRpZCI6IjI5OSIsIlRleHRTdHlsZSI6eyIkaWQiOiIzMDAiLCJGb250U2V0dGluZ3MiOnsiJGlkIjoiMzAxIiwiRm9udFNpemUiOjExLCJGb250TmFtZSI6IkNhbGlicmkiLCJJc0JvbGQiOmZhbHNlLCJJc0l0YWxpYyI6ZmFsc2UsIklzVW5kZXJsaW5lZCI6ZmFsc2UsIlBhcmVudFN0eWxlIjpudWxsfSwiQXV0b1NpemUiOjIsIkZvcmVncm91bmQiOnsiJGlkIjoiMzAyIiwiQ29sb3IiOnsiJGlkIjoiMzAz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0IiwiVG9wIjowLjAsIkxlZnQiOjAuMCwiUmlnaHQiOjAuMCwiQm90dG9tIjowLjB9LCJQYWRkaW5nIjp7IiRpZCI6IjMwNSIsIlRvcCI6MC4wLCJMZWZ0IjowLjAsIlJpZ2h0IjowLjAsIkJvdHRvbSI6MC4wfSwiQmFja2dyb3VuZCI6bnVsbCwiSXNWaXNpYmxlIjp0cnVlLCJXaWR0aCI6MC4wLCJIZWlnaHQiOjAuMCwiQm9yZGVyU3R5bGUiOm51bGwsIlBhcmVudFN0eWxlIjpudWxsfSwiUmVjdGFuZ2xlU3R5bGUiOnsiJGlkIjoiMzA2IiwiTWFyZ2luIjp7IiRpZCI6IjMwNyIsIlRvcCI6MC4wLCJMZWZ0IjowLjAsIlJpZ2h0IjowLjAsIkJvdHRvbSI6MC4wfSwiUGFkZGluZyI6eyIkaWQiOiIzMDgiLCJUb3AiOjAuMCwiTGVmdCI6MC4wLCJSaWdodCI6MC4wLCJCb3R0b20iOjAuMH0sIkJhY2tncm91bmQiOnsiJGlkIjoiMzA5IiwiQ29sb3IiOnsiJGlkIjoiMzEwIiwiQSI6NjMsIlIiOjkxLCJHIjoxNTUsIkIiOjIxM319LCJJc1Zpc2libGUiOnRydWUsIldpZHRoIjowLjAsIkhlaWdodCI6MC4wLCJCb3JkZXJTdHlsZSI6eyIkaWQiOiIzMTEiLCJMaW5lQ29sb3IiOnsiJGlkIjoiMzEyIiwiJHR5cGUiOiJOTFJFLkNvbW1vbi5Eb20uU29saWRDb2xvckJydXNoLCBOTFJFLkNvbW1vbiIsIkNvbG9yIjp7IiRpZCI6IjMxMyIsIkEiOjI1NSwiUiI6MjU1LCJHIjowLCJCIjowfX0sIkxpbmVXZWlnaHQiOjAuMCwiTGluZVR5cGUiOjAsIlBhcmVudFN0eWxlIjpudWxsfSwiUGFyZW50U3R5bGUiOm51bGx9LCJNYXJnaW4iOnsiJGlkIjoiMzE0IiwiVG9wIjowLjAsIkxlZnQiOjAuMCwiUmlnaHQiOjAuMCwiQm90dG9tIjowLjB9LCJQYWRkaW5nIjp7IiRpZCI6IjMxNSIsIlRvcCI6MC4wLCJMZWZ0IjowLjAsIlJpZ2h0IjowLjAsIkJvdHRvbSI6MC4wfSwiQmFja2dyb3VuZCI6bnVsbCwiSXNWaXNpYmxlIjp0cnVlLCJXaWR0aCI6MC4wLCJIZWlnaHQiOjAuMCwiQm9yZGVyU3R5bGUiOm51bGwsIlBhcmVudFN0eWxlIjpudWxsfSwiQmFja2dyb3VuZFN0eWxlIjp7IiRpZCI6IjMxNiIsIk1hcmdpbiI6eyIkaWQiOiIzMTciLCJUb3AiOjAuMCwiTGVmdCI6MC4wLCJSaWdodCI6MC4wLCJCb3R0b20iOjAuMH0sIlBhZGRpbmciOnsiJGlkIjoiMzE4IiwiVG9wIjowLjAsIkxlZnQiOjAuMCwiUmlnaHQiOjAuMCwiQm90dG9tIjowLjB9LCJCYWNrZ3JvdW5kIjp7IiRpZCI6IjMxOSIsIkNvbG9yIjp7IiRpZCI6IjMyMCIsIkEiOjUxLCJSIjoxNTUsIkciOjE4NywiQiI6ODl9fSwiSXNWaXNpYmxlIjp0cnVlLCJXaWR0aCI6MC4wLCJIZWlnaHQiOjAuMCwiQm9yZGVyU3R5bGUiOnsiJGlkIjoiMzIxIiwiTGluZUNvbG9yIjp7IiRpZCI6IjMyMiIsIiR0eXBlIjoiTkxSRS5Db21tb24uRG9tLlNvbGlkQ29sb3JCcnVzaCwgTkxSRS5Db21tb24iLCJDb2xvciI6eyIkaWQiOiIzMjMiLCJBIjoyNTUsIlIiOjI1NSwiRyI6MCwiQiI6MH19LCJMaW5lV2VpZ2h0IjowLjAsIkxpbmVUeXBlIjowLCJQYXJlbnRTdHlsZSI6bnVsbH0sIlBhcmVudFN0eWxlIjpudWxsfSwiTWFyZ2luIjp7IiRpZCI6IjMyNCIsIlRvcCI6MC4wLCJMZWZ0IjowLjAsIlJpZ2h0IjowLjAsIkJvdHRvbSI6MC4wfSwiUGFkZGluZyI6eyIkaWQiOiIzMjUiLCJUb3AiOjAuMCwiTGVmdCI6MC4wLCJSaWdodCI6MC4wLCJCb3R0b20iOjAuMH0sIklzVmlzaWJsZSI6dHJ1ZSwiV2lkdGgiOjAuMCwiSGVpZ2h0IjowLjAsIkJvcmRlclN0eWxlIjpudWxsLCJQYXJlbnRTdHlsZSI6bnVsbH19XSwiSWQiOiI3OWYwNWU4ZC1lNzJlLTRjYzMtODVmYy1lODc1ZmE2NTUxN2YiLCJJbmRleCI6NiwiSGVhZGVyVGV4dCI6IlBsYW4iLCJTdHlsZSI6eyIkaWQiOiIzMjYiLCJIZWFkZXJTdHlsZSI6eyIkaWQiOiIzMjciLCJUZXh0SXNWZXJ0aWNhbCI6ZmFsc2UsIlRleHRTdHlsZSI6eyIkaWQiOiIzMjgiLCJGb250U2V0dGluZ3MiOnsiJGlkIjoiMzI5IiwiRm9udFNpemUiOjEwLCJGb250TmFtZSI6IkZyYW5rbGluIEdvdGhpYyBNZWRpdW0iLCJJc0JvbGQiOmZhbHNlLCJJc0l0YWxpYyI6ZmFsc2UsIklzVW5kZXJsaW5lZCI6ZmFsc2UsIlBhcmVudFN0eWxlIjpudWxsfSwiQXV0b1NpemUiOjAsIkZvcmVncm91bmQiOnsiJGlkIjoiMzMwIiwiQ29sb3IiOnsiJGlkIjoiMzMxIiwiQSI6MjU1LCJSIjozMiwiRyI6NTYsIkIiOjEwMH19LCJNYXhXaWR0aCI6MC4wLCJNYXhIZWlnaHQiOjAuMCwiU21hcnRGb3JlZ3JvdW5kSXNBY3RpdmUiOmZhbHNlLCJIb3Jpem9udGFsQWxpZ25tZW50IjowLCJWZXJ0aWNhbEFsaWdubWVudCI6MCwiU21hcnRGb3JlZ3JvdW5kIjpudWxsLCJCYWNrZ3JvdW5kRmlsbFR5cGUiOjAsIk1hcmdpbiI6eyIkaWQiOiIzMzIiLCJUb3AiOjAuMCwiTGVmdCI6MC4wLCJSaWdodCI6MC4wLCJCb3R0b20iOjAuMH0sIlBhZGRpbmciOnsiJGlkIjoiMzMzIiwiVG9wIjowLjAsIkxlZnQiOjAuMCwiUmlnaHQiOjAuMCwiQm90dG9tIjowLjB9LCJCYWNrZ3JvdW5kIjpudWxsLCJJc1Zpc2libGUiOmZhbHNlLCJXaWR0aCI6MC4wLCJIZWlnaHQiOjAuMCwiQm9yZGVyU3R5bGUiOm51bGwsIlBhcmVudFN0eWxlIjpudWxsfSwiUmVjdGFuZ2xlU3R5bGUiOnsiJGlkIjoiMzM0IiwiTWFyZ2luIjp7IiRpZCI6IjMzNSIsIlRvcCI6MC4wLCJMZWZ0IjowLjAsIlJpZ2h0IjowLjAsIkJvdHRvbSI6MC4wfSwiUGFkZGluZyI6eyIkaWQiOiIzMzYiLCJUb3AiOjAuMCwiTGVmdCI6MC4wLCJSaWdodCI6MC4wLCJCb3R0b20iOjAuMH0sIkJhY2tncm91bmQiOnsiJGlkIjoiMzM3IiwiQ29sb3IiOnsiJGlkIjoiMzM4IiwiQSI6MTI3LCJSIjo5MSwiRyI6MTU1LCJCIjoyMTN9fSwiSXNWaXNpYmxlIjpmYWxzZSwiV2lkdGgiOjAuMCwiSGVpZ2h0IjowLjAsIkJvcmRlclN0eWxlIjp7IiRpZCI6IjMzOSIsIkxpbmVDb2xvciI6eyIkaWQiOiIzNDAiLCIkdHlwZSI6Ik5MUkUuQ29tbW9uLkRvbS5Tb2xpZENvbG9yQnJ1c2gsIE5MUkUuQ29tbW9uIiwiQ29sb3IiOnsiJGlkIjoiMzQxIiwiQSI6MjU1LCJSIjoyNTUsIkciOjAsIkIiOjB9fSwiTGluZVdlaWdodCI6MC4wLCJMaW5lVHlwZSI6MCwiUGFyZW50U3R5bGUiOm51bGx9LCJQYXJlbnRTdHlsZSI6bnVsbH0sIk1hcmdpbiI6eyIkaWQiOiIzNDIiLCJUb3AiOjAuMCwiTGVmdCI6MC4wLCJSaWdodCI6MC4wLCJCb3R0b20iOjAuMH0sIlBhZGRpbmciOnsiJGlkIjoiMzQzIiwiVG9wIjowLjAsIkxlZnQiOjAuMCwiUmlnaHQiOjAuMCwiQm90dG9tIjowLjB9LCJCYWNrZ3JvdW5kIjpudWxsLCJJc1Zpc2libGUiOnRydWUsIldpZHRoIjowLjAsIkhlaWdodCI6MC4wLCJCb3JkZXJTdHlsZSI6bnVsbCwiUGFyZW50U3R5bGUiOm51bGx9LCJCYWNrZ3JvdW5kU3R5bGUiOnsiJGlkIjoiMzQ0IiwiTWFyZ2luIjp7IiRpZCI6IjM0NSIsIlRvcCI6MC4wLCJMZWZ0IjowLjAsIlJpZ2h0IjowLjAsIkJvdHRvbSI6MC4wfSwiUGFkZGluZyI6eyIkaWQiOiIzNDYiLCJUb3AiOjAuMCwiTGVmdCI6MC4wLCJSaWdodCI6MC4wLCJCb3R0b20iOjAuMH0sIkJhY2tncm91bmQiOnsiJGlkIjoiMzQ3IiwiQ29sb3IiOnsiJGlkIjoiMzQ4IiwiQSI6MzgsIlIiOjkxLCJHIjoxNTUsIkIiOjIxM319LCJJc1Zpc2libGUiOnRydWUsIldpZHRoIjowLjAsIkhlaWdodCI6MC4wLCJCb3JkZXJTdHlsZSI6eyIkaWQiOiIzNDkiLCJMaW5lQ29sb3IiOnsiJGlkIjoiMzUwIiwiJHR5cGUiOiJOTFJFLkNvbW1vbi5Eb20uU29saWRDb2xvckJydXNoLCBOTFJFLkNvbW1vbiIsIkNvbG9yIjp7IiRpZCI6IjM1MSIsIkEiOjI1NSwiUiI6MjU1LCJHIjowLCJCIjowfX0sIkxpbmVXZWlnaHQiOjAuMCwiTGluZVR5cGUiOjAsIlBhcmVudFN0eWxlIjpudWxsfSwiUGFyZW50U3R5bGUiOm51bGx9LCJJc0Fib3ZlVGltZWJhbmQiOmZhbHNlLCJNYXJnaW4iOnsiJGlkIjoiMzUyIiwiVG9wIjowLjAsIkxlZnQiOjAuMCwiUmlnaHQiOjAuMCwiQm90dG9tIjowLjB9LCJQYWRkaW5nIjp7IiRpZCI6IjM1MyIsIlRvcCI6MC4wLCJMZWZ0IjowLjAsIlJpZ2h0IjowLjAsIkJvdHRvbSI6MC4wfSwiSXNWaXNpYmxlIjp0cnVlLCJXaWR0aCI6MC4wLCJIZWlnaHQiOjAuMCwiQm9yZGVyU3R5bGUiOnsiJGlkIjoiMzU0IiwiTGluZUNvbG9yIjpudWxsLCJMaW5lV2VpZ2h0IjowLjAsIkxpbmVUeXBlIjowLCJQYXJlbnRTdHlsZSI6bnVsbH0sIlBhcmVudFN0eWxlIjpudWxsfX0seyIkaWQiOiIzNTUiLCJfYWN0aXZpdGllcyI6W3siJGlkIjoiMzU2IiwiX3Jvd3MiOlt7IiRpZCI6IjM1NyIsIl90YXNrcyI6W10sIl9taWxlc3RvbmVzIjpbeyIkaWQiOiIzNTgiLCJJZCI6IjI5MDZlNjJjLTJkNjQtNDIzYS04YTZmLWYwY2ZmY2UzNDNmZCIsIkluZGV4IjoxNiwiR3JvdXBJZCI6Ijc2Y2ExZGU1LTc2ZWEtNDMwYy05NzA3LWY5ZWY0Y2IwYTM2NiIsIlRpdGxlIjoiUGVyZm9ybWFuY2UgVmFsaWRhdGlvbiIsIkRhdGVUaW1lIjoiMjAxOS0wMy0xNFQxMTo1OTowMCIsIlBlcmNlbnRhZ2VDb21wbGV0ZSI6bnVsbCwiTm90ZSI6bnVsbCwiU3R5bGUiOnsiJGlkIjoiMzU5IiwiVGl0bGVQb3NpdGlvbiI6IlJpZ2h0IiwiRGF0ZVBvc2l0aW9uIjoiTGVmdCIsIlNoYXBlVHlwZSI6MSwiU2hhcGVTaXplIjowLCJTaGFwZVN0eWxlIjp7IiRpZCI6IjM2MCIsIk1hcmdpbiI6eyIkcmVmIjoiMjc2In0sIlBhZGRpbmciOnsiJHJlZiI6IjI3NyJ9LCJCYWNrZ3JvdW5kIjp7IiRpZCI6IjM2MSIsIkNvbG9yIjp7IiRpZCI6IjM2MiIsIkEiOjI1NSwiUiI6MjA2LCJHIjoxNDYsIkIiOjB9fSwiSXNWaXNpYmxlIjp0cnVlLCJXaWR0aCI6MTIuMCwiSGVpZ2h0IjoxNC4wLCJCb3JkZXJTdHlsZSI6eyIkaWQiOiIzNjMiLCJMaW5lQ29sb3IiOnsiJHJlZiI6IjI4MSJ9LCJMaW5lV2VpZ2h0IjowLjAsIkxpbmVUeXBlIjowLCJQYXJlbnRTdHlsZSI6bnVsbH0sIlBhcmVudFN0eWxlIjpudWxsfSwiVGl0bGVTdHlsZSI6eyIkaWQiOiIzNjQiLCJGb250U2V0dGluZ3MiOnsiJGlkIjoiMzY1IiwiRm9udFNpemUiOjExLCJGb250TmFtZSI6IkNhbGlicmkiLCJJc0JvbGQiOnRydWUsIklzSXRhbGljIjpmYWxzZSwiSXNVbmRlcmxpbmVkIjpmYWxzZSwiUGFyZW50U3R5bGUiOm51bGx9LCJBdXRvU2l6ZSI6MCwiRm9yZWdyb3VuZCI6eyIkaWQiOiIzNjYiLCJDb2xvciI6eyIkaWQiOiIzNjciLCJBIjoyNTUsIlIiOjEyNywiRyI6OTYsIkIiOjB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zNjgiLCJGb250U2V0dGluZ3MiOnsiJGlkIjoiMzY5IiwiRm9udFNpemUiOjEwLCJGb250TmFtZSI6IkNhbGlicmkiLCJJc0JvbGQiOmZhbHNlLCJJc0l0YWxpYyI6ZmFsc2UsIklzVW5kZXJsaW5lZCI6ZmFsc2UsIlBhcmVudFN0eWxlIjpudWxsfSwiQXV0b1NpemUiOjAsIkZvcmVncm91bmQiOnsiJGlkIjoiMzcwIiwiQ29sb3IiOnsiJGlkIjoiMzc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mYWxzZSwiV2lkdGgiOjAuMCwiSGVpZ2h0IjowLjAsIkJvcmRlclN0eWxlIjpudWxsLCJQYXJlbnRTdHlsZSI6bnVsbH0sIkRhdGVGb3JtYXQiOnsiJGlkIjoiM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3MyIsIkZvcm1hdCI6MCwiSXNWaXNpYmxlIjpmYWxzZSwiTGFzdEtub3duVmlzaWJpbGl0eVN0YXRlIjpmYWxzZX0sIklzVmlzaWJsZSI6dHJ1ZSwiUGFyZW50U3R5bGUiOm51bGx9LCJIeXBlcmxpbmsiOnsiJGlkIjoiMzc0IiwiQWRkcmVzcyI6IiIsIlN1YkFkZHJlc3MiOiIifSwiSW1wb3J0SWQiOiIifSx7IiRpZCI6IjM3NSIsIklkIjoiNGJlZTFjYmUtNzI3NS00YTcwLThlYjEtNmVhZWExZDNkNDJjIiwiSW5kZXgiOjE3LCJHcm91cElkIjoiNzZjYTFkZTUtNzZlYS00MzBjLTk3MDctZjllZjRjYjBhMzY2IiwiVGl0bGUiOiJUZXN0IENvbXBsZXRlIiwiRGF0ZVRpbWUiOiIyMDE5LTA1LTE0VDExOjU5OjAwIiwiUGVyY2VudGFnZUNvbXBsZXRlIjpudWxsLCJOb3RlIjpudWxsLCJTdHlsZSI6eyIkaWQiOiIzNzYiLCJUaXRsZVBvc2l0aW9uIjoiUmlnaHQiLCJEYXRlUG9zaXRpb24iOiJMZWZ0IiwiU2hhcGVUeXBlIjoxLCJTaGFwZVNpemUiOjAsIlNoYXBlU3R5bGUiOnsiJGlkIjoiMzc3IiwiTWFyZ2luIjp7IiRyZWYiOiIyNzYifSwiUGFkZGluZyI6eyIkcmVmIjoiMjc3In0sIkJhY2tncm91bmQiOnsiJGlkIjoiMzc4IiwiQ29sb3IiOnsiJGlkIjoiMzc5IiwiQSI6MjU1LCJSIjoyMDYsIkciOjE0NiwiQiI6MH19LCJJc1Zpc2libGUiOnRydWUsIldpZHRoIjoxMi4wLCJIZWlnaHQiOjE0LjAsIkJvcmRlclN0eWxlIjp7IiRpZCI6IjM4MCIsIkxpbmVDb2xvciI6eyIkcmVmIjoiMjgxIn0sIkxpbmVXZWlnaHQiOjAuMCwiTGluZVR5cGUiOjAsIlBhcmVudFN0eWxlIjpudWxsfSwiUGFyZW50U3R5bGUiOm51bGx9LCJUaXRsZVN0eWxlIjp7IiRpZCI6IjM4MSIsIkZvbnRTZXR0aW5ncyI6eyIkaWQiOiIzODIiLCJGb250U2l6ZSI6MTEsIkZvbnROYW1lIjoiQ2FsaWJyaSIsIklzQm9sZCI6dHJ1ZSwiSXNJdGFsaWMiOmZhbHNlLCJJc1VuZGVybGluZWQiOmZhbHNlLCJQYXJlbnRTdHlsZSI6bnVsbH0sIkF1dG9TaXplIjowLCJGb3JlZ3JvdW5kIjp7IiRpZCI6IjM4MyIsIkNvbG9yIjp7IiRpZCI6IjM4NCIsIkEiOjI1NSwiUiI6MTI3LCJHIjo5NiwiQiI6MH19LCJNYXhXaWR0aCI6MjAwLjAsIk1heEhlaWdodCI6IkluZmluaXR5IiwiU21hcnRGb3JlZ3JvdW5kSXNBY3RpdmUiOmZhbHNlLCJIb3Jpem9udGFsQWxpZ25tZW50IjowLCJWZXJ0aWNhbEFsaWdubWVudCI6MCwiU21hcnRGb3JlZ3JvdW5kIjpudWxsLCJCYWNrZ3JvdW5kRmlsbFR5cGUiOjAsIk1hcmdpbiI6eyIkcmVmIjoiMjg3In0sIlBhZGRpbmciOnsiJHJlZiI6IjI4OCJ9LCJCYWNrZ3JvdW5kIjp7IiRyZWYiOiIxNjIifSwiSXNWaXNpYmxlIjp0cnVlLCJXaWR0aCI6MC4wLCJIZWlnaHQiOjAuMCwiQm9yZGVyU3R5bGUiOm51bGwsIlBhcmVudFN0eWxlIjpudWxsfSwiRGF0ZVN0eWxlIjp7IiRpZCI6IjM4NSIsIkZvbnRTZXR0aW5ncyI6eyIkaWQiOiIzODYiLCJGb250U2l6ZSI6MTAsIkZvbnROYW1lIjoiQ2FsaWJyaSIsIklzQm9sZCI6ZmFsc2UsIklzSXRhbGljIjpmYWxzZSwiSXNVbmRlcmxpbmVkIjpmYWxzZSwiUGFyZW50U3R5bGUiOm51bGx9LCJBdXRvU2l6ZSI6MCwiRm9yZWdyb3VuZCI6eyIkaWQiOiIzODciLCJDb2xvciI6eyIkaWQiOiIzODg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yOTMifSwiUGFkZGluZyI6eyIkcmVmIjoiMjk0In0sIkJhY2tncm91bmQiOnsiJHJlZiI6IjE3MCJ9LCJJc1Zpc2libGUiOmZhbHNlLCJXaWR0aCI6MC4wLCJIZWlnaHQiOjAuMCwiQm9yZGVyU3R5bGUiOm51bGwsIlBhcmVudFN0eWxlIjpudWxsfSwiRGF0ZUZvcm1hdCI6eyIkaWQiOiIzO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kwIiwiRm9ybWF0IjowLCJJc1Zpc2libGUiOmZhbHNlLCJMYXN0S25vd25WaXNpYmlsaXR5U3RhdGUiOmZhbHNlfSwiSXNWaXNpYmxlIjp0cnVlLCJQYXJlbnRTdHlsZSI6bnVsbH0sIkh5cGVybGluayI6eyIkaWQiOiIzOTEiLCJBZGRyZXNzIjoiIiwiU3ViQWRkcmVzcyI6IiJ9LCJJbXBvcnRJZCI6IiJ9LHsiJGlkIjoiMzkyIiwiSWQiOiIwOTE5YWU4ZS1mOWNlLTRiYzgtODk3NC05ZmZjNGY4OTJiNTYiLCJJbmRleCI6MTgsIkdyb3VwSWQiOiI3NmNhMWRlNS03NmVhLTQzMGMtOTcwNy1mOWVmNGNiMGEzNjYiLCJUaXRsZSI6Ik1vbml0b3JpbmciLCJEYXRlVGltZSI6IjIwMTktMDYtMjZUMTE6NTk6MDAiLCJQZXJjZW50YWdlQ29tcGxldGUiOm51bGwsIk5vdGUiOm51bGwsIlN0eWxlIjp7IiRpZCI6IjM5MyIsIlRpdGxlUG9zaXRpb24iOiJSaWdodCIsIkRhdGVQb3NpdGlvbiI6IkxlZnQiLCJTaGFwZVR5cGUiOjEsIlNoYXBlU2l6ZSI6MCwiU2hhcGVTdHlsZSI6eyIkaWQiOiIzOTQiLCJNYXJnaW4iOnsiJHJlZiI6IjI3NiJ9LCJQYWRkaW5nIjp7IiRyZWYiOiIyNzcifSwiQmFja2dyb3VuZCI6eyIkaWQiOiIzOTUiLCJDb2xvciI6eyIkaWQiOiIzOTYiLCJBIjoyNTUsIlIiOjIwNiwiRyI6MTQ2LCJCIjowfX0sIklzVmlzaWJsZSI6dHJ1ZSwiV2lkdGgiOjEyLjAsIkhlaWdodCI6MTQuMCwiQm9yZGVyU3R5bGUiOnsiJGlkIjoiMzk3IiwiTGluZUNvbG9yIjp7IiRyZWYiOiIyODEifSwiTGluZVdlaWdodCI6MC4wLCJMaW5lVHlwZSI6MCwiUGFyZW50U3R5bGUiOm51bGx9LCJQYXJlbnRTdHlsZSI6bnVsbH0sIlRpdGxlU3R5bGUiOnsiJGlkIjoiMzk4IiwiRm9udFNldHRpbmdzIjp7IiRpZCI6IjM5OSIsIkZvbnRTaXplIjoxMSwiRm9udE5hbWUiOiJDYWxpYnJpIiwiSXNCb2xkIjp0cnVlLCJJc0l0YWxpYyI6ZmFsc2UsIklzVW5kZXJsaW5lZCI6ZmFsc2UsIlBhcmVudFN0eWxlIjpudWxsfSwiQXV0b1NpemUiOjAsIkZvcmVncm91bmQiOnsiJGlkIjoiNDAwIiwiQ29sb3IiOnsiJGlkIjoiNDAxIiwiQSI6MjU1LCJSIjoxMjcsIkciOjk2LCJCIjow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NDAyIiwiRm9udFNldHRpbmdzIjp7IiRpZCI6IjQwMyIsIkZvbnRTaXplIjoxMCwiRm9udE5hbWUiOiJDYWxpYnJpIiwiSXNCb2xkIjpmYWxzZSwiSXNJdGFsaWMiOmZhbHNlLCJJc1VuZGVybGluZWQiOmZhbHNlLCJQYXJlbnRTdHlsZSI6bnVsbH0sIkF1dG9TaXplIjowLCJGb3JlZ3JvdW5kIjp7IiRpZCI6IjQwNCIsIkNvbG9yIjp7IiRpZCI6IjQ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ZmFsc2UsIldpZHRoIjowLjAsIkhlaWdodCI6MC4wLCJCb3JkZXJTdHlsZSI6bnVsbCwiUGFyZW50U3R5bGUiOm51bGx9LCJEYXRlRm9ybWF0Ijp7IiRpZCI6IjQ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ciLCJGb3JtYXQiOjAsIklzVmlzaWJsZSI6ZmFsc2UsIkxhc3RLbm93blZpc2liaWxpdHlTdGF0ZSI6ZmFsc2V9LCJJc1Zpc2libGUiOnRydWUsIlBhcmVudFN0eWxlIjpudWxsfSwiSHlwZXJsaW5rIjp7IiRpZCI6IjQwOCIsIkFkZHJlc3MiOiIiLCJTdWJBZGRyZXNzIjoiIn0sIkltcG9ydElkIjoiIn0seyIkaWQiOiI0MDkiLCJJZCI6IjE2YTlmNzgxLWZiY2YtNDM0OC1hOTBkLTQxODM1ZmEzMjQ5ZSIsIkluZGV4IjoxOSwiR3JvdXBJZCI6Ijc2Y2ExZGU1LTc2ZWEtNDMwYy05NzA3LWY5ZWY0Y2IwYTM2NiIsIlRpdGxlIjoiUGhhc2UgU3luYyIsIkRhdGVUaW1lIjoiMjAxOS0wOC0yMFQxMTo1OTowMCIsIlBlcmNlbnRhZ2VDb21wbGV0ZSI6bnVsbCwiTm90ZSI6bnVsbCwiU3R5bGUiOnsiJGlkIjoiNDEwIiwiVGl0bGVQb3NpdGlvbiI6IlJpZ2h0IiwiRGF0ZVBvc2l0aW9uIjoiTGVmdCIsIlNoYXBlVHlwZSI6MSwiU2hhcGVTaXplIjowLCJTaGFwZVN0eWxlIjp7IiRpZCI6IjQxMSIsIk1hcmdpbiI6eyIkcmVmIjoiMjc2In0sIlBhZGRpbmciOnsiJHJlZiI6IjI3NyJ9LCJCYWNrZ3JvdW5kIjp7IiRpZCI6IjQxMiIsIkNvbG9yIjp7IiRpZCI6IjQxMyIsIkEiOjI1NSwiUiI6MjA2LCJHIjoxNDYsIkIiOjB9fSwiSXNWaXNpYmxlIjp0cnVlLCJXaWR0aCI6MTIuMCwiSGVpZ2h0IjoxNC4wLCJCb3JkZXJTdHlsZSI6eyIkaWQiOiI0MTQiLCJMaW5lQ29sb3IiOnsiJHJlZiI6IjI4MSJ9LCJMaW5lV2VpZ2h0IjowLjAsIkxpbmVUeXBlIjowLCJQYXJlbnRTdHlsZSI6bnVsbH0sIlBhcmVudFN0eWxlIjpudWxsfSwiVGl0bGVTdHlsZSI6eyIkaWQiOiI0MTUiLCJGb250U2V0dGluZ3MiOnsiJGlkIjoiNDE2IiwiRm9udFNpemUiOjExLCJGb250TmFtZSI6IkNhbGlicmkiLCJJc0JvbGQiOnRydWUsIklzSXRhbGljIjpmYWxzZSwiSXNVbmRlcmxpbmVkIjpmYWxzZSwiUGFyZW50U3R5bGUiOm51bGx9LCJBdXRvU2l6ZSI6MCwiRm9yZWdyb3VuZCI6eyIkaWQiOiI0MTciLCJDb2xvciI6eyIkaWQiOiI0MTgiLCJBIjoyNTUsIlIiOjEyNywiRyI6OTYsIkIiOjB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0MTkiLCJGb250U2V0dGluZ3MiOnsiJGlkIjoiNDIwIiwiRm9udFNpemUiOjEwLCJGb250TmFtZSI6IkNhbGlicmkiLCJJc0JvbGQiOmZhbHNlLCJJc0l0YWxpYyI6ZmFsc2UsIklzVW5kZXJsaW5lZCI6ZmFsc2UsIlBhcmVudFN0eWxlIjpudWxsfSwiQXV0b1NpemUiOjAsIkZvcmVncm91bmQiOnsiJGlkIjoiNDIxIiwiQ29sb3IiOnsiJGlkIjoiNDI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mYWxzZSwiV2lkdGgiOjAuMCwiSGVpZ2h0IjowLjAsIkJvcmRlclN0eWxlIjpudWxsLCJQYXJlbnRTdHlsZSI6bnVsbH0sIkRhdGVGb3JtYXQiOnsiJGlkIjoiNDI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NCIsIkZvcm1hdCI6MCwiSXNWaXNpYmxlIjpmYWxzZSwiTGFzdEtub3duVmlzaWJpbGl0eVN0YXRlIjpmYWxzZX0sIklzVmlzaWJsZSI6dHJ1ZSwiUGFyZW50U3R5bGUiOm51bGx9LCJIeXBlcmxpbmsiOnsiJGlkIjoiNDI1IiwiQWRkcmVzcyI6IiIsIlN1YkFkZHJlc3MiOiIifSwiSW1wb3J0SWQiOiIifSx7IiRpZCI6IjQyNiIsIklkIjoiZmE4YzFiMWEtZDlmOS00ZjhlLTkwYjMtMjc0MzdmOTAyYTExIiwiSW5kZXgiOjIwLCJHcm91cElkIjoiNzZjYTFkZTUtNzZlYS00MzBjLTk3MDctZjllZjRjYjBhMzY2IiwiVGl0bGUiOiJMb2FkIEJhbGFuY2UiLCJEYXRlVGltZSI6IjIwMTktMTAtMDJUMTE6NTk6MDAiLCJQZXJjZW50YWdlQ29tcGxldGUiOm51bGwsIk5vdGUiOm51bGwsIlN0eWxlIjp7IiRpZCI6IjQyNyIsIlRpdGxlUG9zaXRpb24iOiJSaWdodCIsIkRhdGVQb3NpdGlvbiI6IkxlZnQiLCJTaGFwZVR5cGUiOjEsIlNoYXBlU2l6ZSI6MCwiU2hhcGVTdHlsZSI6eyIkaWQiOiI0MjgiLCJNYXJnaW4iOnsiJHJlZiI6IjI3NiJ9LCJQYWRkaW5nIjp7IiRyZWYiOiIyNzcifSwiQmFja2dyb3VuZCI6eyIkaWQiOiI0MjkiLCJDb2xvciI6eyIkaWQiOiI0MzAiLCJBIjoyNTUsIlIiOjIwNiwiRyI6MTQ2LCJCIjowfX0sIklzVmlzaWJsZSI6dHJ1ZSwiV2lkdGgiOjEyLjAsIkhlaWdodCI6MTQuMCwiQm9yZGVyU3R5bGUiOnsiJGlkIjoiNDMxIiwiTGluZUNvbG9yIjp7IiRyZWYiOiIyODEifSwiTGluZVdlaWdodCI6MC4wLCJMaW5lVHlwZSI6MCwiUGFyZW50U3R5bGUiOm51bGx9LCJQYXJlbnRTdHlsZSI6bnVsbH0sIlRpdGxlU3R5bGUiOnsiJGlkIjoiNDMyIiwiRm9udFNldHRpbmdzIjp7IiRpZCI6IjQzMyIsIkZvbnRTaXplIjoxMSwiRm9udE5hbWUiOiJDYWxpYnJpIiwiSXNCb2xkIjp0cnVlLCJJc0l0YWxpYyI6ZmFsc2UsIklzVW5kZXJsaW5lZCI6ZmFsc2UsIlBhcmVudFN0eWxlIjpudWxsfSwiQXV0b1NpemUiOjAsIkZvcmVncm91bmQiOnsiJGlkIjoiNDM0IiwiQ29sb3IiOnsiJGlkIjoiNDM1IiwiQSI6MjU1LCJSIjoxMjcsIkciOjk2LCJCIjow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NDM2IiwiRm9udFNldHRpbmdzIjp7IiRpZCI6IjQzNyIsIkZvbnRTaXplIjoxMC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ZmFsc2UsIldpZHRoIjowLjAsIkhlaWdodCI6MC4wLCJCb3JkZXJTdHlsZSI6bnVsbCwiUGFyZW50U3R5bGUiOm51bGx9LCJEYXRlRm9ybWF0Ijp7IiRpZCI6IjQ0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EiLCJGb3JtYXQiOjAsIklzVmlzaWJsZSI6ZmFsc2UsIkxhc3RLbm93blZpc2liaWxpdHlTdGF0ZSI6ZmFsc2V9LCJJc1Zpc2libGUiOnRydWUsIlBhcmVudFN0eWxlIjpudWxsfSwiSHlwZXJsaW5rIjp7IiRpZCI6IjQ0MiIsIkFkZHJlc3MiOiIiLCJTdWJBZGRyZXNzIjoiIn0sIkltcG9ydElkIjoiIn1dLCJJZCI6Ijc2Y2ExZGU1LTc2ZWEtNDMwYy05NzA3LWY5ZWY0Y2IwYTM2NiIsIklzU2luZ2xlSXRlbVJvdyI6ZmFsc2V9LHsiJGlkIjoiNDQzIiwiX3Rhc2tzIjpbeyIkaWQiOiI0NDQiLCJfYXR0YWNoZWRNaWxlc3RvbmVzIjpbXSwiVGFza0RlZmluaXRpb24iOnsiJGlkIjoiNDQ1IiwiR3JvdXBOYW1lIjoiNGQxZjIwNzktMjJlNy00N2I3LThiNmMtNjhjOThjMWI2ODMzIiwiU3RhcnREYXRlIjoiMjAxOS0wNS0xMVQwMDowMDowMCIsIkVuZERhdGUiOiIyMDE5LTA2LTMwVDExOjU5OjAwIiwiUGVyY2VudGFnZUNvbXBsZXRlIjpudWxsLCJTdHlsZSI6eyIkaWQiOiI0NDYiLCJTaGFwZSI6NiwiU2hhcGVUaGlja25lc3MiOjEsIkR1cmF0aW9uRm9ybWF0IjowLCJJbmNsdWRlTm9uV29ya2luZ0RheXNJbkR1cmF0aW9uIjpmYWxzZSwiUGVyY2VudGFnZUNvbXBsZXRlU3R5bGUiOnsiJGlkIjoiNDQ3IiwiRm9udFNldHRpbmdzIjp7IiRpZCI6IjQ0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NDkiLCJUb3AiOjAuMCwiTGVmdCI6MC4wLCJSaWdodCI6MC4wLCJCb3R0b20iOjAuMH0sIlBhZGRpbmciOnsiJGlkIjoiNDUwIiwiVG9wIjowLjAsIkxlZnQiOjAuMCwiUmlnaHQiOjAuMCwiQm90dG9tIjowLjB9LCJCYWNrZ3JvdW5kIjp7IiRyZWYiOiIxNCJ9LCJJc1Zpc2libGUiOnRydWUsIldpZHRoIjowLjAsIkhlaWdodCI6MC4wLCJCb3JkZXJTdHlsZSI6eyIkaWQiOiI0NTEiLCJMaW5lQ29sb3IiOm51bGwsIkxpbmVXZWlnaHQiOjAuMCwiTGluZVR5cGUiOjAsIlBhcmVudFN0eWxlIjpudWxsfSwiUGFyZW50U3R5bGUiOm51bGx9LCJEdXJhdGlvblN0eWxlIjp7IiRpZCI6IjQ1MiIsIkZvbnRTZXR0aW5ncyI6eyIkaWQiOiI0NTMiLCJGb250U2l6ZSI6MTAsIkZvbnROYW1lIjoiQ2FsaWJyaSIsIklzQm9sZCI6ZmFsc2UsIklzSXRhbGljIjpmYWxzZSwiSXNVbmRlcmxpbmVkIjpmYWxzZSwiUGFyZW50U3R5bGUiOm51bGx9LCJBdXRvU2l6ZSI6MCwiRm9yZWdyb3VuZCI6eyIkaWQiOiI0NTQiLCJDb2xvciI6eyIkcmVmIjoiMjAifX0sIk1heFdpZHRoIjoyMDAuMCwiTWF4SGVpZ2h0IjoiSW5maW5pdHkiLCJTbWFydEZvcmVncm91bmRJc0FjdGl2ZSI6ZmFsc2UsIkhvcml6b250YWxBbGlnbm1lbnQiOjAsIlZlcnRpY2FsQWxpZ25tZW50IjowLCJTbWFydEZvcmVncm91bmQiOm51bGwsIkJhY2tncm91bmRGaWxsVHlwZSI6MCwiTWFyZ2luIjp7IiRpZCI6IjQ1NSIsIlRvcCI6MC4wLCJMZWZ0IjowLjAsIlJpZ2h0IjowLjAsIkJvdHRvbSI6MC4wfSwiUGFkZGluZyI6eyIkaWQiOiI0NTYiLCJUb3AiOjAuMCwiTGVmdCI6MC4wLCJSaWdodCI6MC4wLCJCb3R0b20iOjAuMH0sIkJhY2tncm91bmQiOnsiJHJlZiI6IjIzIn0sIklzVmlzaWJsZSI6dHJ1ZSwiV2lkdGgiOjAuMCwiSGVpZ2h0IjowLjAsIkJvcmRlclN0eWxlIjp7IiRpZCI6IjQ1NyIsIkxpbmVDb2xvciI6bnVsbCwiTGluZVdlaWdodCI6MC4wLCJMaW5lVHlwZSI6MCwiUGFyZW50U3R5bGUiOm51bGx9LCJQYXJlbnRTdHlsZSI6bnVsbH0sIkhvcml6b250YWxDb25uZWN0b3JTdHlsZSI6eyIkaWQiOiI0NTgiLCJMaW5lQ29sb3IiOnsiJHJlZiI6IjI2In0sIkxpbmVXZWlnaHQiOjEuMCwiTGluZVR5cGUiOjAsIlBhcmVudFN0eWxlIjpudWxsfSwiVmVydGljYWxDb25uZWN0b3JTdHlsZSI6eyIkaWQiOiI0NT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YwIiwiTWFyZ2luIjp7IiRpZCI6IjQ2MSIsIlRvcCI6MC4wLCJMZWZ0Ijo0LjAsIlJpZ2h0Ijo0LjAsIkJvdHRvbSI6MC4wfSwiUGFkZGluZyI6eyIkaWQiOiI0NjIiLCJUb3AiOjAuMCwiTGVmdCI6MC4wLCJSaWdodCI6MC4wLCJCb3R0b20iOjAuMH0sIkJhY2tncm91bmQiOnsiJGlkIjoiNDYzIiwiQ29sb3IiOnsiJGlkIjoiNDY0IiwiQSI6MjU1LCJSIjoyNTQsIkciOjE4NiwiQiI6MTB9fSwiSXNWaXNpYmxlIjp0cnVlLCJXaWR0aCI6MC4wLCJIZWlnaHQiOjE2LjAsIkJvcmRlclN0eWxlIjp7IiRpZCI6IjQ2NSIsIkxpbmVDb2xvciI6eyIkcmVmIjoiMzcifSwiTGluZVdlaWdodCI6MC4wLCJMaW5lVHlwZSI6MCwiUGFyZW50U3R5bGUiOm51bGx9LCJQYXJlbnRTdHlsZSI6bnVsbH0sIlRpdGxlU3R5bGUiOnsiJGlkIjoiNDY2IiwiRm9udFNldHRpbmdzIjp7IiRpZCI6IjQ2NyIsIkZvbnRTaXplIjoxMSwiRm9udE5hbWUiOiJDYWxpYnJpIiwiSXNCb2xkIjpmYWxzZSwiSXNJdGFsaWMiOmZhbHNlLCJJc1VuZGVybGluZWQiOmZhbHNlLCJQYXJlbnRTdHlsZSI6bnVsbH0sIkF1dG9TaXplIjowLCJGb3JlZ3JvdW5kIjp7IiRpZCI6IjQ2OCIsIkNvbG9yIjp7IiRpZCI6IjQ2OSIsIkEiOjI1NSwiUiI6NzIsIkciOjcyLCJCIjo3Mn19LCJNYXhXaWR0aCI6OTYwLjAsIk1heEhlaWdodCI6IkluZmluaXR5IiwiU21hcnRGb3JlZ3JvdW5kSXNBY3RpdmUiOmZhbHNlLCJIb3Jpem9udGFsQWxpZ25tZW50IjoxLCJWZXJ0aWNhbEFsaWdubWVudCI6MCwiU21hcnRGb3JlZ3JvdW5kIjpudWxsLCJCYWNrZ3JvdW5kRmlsbFR5cGUiOjAsIk1hcmdpbiI6eyIkaWQiOiI0NzAiLCJUb3AiOjAuMCwiTGVmdCI6MC4wLCJSaWdodCI6MC4wLCJCb3R0b20iOjAuMH0sIlBhZGRpbmciOnsiJGlkIjoiNDcxIiwiVG9wIjowLjAsIkxlZnQiOjAuMCwiUmlnaHQiOjAuMCwiQm90dG9tIjowLjB9LCJCYWNrZ3JvdW5kIjp7IiRyZWYiOiI0NSJ9LCJJc1Zpc2libGUiOnRydWUsIldpZHRoIjowLjAsIkhlaWdodCI6MC4wLCJCb3JkZXJTdHlsZSI6eyIkaWQiOiI0NzIiLCJMaW5lQ29sb3IiOm51bGwsIkxpbmVXZWlnaHQiOjAuMCwiTGluZVR5cGUiOjAsIlBhcmVudFN0eWxlIjpudWxsfSwiUGFyZW50U3R5bGUiOm51bGx9LCJEYXRlU3R5bGUiOnsiJGlkIjoiNDczIiwiRm9udFNldHRpbmdzIjp7IiRpZCI6IjQ3NCIsIkZvbnRTaXplIjoxMCwiRm9udE5hbWUiOiJDYWxpYnJpIiwiSXNCb2xkIjpmYWxzZSwiSXNJdGFsaWMiOmZhbHNlLCJJc1VuZGVybGluZWQiOmZhbHNlLCJQYXJlbnRTdHlsZSI6bnVsbH0sIkF1dG9TaXplIjowLCJGb3JlZ3JvdW5kIjp7IiRpZCI6IjQ3NSIsIkNvbG9yIjp7IiRpZCI6IjQ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c3IiwiVG9wIjowLjAsIkxlZnQiOjAuMCwiUmlnaHQiOjAuMCwiQm90dG9tIjowLjB9LCJQYWRkaW5nIjp7IiRpZCI6IjQ3OCIsIlRvcCI6MC4wLCJMZWZ0IjowLjAsIlJpZ2h0IjowLjAsIkJvdHRvbSI6MC4wfSwiQmFja2dyb3VuZCI6eyIkcmVmIjoiNTMifSwiSXNWaXNpYmxlIjp0cnVlLCJXaWR0aCI6MC4wLCJIZWlnaHQiOjAuMCwiQm9yZGVyU3R5bGUiOnsiJGlkIjoiNDc5IiwiTGluZUNvbG9yIjpudWxsLCJMaW5lV2VpZ2h0IjowLjAsIkxpbmVUeXBlIjowLCJQYXJlbnRTdHlsZSI6bnVsbH0sIlBhcmVudFN0eWxlIjpudWxsfSwiRGF0ZUZvcm1hdCI6eyIkaWQiOiI0O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gxIiwiRm9ybWF0IjowLCJJc1Zpc2libGUiOmZhbHNlLCJMYXN0S25vd25WaXNpYmlsaXR5U3RhdGUiOmZhbHNlfSwiSXNWaXNpYmxlIjp0cnVlLCJQYXJlbnRTdHlsZSI6bnVsbH0sIkluZGV4IjoyMSwiU21hcnREdXJhdGlvbkFjdGl2YXRlZCI6ZmFsc2UsIkRhdGVGb3JtYXQiOnsiJHJlZiI6IjQ4MCJ9LCJXZWVrTnVtYmVyaW5nIjp7IiRpZCI6IjQ4MiIsIkZvcm1hdCI6MCwiSXNWaXNpYmxlIjpmYWxzZSwiTGFzdEtub3duVmlzaWJpbGl0eVN0YXRlIjpmYWxzZX0sIklkIjoiMTU0OGE0NTktMjlkNS00MmYwLThlYmItYzM2NDY5MGUzODY1IiwiSW1wb3J0SWQiOm51bGwsIlRpdGxlIjoiSW50ZWdyYXRpb24gSSIsIk5vdGUiOm51bGwsIkh5cGVybGluayI6eyIkaWQiOiI0ODMiLCJBZGRyZXNzIjoiIiwiU3ViQWRkcmVzcyI6IiJ9LCJJc0NoYW5nZWQiOmZhbHNlLCJJc05ldyI6ZmFsc2V9fSx7IiRpZCI6IjQ4NCIsIl9hdHRhY2hlZE1pbGVzdG9uZXMiOltdLCJUYXNrRGVmaW5pdGlvbiI6eyIkaWQiOiI0ODUiLCJHcm91cE5hbWUiOiI0ZDFmMjA3OS0yMmU3LTQ3YjctOGI2Yy02OGM5OGMxYjY4MzMiLCJTdGFydERhdGUiOiIyMDE5LTA2LTMwVDAwOjAwOjAwIiwiRW5kRGF0ZSI6IjIwMTktMDgtMTdUMTE6NTk6MDAiLCJQZXJjZW50YWdlQ29tcGxldGUiOm51bGwsIlN0eWxlIjp7IiRpZCI6IjQ4NiIsIlNoYXBlIjo2LCJTaGFwZVRoaWNrbmVzcyI6MSwiRHVyYXRpb25Gb3JtYXQiOjAsIkluY2x1ZGVOb25Xb3JraW5nRGF5c0luRHVyYXRpb24iOmZhbHNlLCJQZXJjZW50YWdlQ29tcGxldGVTdHlsZSI6eyIkaWQiOiI0ODciLCJGb250U2V0dGluZ3MiOnsiJGlkIjoiNDg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Q4OSIsIlRvcCI6MC4wLCJMZWZ0IjowLjAsIlJpZ2h0IjowLjAsIkJvdHRvbSI6MC4wfSwiUGFkZGluZyI6eyIkaWQiOiI0OTAiLCJUb3AiOjAuMCwiTGVmdCI6MC4wLCJSaWdodCI6MC4wLCJCb3R0b20iOjAuMH0sIkJhY2tncm91bmQiOnsiJHJlZiI6IjE0In0sIklzVmlzaWJsZSI6dHJ1ZSwiV2lkdGgiOjAuMCwiSGVpZ2h0IjowLjAsIkJvcmRlclN0eWxlIjp7IiRpZCI6IjQ5MSIsIkxpbmVDb2xvciI6bnVsbCwiTGluZVdlaWdodCI6MC4wLCJMaW5lVHlwZSI6MCwiUGFyZW50U3R5bGUiOm51bGx9LCJQYXJlbnRTdHlsZSI6bnVsbH0sIkR1cmF0aW9uU3R5bGUiOnsiJGlkIjoiNDkyIiwiRm9udFNldHRpbmdzIjp7IiRpZCI6IjQ5MyIsIkZvbnRTaXplIjoxMCwiRm9udE5hbWUiOiJDYWxpYnJpIiwiSXNCb2xkIjpmYWxzZSwiSXNJdGFsaWMiOmZhbHNlLCJJc1VuZGVybGluZWQiOmZhbHNlLCJQYXJlbnRTdHlsZSI6bnVsbH0sIkF1dG9TaXplIjowLCJGb3JlZ3JvdW5kIjp7IiRpZCI6IjQ5NCIsIkNvbG9yIjp7IiRyZWYiOiIyMCJ9fSwiTWF4V2lkdGgiOjIwMC4wLCJNYXhIZWlnaHQiOiJJbmZpbml0eSIsIlNtYXJ0Rm9yZWdyb3VuZElzQWN0aXZlIjpmYWxzZSwiSG9yaXpvbnRhbEFsaWdubWVudCI6MCwiVmVydGljYWxBbGlnbm1lbnQiOjAsIlNtYXJ0Rm9yZWdyb3VuZCI6bnVsbCwiQmFja2dyb3VuZEZpbGxUeXBlIjowLCJNYXJnaW4iOnsiJGlkIjoiNDk1IiwiVG9wIjowLjAsIkxlZnQiOjAuMCwiUmlnaHQiOjAuMCwiQm90dG9tIjowLjB9LCJQYWRkaW5nIjp7IiRpZCI6IjQ5NiIsIlRvcCI6MC4wLCJMZWZ0IjowLjAsIlJpZ2h0IjowLjAsIkJvdHRvbSI6MC4wfSwiQmFja2dyb3VuZCI6eyIkcmVmIjoiMjMifSwiSXNWaXNpYmxlIjp0cnVlLCJXaWR0aCI6MC4wLCJIZWlnaHQiOjAuMCwiQm9yZGVyU3R5bGUiOnsiJGlkIjoiNDk3IiwiTGluZUNvbG9yIjpudWxsLCJMaW5lV2VpZ2h0IjowLjAsIkxpbmVUeXBlIjowLCJQYXJlbnRTdHlsZSI6bnVsbH0sIlBhcmVudFN0eWxlIjpudWxsfSwiSG9yaXpvbnRhbENvbm5lY3RvclN0eWxlIjp7IiRpZCI6IjQ5OCIsIkxpbmVDb2xvciI6eyIkcmVmIjoiMjYifSwiTGluZVdlaWdodCI6MS4wLCJMaW5lVHlwZSI6MCwiUGFyZW50U3R5bGUiOm51bGx9LCJWZXJ0aWNhbENvbm5lY3RvclN0eWxlIjp7IiRpZCI6IjQ5O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DAiLCJNYXJnaW4iOnsiJGlkIjoiNTAxIiwiVG9wIjowLjAsIkxlZnQiOjQuMCwiUmlnaHQiOjQuMCwiQm90dG9tIjowLjB9LCJQYWRkaW5nIjp7IiRpZCI6IjUwMiIsIlRvcCI6MC4wLCJMZWZ0IjowLjAsIlJpZ2h0IjowLjAsIkJvdHRvbSI6MC4wfSwiQmFja2dyb3VuZCI6eyIkaWQiOiI1MDMiLCJDb2xvciI6eyIkaWQiOiI1MDQiLCJBIjoyNTUsIlIiOjI1NCwiRyI6MTg2LCJCIjoxMH19LCJJc1Zpc2libGUiOnRydWUsIldpZHRoIjowLjAsIkhlaWdodCI6MTYuMCwiQm9yZGVyU3R5bGUiOnsiJGlkIjoiNTA1IiwiTGluZUNvbG9yIjp7IiRyZWYiOiIzNyJ9LCJMaW5lV2VpZ2h0IjowLjAsIkxpbmVUeXBlIjowLCJQYXJlbnRTdHlsZSI6bnVsbH0sIlBhcmVudFN0eWxlIjpudWxsfSwiVGl0bGVTdHlsZSI6eyIkaWQiOiI1MDYiLCJGb250U2V0dGluZ3MiOnsiJGlkIjoiNTA3IiwiRm9udFNpemUiOjExLCJGb250TmFtZSI6IkNhbGlicmkiLCJJc0JvbGQiOmZhbHNlLCJJc0l0YWxpYyI6ZmFsc2UsIklzVW5kZXJsaW5lZCI6ZmFsc2UsIlBhcmVudFN0eWxlIjpudWxsfSwiQXV0b1NpemUiOjAsIkZvcmVncm91bmQiOnsiJGlkIjoiNTA4IiwiQ29sb3IiOnsiJGlkIjoiNTA5IiwiQSI6MjU1LCJSIjo3MiwiRyI6NzIsIkIiOjcyfX0sIk1heFdpZHRoIjo5NjAuMCwiTWF4SGVpZ2h0IjoiSW5maW5pdHkiLCJTbWFydEZvcmVncm91bmRJc0FjdGl2ZSI6ZmFsc2UsIkhvcml6b250YWxBbGlnbm1lbnQiOjEsIlZlcnRpY2FsQWxpZ25tZW50IjowLCJTbWFydEZvcmVncm91bmQiOm51bGwsIkJhY2tncm91bmRGaWxsVHlwZSI6MCwiTWFyZ2luIjp7IiRpZCI6IjUxMCIsIlRvcCI6MC4wLCJMZWZ0IjowLjAsIlJpZ2h0IjowLjAsIkJvdHRvbSI6MC4wfSwiUGFkZGluZyI6eyIkaWQiOiI1MTEiLCJUb3AiOjAuMCwiTGVmdCI6MC4wLCJSaWdodCI6MC4wLCJCb3R0b20iOjAuMH0sIkJhY2tncm91bmQiOnsiJHJlZiI6IjQ1In0sIklzVmlzaWJsZSI6dHJ1ZSwiV2lkdGgiOjAuMCwiSGVpZ2h0IjowLjAsIkJvcmRlclN0eWxlIjp7IiRpZCI6IjUxMiIsIkxpbmVDb2xvciI6bnVsbCwiTGluZVdlaWdodCI6MC4wLCJMaW5lVHlwZSI6MCwiUGFyZW50U3R5bGUiOm51bGx9LCJQYXJlbnRTdHlsZSI6bnVsbH0sIkRhdGVTdHlsZSI6eyIkaWQiOiI1MTMiLCJGb250U2V0dGluZ3MiOnsiJGlkIjoiNTE0IiwiRm9udFNpemUiOjEwLCJGb250TmFtZSI6IkNhbGlicmkiLCJJc0JvbGQiOmZhbHNlLCJJc0l0YWxpYyI6ZmFsc2UsIklzVW5kZXJsaW5lZCI6ZmFsc2UsIlBhcmVudFN0eWxlIjpudWxsfSwiQXV0b1NpemUiOjAsIkZvcmVncm91bmQiOnsiJGlkIjoiNTE1IiwiQ29sb3IiOnsiJGlkIjoiNTE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MTciLCJUb3AiOjAuMCwiTGVmdCI6MC4wLCJSaWdodCI6MC4wLCJCb3R0b20iOjAuMH0sIlBhZGRpbmciOnsiJGlkIjoiNTE4IiwiVG9wIjowLjAsIkxlZnQiOjAuMCwiUmlnaHQiOjAuMCwiQm90dG9tIjowLjB9LCJCYWNrZ3JvdW5kIjp7IiRyZWYiOiI1MyJ9LCJJc1Zpc2libGUiOnRydWUsIldpZHRoIjowLjAsIkhlaWdodCI6MC4wLCJCb3JkZXJTdHlsZSI6eyIkaWQiOiI1MTkiLCJMaW5lQ29sb3IiOm51bGwsIkxpbmVXZWlnaHQiOjAuMCwiTGluZVR5cGUiOjAsIlBhcmVudFN0eWxlIjpudWxsfSwiUGFyZW50U3R5bGUiOm51bGx9LCJEYXRlRm9ybWF0Ijp7IiRpZCI6IjUy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EiLCJGb3JtYXQiOjAsIklzVmlzaWJsZSI6ZmFsc2UsIkxhc3RLbm93blZpc2liaWxpdHlTdGF0ZSI6ZmFsc2V9LCJJc1Zpc2libGUiOnRydWUsIlBhcmVudFN0eWxlIjpudWxsfSwiSW5kZXgiOjIyLCJTbWFydER1cmF0aW9uQWN0aXZhdGVkIjpmYWxzZSwiRGF0ZUZvcm1hdCI6eyIkcmVmIjoiNTIwIn0sIldlZWtOdW1iZXJpbmciOnsiJGlkIjoiNTIyIiwiRm9ybWF0IjowLCJJc1Zpc2libGUiOmZhbHNlLCJMYXN0S25vd25WaXNpYmlsaXR5U3RhdGUiOmZhbHNlfSwiSWQiOiI1MjZkZTViNi05ZTk3LTQ5N2YtOWE1Ni0yNWQ0NTNiZWI2MjMiLCJJbXBvcnRJZCI6bnVsbCwiVGl0bGUiOiJJbnRlZ3JhdGlvbiBJSSIsIk5vdGUiOm51bGwsIkh5cGVybGluayI6eyIkaWQiOiI1MjMiLCJBZGRyZXNzIjoiIiwiU3ViQWRkcmVzcyI6IiJ9LCJJc0NoYW5nZWQiOmZhbHNlLCJJc05ldyI6ZmFsc2V9fSx7IiRpZCI6IjUyNCIsIl9hdHRhY2hlZE1pbGVzdG9uZXMiOltdLCJUYXNrRGVmaW5pdGlvbiI6eyIkaWQiOiI1MjUiLCJHcm91cE5hbWUiOiI0ZDFmMjA3OS0yMmU3LTQ3YjctOGI2Yy02OGM5OGMxYjY4MzMiLCJTdGFydERhdGUiOiIyMDE5LTA4LTE4VDAwOjAwOjAwWiIsIkVuZERhdGUiOiIyMDE5LTEwLTA0VDExOjU5OjAwIiwiUGVyY2VudGFnZUNvbXBsZXRlIjpudWxsLCJTdHlsZSI6eyIkaWQiOiI1MjYiLCJTaGFwZSI6NiwiU2hhcGVUaGlja25lc3MiOjEsIkR1cmF0aW9uRm9ybWF0IjowLCJJbmNsdWRlTm9uV29ya2luZ0RheXNJbkR1cmF0aW9uIjpmYWxzZSwiUGVyY2VudGFnZUNvbXBsZXRlU3R5bGUiOnsiJGlkIjoiNTI3IiwiRm9udFNldHRpbmdzIjp7IiRpZCI6IjUy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yZWYiOiIxNCJ9LCJJc1Zpc2libGUiOnRydWUsIldpZHRoIjowLjAsIkhlaWdodCI6MC4wLCJCb3JkZXJTdHlsZSI6eyIkaWQiOiI1MzEiLCJMaW5lQ29sb3IiOm51bGwsIkxpbmVXZWlnaHQiOjAuMCwiTGluZVR5cGUiOjAsIlBhcmVudFN0eWxlIjpudWxsfSwiUGFyZW50U3R5bGUiOm51bGx9LCJEdXJhdGlvblN0eWxlIjp7IiRpZCI6IjUzMiIsIkZvbnRTZXR0aW5ncyI6eyIkaWQiOiI1MzMiLCJGb250U2l6ZSI6MTAsIkZvbnROYW1lIjoiQ2FsaWJyaSIsIklzQm9sZCI6ZmFsc2UsIklzSXRhbGljIjpmYWxzZSwiSXNVbmRlcmxpbmVkIjpmYWxzZSwiUGFyZW50U3R5bGUiOm51bGx9LCJBdXRvU2l6ZSI6MCwiRm9yZWdyb3VuZCI6eyIkaWQiOiI1MzQiLCJDb2xvciI6eyIkcmVmIjoiMjAifX0sIk1heFdpZHRoIjoyMDAuMCwiTWF4SGVpZ2h0IjoiSW5maW5pdHkiLCJTbWFydEZvcmVncm91bmRJc0FjdGl2ZSI6ZmFsc2UsIkhvcml6b250YWxBbGlnbm1lbnQiOjAsIlZlcnRpY2FsQWxpZ25tZW50IjowLCJTbWFydEZvcmVncm91bmQiOm51bGwsIkJhY2tncm91bmRGaWxsVHlwZSI6MCwiTWFyZ2luIjp7IiRpZCI6IjUzNSIsIlRvcCI6MC4wLCJMZWZ0IjowLjAsIlJpZ2h0IjowLjAsIkJvdHRvbSI6MC4wfSwiUGFkZGluZyI6eyIkaWQiOiI1MzYiLCJUb3AiOjAuMCwiTGVmdCI6MC4wLCJSaWdodCI6MC4wLCJCb3R0b20iOjAuMH0sIkJhY2tncm91bmQiOnsiJHJlZiI6IjIzIn0sIklzVmlzaWJsZSI6dHJ1ZSwiV2lkdGgiOjAuMCwiSGVpZ2h0IjowLjAsIkJvcmRlclN0eWxlIjp7IiRpZCI6IjUzNyIsIkxpbmVDb2xvciI6bnVsbCwiTGluZVdlaWdodCI6MC4wLCJMaW5lVHlwZSI6MCwiUGFyZW50U3R5bGUiOm51bGx9LCJQYXJlbnRTdHlsZSI6bnVsbH0sIkhvcml6b250YWxDb25uZWN0b3JTdHlsZSI6eyIkaWQiOiI1MzgiLCJMaW5lQ29sb3IiOnsiJHJlZiI6IjI2In0sIkxpbmVXZWlnaHQiOjEuMCwiTGluZVR5cGUiOjAsIlBhcmVudFN0eWxlIjpudWxsfSwiVmVydGljYWxDb25uZWN0b3JTdHlsZSI6eyIkaWQiOiI1Mz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TQwIiwiTWFyZ2luIjp7IiRpZCI6IjU0MSIsIlRvcCI6MC4wLCJMZWZ0Ijo0LjAsIlJpZ2h0Ijo0LjAsIkJvdHRvbSI6MC4wfSwiUGFkZGluZyI6eyIkaWQiOiI1NDIiLCJUb3AiOjAuMCwiTGVmdCI6MC4wLCJSaWdodCI6MC4wLCJCb3R0b20iOjAuMH0sIkJhY2tncm91bmQiOnsiJGlkIjoiNTQzIiwiQ29sb3IiOnsiJGlkIjoiNTQ0IiwiQSI6MjU1LCJSIjoyNTQsIkciOjE4NiwiQiI6MTB9fSwiSXNWaXNpYmxlIjp0cnVlLCJXaWR0aCI6MC4wLCJIZWlnaHQiOjE2LjAsIkJvcmRlclN0eWxlIjp7IiRpZCI6IjU0NSIsIkxpbmVDb2xvciI6eyIkcmVmIjoiMzcifSwiTGluZVdlaWdodCI6MC4wLCJMaW5lVHlwZSI6MCwiUGFyZW50U3R5bGUiOm51bGx9LCJQYXJlbnRTdHlsZSI6bnVsbH0sIlRpdGxlU3R5bGUiOnsiJGlkIjoiNTQ2IiwiRm9udFNldHRpbmdzIjp7IiRpZCI6IjU0NyIsIkZvbnRTaXplIjoxMSwiRm9udE5hbWUiOiJDYWxpYnJpIiwiSXNCb2xkIjpmYWxzZSwiSXNJdGFsaWMiOmZhbHNlLCJJc1VuZGVybGluZWQiOmZhbHNlLCJQYXJlbnRTdHlsZSI6bnVsbH0sIkF1dG9TaXplIjowLCJGb3JlZ3JvdW5kIjp7IiRpZCI6IjU0OCIsIkNvbG9yIjp7IiRpZCI6IjU0OSIsIkEiOjI1NSwiUiI6NzIsIkciOjcyLCJCIjo3Mn19LCJNYXhXaWR0aCI6OTYwLjAsIk1heEhlaWdodCI6IkluZmluaXR5IiwiU21hcnRGb3JlZ3JvdW5kSXNBY3RpdmUiOmZhbHNlLCJIb3Jpem9udGFsQWxpZ25tZW50IjoxLCJWZXJ0aWNhbEFsaWdubWVudCI6MCwiU21hcnRGb3JlZ3JvdW5kIjpudWxsLCJCYWNrZ3JvdW5kRmlsbFR5cGUiOjAsIk1hcmdpbiI6eyIkaWQiOiI1NTAiLCJUb3AiOjAuMCwiTGVmdCI6MC4wLCJSaWdodCI6MC4wLCJCb3R0b20iOjAuMH0sIlBhZGRpbmciOnsiJGlkIjoiNTUxIiwiVG9wIjowLjAsIkxlZnQiOjAuMCwiUmlnaHQiOjAuMCwiQm90dG9tIjowLjB9LCJCYWNrZ3JvdW5kIjp7IiRyZWYiOiI0NSJ9LCJJc1Zpc2libGUiOnRydWUsIldpZHRoIjowLjAsIkhlaWdodCI6MC4wLCJCb3JkZXJTdHlsZSI6eyIkaWQiOiI1NTIiLCJMaW5lQ29sb3IiOm51bGwsIkxpbmVXZWlnaHQiOjAuMCwiTGluZVR5cGUiOjAsIlBhcmVudFN0eWxlIjpudWxsfSwiUGFyZW50U3R5bGUiOm51bGx9LCJEYXRlU3R5bGUiOnsiJGlkIjoiNTUzIiwiRm9udFNldHRpbmdzIjp7IiRpZCI6IjU1NCIsIkZvbnRTaXplIjoxMCwiRm9udE5hbWUiOiJDYWxpYnJpIiwiSXNCb2xkIjpmYWxzZSwiSXNJdGFsaWMiOmZhbHNlLCJJc1VuZGVybGluZWQiOmZhbHNlLCJQYXJlbnRTdHlsZSI6bnVsbH0sIkF1dG9TaXplIjowLCJGb3JlZ3JvdW5kIjp7IiRpZCI6IjU1NSIsIkNvbG9yIjp7IiRpZCI6IjU1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U3IiwiVG9wIjowLjAsIkxlZnQiOjAuMCwiUmlnaHQiOjAuMCwiQm90dG9tIjowLjB9LCJQYWRkaW5nIjp7IiRpZCI6IjU1OCIsIlRvcCI6MC4wLCJMZWZ0IjowLjAsIlJpZ2h0IjowLjAsIkJvdHRvbSI6MC4wfSwiQmFja2dyb3VuZCI6eyIkcmVmIjoiNTMifSwiSXNWaXNpYmxlIjp0cnVlLCJXaWR0aCI6MC4wLCJIZWlnaHQiOjAuMCwiQm9yZGVyU3R5bGUiOnsiJGlkIjoiNTU5IiwiTGluZUNvbG9yIjpudWxsLCJMaW5lV2VpZ2h0IjowLjAsIkxpbmVUeXBlIjowLCJQYXJlbnRTdHlsZSI6bnVsbH0sIlBhcmVudFN0eWxlIjpudWxsfSwiRGF0ZUZvcm1hdCI6eyIkaWQiOiI1N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YxIiwiRm9ybWF0IjowLCJJc1Zpc2libGUiOmZhbHNlLCJMYXN0S25vd25WaXNpYmlsaXR5U3RhdGUiOmZhbHNlfSwiSXNWaXNpYmxlIjp0cnVlLCJQYXJlbnRTdHlsZSI6bnVsbH0sIkluZGV4IjoyMywiU21hcnREdXJhdGlvbkFjdGl2YXRlZCI6ZmFsc2UsIkRhdGVGb3JtYXQiOnsiJHJlZiI6IjU2MCJ9LCJXZWVrTnVtYmVyaW5nIjp7IiRpZCI6IjU2MiIsIkZvcm1hdCI6MCwiSXNWaXNpYmxlIjpmYWxzZSwiTGFzdEtub3duVmlzaWJpbGl0eVN0YXRlIjpmYWxzZX0sIklkIjoiMmU5MjFlOTUtY2Q4ZC00YjEzLWExMzUtMDBiYzdiMjFiZjRjIiwiSW1wb3J0SWQiOm51bGwsIlRpdGxlIjoiSW50ZWdyYXRpb24gSUlJIiwiTm90ZSI6bnVsbCwiSHlwZXJsaW5rIjp7IiRpZCI6IjU2MyIsIkFkZHJlc3MiOiIiLCJTdWJBZGRyZXNzIjoiIn0sIklzQ2hhbmdlZCI6ZmFsc2UsIklzTmV3IjpmYWxzZX19XSwiX21pbGVzdG9uZXMiOltdLCJJZCI6IjRkMWYyMDc5LTIyZTctNDdiNy04YjZjLTY4Yzk4YzFiNjgzMyIsIklzU2luZ2xlSXRlbVJvdyI6ZmFsc2V9XSwiSW5kZXgiOjAsIklkIjoiNjQ0YWJhY2MtY2Q0Yy00MTA2LWJjNWMtMGUxNTYwMjI1MjczIiwiSGVhZGVyVGV4dCI6bnVsbCwiSXNEZWZhdWx0Ijp0cnVlLCJTdHlsZSI6eyIkaWQiOiI1NjQiLCJIZWFkZXJTdHlsZSI6eyIkaWQiOiI1NjUiLCJUZXh0U3R5bGUiOnsiJGlkIjoiNTY2IiwiRm9udFNldHRpbmdzIjp7IiRpZCI6IjU2NyIsIkZvbnRTaXplIjoxMSwiRm9udE5hbWUiOiJDYWxpYnJpIiwiSXNCb2xkIjpmYWxzZSwiSXNJdGFsaWMiOmZhbHNlLCJJc1VuZGVybGluZWQiOmZhbHNlLCJQYXJlbnRTdHlsZSI6bnVsbH0sIkF1dG9TaXplIjoyLCJGb3JlZ3JvdW5kIjp7IiRpZCI6IjU2OCIsIkNvbG9yIjp7IiRpZCI6IjU2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U3MCIsIlRvcCI6MC4wLCJMZWZ0IjowLjAsIlJpZ2h0IjowLjAsIkJvdHRvbSI6MC4wfSwiUGFkZGluZyI6eyIkaWQiOiI1NzEiLCJUb3AiOjAuMCwiTGVmdCI6MC4wLCJSaWdodCI6MC4wLCJCb3R0b20iOjAuMH0sIkJhY2tncm91bmQiOm51bGwsIklzVmlzaWJsZSI6dHJ1ZSwiV2lkdGgiOjAuMCwiSGVpZ2h0IjowLjAsIkJvcmRlclN0eWxlIjpudWxsLCJQYXJlbnRTdHlsZSI6bnVsbH0sIlJlY3RhbmdsZVN0eWxlIjp7IiRpZCI6IjU3MiIsIk1hcmdpbiI6eyIkaWQiOiI1NzMiLCJUb3AiOjAuMCwiTGVmdCI6MC4wLCJSaWdodCI6MC4wLCJCb3R0b20iOjAuMH0sIlBhZGRpbmciOnsiJGlkIjoiNTc0IiwiVG9wIjowLjAsIkxlZnQiOjAuMCwiUmlnaHQiOjAuMCwiQm90dG9tIjowLjB9LCJCYWNrZ3JvdW5kIjp7IiRpZCI6IjU3NSIsIkNvbG9yIjp7IiRpZCI6IjU3NiIsIkEiOjYzLCJSIjoyNTUsIkciOjE5MiwiQiI6MH19LCJJc1Zpc2libGUiOnRydWUsIldpZHRoIjowLjAsIkhlaWdodCI6MC4wLCJCb3JkZXJTdHlsZSI6eyIkaWQiOiI1NzciLCJMaW5lQ29sb3IiOnsiJGlkIjoiNTc4IiwiJHR5cGUiOiJOTFJFLkNvbW1vbi5Eb20uU29saWRDb2xvckJydXNoLCBOTFJFLkNvbW1vbiIsIkNvbG9yIjp7IiRpZCI6IjU3OSIsIkEiOjI1NSwiUiI6MjU1LCJHIjowLCJCIjowfX0sIkxpbmVXZWlnaHQiOjAuMCwiTGluZVR5cGUiOjAsIlBhcmVudFN0eWxlIjpudWxsfSwiUGFyZW50U3R5bGUiOm51bGx9LCJNYXJnaW4iOnsiJGlkIjoiNTgwIiwiVG9wIjowLjAsIkxlZnQiOjAuMCwiUmlnaHQiOjAuMCwiQm90dG9tIjowLjB9LCJQYWRkaW5nIjp7IiRpZCI6IjU4MSIsIlRvcCI6MC4wLCJMZWZ0IjowLjAsIlJpZ2h0IjowLjAsIkJvdHRvbSI6MC4wfSwiQmFja2dyb3VuZCI6bnVsbCwiSXNWaXNpYmxlIjp0cnVlLCJXaWR0aCI6MC4wLCJIZWlnaHQiOjAuMCwiQm9yZGVyU3R5bGUiOm51bGwsIlBhcmVudFN0eWxlIjpudWxsfSwiQmFja2dyb3VuZFN0eWxlIjp7IiRpZCI6IjU4MiIsIk1hcmdpbiI6eyIkaWQiOiI1ODMiLCJUb3AiOjAuMCwiTGVmdCI6MC4wLCJSaWdodCI6MC4wLCJCb3R0b20iOjAuMH0sIlBhZGRpbmciOnsiJGlkIjoiNTg0IiwiVG9wIjowLjAsIkxlZnQiOjAuMCwiUmlnaHQiOjAuMCwiQm90dG9tIjowLjB9LCJCYWNrZ3JvdW5kIjp7IiRpZCI6IjU4NSIsIkNvbG9yIjp7IiRpZCI6IjU4NiIsIkEiOjUxLCJSIjoxNTUsIkciOjE4NywiQiI6ODl9fSwiSXNWaXNpYmxlIjp0cnVlLCJXaWR0aCI6MC4wLCJIZWlnaHQiOjAuMCwiQm9yZGVyU3R5bGUiOnsiJGlkIjoiNTg3IiwiTGluZUNvbG9yIjp7IiRpZCI6IjU4OCIsIiR0eXBlIjoiTkxSRS5Db21tb24uRG9tLlNvbGlkQ29sb3JCcnVzaCwgTkxSRS5Db21tb24iLCJDb2xvciI6eyIkaWQiOiI1ODkiLCJBIjoyNTUsIlIiOjI1NSwiRyI6MCwiQiI6MH19LCJMaW5lV2VpZ2h0IjowLjAsIkxpbmVUeXBlIjowLCJQYXJlbnRTdHlsZSI6bnVsbH0sIlBhcmVudFN0eWxlIjpudWxsfSwiTWFyZ2luIjp7IiRpZCI6IjU5MCIsIlRvcCI6MC4wLCJMZWZ0IjowLjAsIlJpZ2h0IjowLjAsIkJvdHRvbSI6MC4wfSwiUGFkZGluZyI6eyIkaWQiOiI1OTEiLCJUb3AiOjAuMCwiTGVmdCI6MC4wLCJSaWdodCI6MC4wLCJCb3R0b20iOjAuMH0sIklzVmlzaWJsZSI6dHJ1ZSwiV2lkdGgiOjAuMCwiSGVpZ2h0IjowLjAsIkJvcmRlclN0eWxlIjpudWxsLCJQYXJlbnRTdHlsZSI6bnVsbH19XSwiSWQiOiIyMDdkZDMyNy0xZTM0LTQ2MDMtODQzMC1hNzc2NDc2NTQzZTciLCJJbmRleCI6MTUsIkhlYWRlclRleHQiOiJUZXN0IiwiU3R5bGUiOnsiJGlkIjoiNTkyIiwiSGVhZGVyU3R5bGUiOnsiJGlkIjoiNTkzIiwiVGV4dElzVmVydGljYWwiOmZhbHNlLCJUZXh0U3R5bGUiOnsiJGlkIjoiNTk0IiwiRm9udFNldHRpbmdzIjp7IiRpZCI6IjU5NSIsIkZvbnRTaXplIjoxMCwiRm9udE5hbWUiOiJGcmFua2xpbiBHb3RoaWMgTWVkaXVtIiwiSXNCb2xkIjpmYWxzZSwiSXNJdGFsaWMiOmZhbHNlLCJJc1VuZGVybGluZWQiOmZhbHNlLCJQYXJlbnRTdHlsZSI6bnVsbH0sIkF1dG9TaXplIjowLCJGb3JlZ3JvdW5kIjp7IiRpZCI6IjU5NiIsIkNvbG9yIjp7IiRpZCI6IjU5NyIsIkEiOjI1NSwiUiI6MTE4LCJHIjo5MCwiQiI6MH19LCJNYXhXaWR0aCI6MC4wLCJNYXhIZWlnaHQiOjAuMCwiU21hcnRGb3JlZ3JvdW5kSXNBY3RpdmUiOmZhbHNlLCJIb3Jpem9udGFsQWxpZ25tZW50IjowLCJWZXJ0aWNhbEFsaWdubWVudCI6MCwiU21hcnRGb3JlZ3JvdW5kIjpudWxsLCJCYWNrZ3JvdW5kRmlsbFR5cGUiOjAsIk1hcmdpbiI6eyIkcmVmIjoiMzMyIn0sIlBhZGRpbmciOnsiJHJlZiI6IjMzMyJ9LCJCYWNrZ3JvdW5kIjpudWxsLCJJc1Zpc2libGUiOmZhbHNlLCJXaWR0aCI6MC4wLCJIZWlnaHQiOjAuMCwiQm9yZGVyU3R5bGUiOm51bGwsIlBhcmVudFN0eWxlIjpudWxsfSwiUmVjdGFuZ2xlU3R5bGUiOnsiJGlkIjoiNTk4IiwiTWFyZ2luIjp7IiRyZWYiOiIzMzUifSwiUGFkZGluZyI6eyIkcmVmIjoiMzM2In0sIkJhY2tncm91bmQiOnsiJGlkIjoiNTk5IiwiQ29sb3IiOnsiJGlkIjoiNjAwIiwiQSI6MTI3LCJSIjoyNTUsIkciOjE5MiwiQiI6MH19LCJJc1Zpc2libGUiOmZhbHNlLCJXaWR0aCI6MC4wLCJIZWlnaHQiOjAuMCwiQm9yZGVyU3R5bGUiOnsiJGlkIjoiNjAxIiwiTGluZUNvbG9yIjp7IiRyZWYiOiIzNDAifSwiTGluZVdlaWdodCI6MC4wLCJMaW5lVHlwZSI6MCwiUGFyZW50U3R5bGUiOm51bGx9LCJQYXJlbnRTdHlsZSI6bnVsbH0sIk1hcmdpbiI6eyIkcmVmIjoiMzQyIn0sIlBhZGRpbmciOnsiJHJlZiI6IjM0MyJ9LCJCYWNrZ3JvdW5kIjpudWxsLCJJc1Zpc2libGUiOnRydWUsIldpZHRoIjowLjAsIkhlaWdodCI6MC4wLCJCb3JkZXJTdHlsZSI6bnVsbCwiUGFyZW50U3R5bGUiOm51bGx9LCJCYWNrZ3JvdW5kU3R5bGUiOnsiJGlkIjoiNjAyIiwiTWFyZ2luIjp7IiRyZWYiOiIzNDUifSwiUGFkZGluZyI6eyIkcmVmIjoiMzQ2In0sIkJhY2tncm91bmQiOnsiJGlkIjoiNjAzIiwiQ29sb3IiOnsiJGlkIjoiNjA0IiwiQSI6MzgsIlIiOjI1NSwiRyI6MTkyLCJCIjowfX0sIklzVmlzaWJsZSI6dHJ1ZSwiV2lkdGgiOjAuMCwiSGVpZ2h0IjowLjAsIkJvcmRlclN0eWxlIjp7IiRpZCI6IjYwNSIsIkxpbmVDb2xvciI6eyIkcmVmIjoiMzUwIn0sIkxpbmVXZWlnaHQiOjAuMCwiTGluZVR5cGUiOjAsIlBhcmVudFN0eWxlIjpudWxsfSwiUGFyZW50U3R5bGUiOm51bGx9LCJJc0Fib3ZlVGltZWJhbmQiOmZhbHNlLCJNYXJnaW4iOnsiJGlkIjoiNjA2IiwiVG9wIjowLjAsIkxlZnQiOjAuMCwiUmlnaHQiOjAuMCwiQm90dG9tIjowLjB9LCJQYWRkaW5nIjp7IiRpZCI6IjYwNyIsIlRvcCI6MC4wLCJMZWZ0IjowLjAsIlJpZ2h0IjowLjAsIkJvdHRvbSI6MC4wfSwiSXNWaXNpYmxlIjp0cnVlLCJXaWR0aCI6MC4wLCJIZWlnaHQiOjAuMCwiQm9yZGVyU3R5bGUiOnsiJGlkIjoiNjA4IiwiTGluZUNvbG9yIjpudWxsLCJMaW5lV2VpZ2h0IjowLjAsIkxpbmVUeXBlIjowLCJQYXJlbnRTdHlsZSI6bnVsbH0sIlBhcmVudFN0eWxlIjpudWxsfX0seyIkaWQiOiI2MDkiLCJfYWN0aXZpdGllcyI6W3siJGlkIjoiNjEwIiwiX3Jvd3MiOlt7IiRpZCI6IjYxMSIsIl90YXNrcyI6W3siJGlkIjoiNjEyIiwiX2F0dGFjaGVkTWlsZXN0b25lcyI6W10sIlRhc2tEZWZpbml0aW9uIjp7IiRpZCI6IjYxMyIsIkdyb3VwTmFtZSI6IjllMzI4YTQ3LTgyMTAtNDI1NS1hZjg2LTQ1NWMwOTY2NmFlNSIsIlN0YXJ0RGF0ZSI6IjIwMTktMDQtMDFUMDA6MDA6MDAiLCJFbmREYXRlIjoiMjAxOS0wNS0xM1QxMTo1OTowMCIsIlBlcmNlbnRhZ2VDb21wbGV0ZSI6bnVsbCwiU3R5bGUiOnsiJGlkIjoiNjE0IiwiU2hhcGUiOjMsIlNoYXBlVGhpY2tuZXNzIjow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MTE2LCJHIjoxNzMsIkIiOjczfX0sIklzVmlzaWJsZSI6dHJ1ZSwiV2lkdGgiOjAuMCwiSGVpZ2h0IjoxMy40MjY2NjY2NjY2NjY2NzcsIkJvcmRlclN0eWxlIjp7IiRpZCI6IjYzMyIsIkxpbmVDb2xvciI6eyIkcmVmIjoiMzcifSwiTGluZVdlaWdodCI6MC4wLCJMaW5lVHlwZSI6MCwiUGFyZW50U3R5bGUiOm51bGx9LCJQYXJlbnRTdHlsZSI6bnVsbH0sIlRpdGxlU3R5bGUiOnsiJGlkIjoiNjM0IiwiRm9udFNldHRpbmdzIjp7IiRpZCI6IjYzNSIsIkZvbnRTaXplIjoxMSwiRm9udE5hbWUiOiJDYWxpYnJpIiwiSXNCb2xkIjpmYWxzZSwiSXNJdGFsaWMiOmZhbHNlLCJJc1VuZGVybGluZWQiOmZhbHNlLCJQYXJlbnRTdHlsZSI6bnVsbH0sIkF1dG9TaXplIjowLCJGb3JlZ3JvdW5kIjp7IiRpZCI6IjYzNiIsIkNvbG9yIjp7IiRpZCI6IjYz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2MzgiLCJUb3AiOjAuMCwiTGVmdCI6MC4wLCJSaWdodCI6MC4wLCJCb3R0b20iOjAuMH0sIlBhZGRpbmciOnsiJGlkIjoiNjM5IiwiVG9wIjowLjAsIkxlZnQiOjAuMCwiUmlnaHQiOjAuMCwiQm90dG9tIjowLjB9LCJCYWNrZ3JvdW5kIjp7IiRyZWYiOiI0NSJ9LCJJc1Zpc2libGUiOnRydWUsIldpZHRoIjowLjAsIkhlaWdodCI6MC4wLCJCb3JkZXJTdHlsZSI6eyIkaWQiOiI2NDAiLCJMaW5lQ29sb3IiOm51bGwsIkxpbmVXZWlnaHQiOjAuMCwiTGluZVR5cGUiOjAsIlBhcmVudFN0eWxlIjpudWxsfSwiUGFyZW50U3R5bGUiOm51bGx9LCJEYXRlU3R5bGUiOnsiJGlkIjoiNjQxIiwiRm9udFNldHRpbmdzIjp7IiRpZCI6IjY0MiIsIkZvbnRTaXplIjoxMCwiRm9udE5hbWUiOiJDYWxpYnJpIiwiSXNCb2xkIjpmYWxzZSwiSXNJdGFsaWMiOmZhbHNlLCJJc1VuZGVybGluZWQiOmZhbHNlLCJQYXJlbnRTdHlsZSI6bnVsbH0sIkF1dG9TaXplIjowLCJGb3JlZ3JvdW5kIjp7IiRpZCI6IjY0MyIsIkNvbG9yIjp7IiRpZCI6IjY0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jQ1IiwiVG9wIjowLjAsIkxlZnQiOjAuMCwiUmlnaHQiOjAuMCwiQm90dG9tIjowLjB9LCJQYWRkaW5nIjp7IiRpZCI6IjY0NiIsIlRvcCI6MC4wLCJMZWZ0IjowLjAsIlJpZ2h0IjowLjAsIkJvdHRvbSI6MC4wfSwiQmFja2dyb3VuZCI6eyIkcmVmIjoiNTMifSwiSXNWaXNpYmxlIjp0cnVlLCJXaWR0aCI6MC4wLCJIZWlnaHQiOjAuMCwiQm9yZGVyU3R5bGUiOnsiJGlkIjoiNjQ3IiwiTGluZUNvbG9yIjpudWxsLCJMaW5lV2VpZ2h0IjowLjAsIkxpbmVUeXBlIjowLCJQYXJlbnRTdHlsZSI6bnVsbH0sIlBhcmVudFN0eWxlIjpudWxsfSwiRGF0ZUZvcm1hdCI6eyIkaWQiOiI2N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Q5IiwiRm9ybWF0IjowLCJJc1Zpc2libGUiOmZhbHNlLCJMYXN0S25vd25WaXNpYmlsaXR5U3RhdGUiOmZhbHNlfSwiSXNWaXNpYmxlIjp0cnVlLCJQYXJlbnRTdHlsZSI6bnVsbH0sIkluZGV4IjoyNSwiU21hcnREdXJhdGlvbkFjdGl2YXRlZCI6ZmFsc2UsIkRhdGVGb3JtYXQiOnsiJHJlZiI6IjY0OCJ9LCJXZWVrTnVtYmVyaW5nIjp7IiRpZCI6IjY1MCIsIkZvcm1hdCI6MCwiSXNWaXNpYmxlIjpmYWxzZSwiTGFzdEtub3duVmlzaWJpbGl0eVN0YXRlIjpmYWxzZX0sIklkIjoiNDdjYmU4OWMtZGY1NS00MTk5LTlhZTAtZDNhYzUyNjE5NGY2IiwiSW1wb3J0SWQiOm51bGwsIlRpdGxlIjoiQWxwaGEgQnVpbGQiLCJOb3RlIjpudWxsLCJIeXBlcmxpbmsiOnsiJGlkIjoiNjUxIiwiQWRkcmVzcyI6IiIsIlN1YkFkZHJlc3MiOiIifSwiSXNDaGFuZ2VkIjpmYWxzZSwiSXNOZXciOmZhbHNlfX0seyIkaWQiOiI2NTIiLCJfYXR0YWNoZWRNaWxlc3RvbmVzIjpbXSwiVGFza0RlZmluaXRpb24iOnsiJGlkIjoiNjUzIiwiR3JvdXBOYW1lIjoiOWUzMjhhNDctODIxMC00MjU1LWFmODYtNDU1YzA5NjY2YWU1IiwiU3RhcnREYXRlIjoiMjAxOS0wMy0wMVQwMDowMDowMCIsIkVuZERhdGUiOiIyMDE5LTA0LTAxVDExOjU5OjAwIiwiUGVyY2VudGFnZUNvbXBsZXRlIjpudWxsLCJTdHlsZSI6eyIkaWQiOiI2NTQiLCJTaGFwZSI6MSwiU2hhcGVUaGlja25lc3MiOjAsIkR1cmF0aW9uRm9ybWF0IjowLCJJbmNsdWRlTm9uV29ya2luZ0RheXNJbkR1cmF0aW9uIjpmYWxzZSwiUGVyY2VudGFnZUNvbXBsZXRlU3R5bGUiOnsiJGlkIjoiNjU1IiwiRm9udFNldHRpbmdzIjp7IiRpZCI6IjY1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ciLCJUb3AiOjAuMCwiTGVmdCI6MC4wLCJSaWdodCI6MC4wLCJCb3R0b20iOjAuMH0sIlBhZGRpbmciOnsiJGlkIjoiNjU4IiwiVG9wIjowLjAsIkxlZnQiOjAuMCwiUmlnaHQiOjAuMCwiQm90dG9tIjowLjB9LCJCYWNrZ3JvdW5kIjp7IiRyZWYiOiIxNCJ9LCJJc1Zpc2libGUiOnRydWUsIldpZHRoIjowLjAsIkhlaWdodCI6MC4wLCJCb3JkZXJTdHlsZSI6eyIkaWQiOiI2NTkiLCJMaW5lQ29sb3IiOm51bGwsIkxpbmVXZWlnaHQiOjAuMCwiTGluZVR5cGUiOjAsIlBhcmVudFN0eWxlIjpudWxsfSwiUGFyZW50U3R5bGUiOm51bGx9LCJEdXJhdGlvblN0eWxlIjp7IiRpZCI6IjY2MCIsIkZvbnRTZXR0aW5ncyI6eyIkaWQiOiI2NjEiLCJGb250U2l6ZSI6MTAsIkZvbnROYW1lIjoiQ2FsaWJyaSIsIklzQm9sZCI6ZmFsc2UsIklzSXRhbGljIjpmYWxzZSwiSXNVbmRlcmxpbmVkIjpmYWxzZSwiUGFyZW50U3R5bGUiOm51bGx9LCJBdXRvU2l6ZSI6MCwiRm9yZWdyb3VuZCI6eyIkaWQiOiI2NjIiLCJDb2xvciI6eyIkcmVmIjoiMjAifX0sIk1heFdpZHRoIjoyMDAuMCwiTWF4SGVpZ2h0IjoiSW5maW5pdHkiLCJTbWFydEZvcmVncm91bmRJc0FjdGl2ZSI6ZmFsc2UsIkhvcml6b250YWxBbGlnbm1lbnQiOjAsIlZlcnRpY2FsQWxpZ25tZW50IjowLCJTbWFydEZvcmVncm91bmQiOm51bGwsIkJhY2tncm91bmRGaWxsVHlwZSI6MCwiTWFyZ2luIjp7IiRpZCI6IjY2MyIsIlRvcCI6MC4wLCJMZWZ0IjowLjAsIlJpZ2h0IjowLjAsIkJvdHRvbSI6MC4wfSwiUGFkZGluZyI6eyIkaWQiOiI2NjQiLCJUb3AiOjAuMCwiTGVmdCI6MC4wLCJSaWdodCI6MC4wLCJCb3R0b20iOjAuMH0sIkJhY2tncm91bmQiOnsiJHJlZiI6IjIzIn0sIklzVmlzaWJsZSI6dHJ1ZSwiV2lkdGgiOjAuMCwiSGVpZ2h0IjowLjAsIkJvcmRlclN0eWxlIjp7IiRpZCI6IjY2NSIsIkxpbmVDb2xvciI6bnVsbCwiTGluZVdlaWdodCI6MC4wLCJMaW5lVHlwZSI6MCwiUGFyZW50U3R5bGUiOm51bGx9LCJQYXJlbnRTdHlsZSI6bnVsbH0sIkhvcml6b250YWxDb25uZWN0b3JTdHlsZSI6eyIkaWQiOiI2NjYiLCJMaW5lQ29sb3IiOnsiJHJlZiI6IjI2In0sIkxpbmVXZWlnaHQiOjEuMCwiTGluZVR5cGUiOjAsIlBhcmVudFN0eWxlIjpudWxsfSwiVmVydGljYWxDb25uZWN0b3JTdHlsZSI6eyIkaWQiOiI2Njc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Y4IiwiTWFyZ2luIjp7IiRpZCI6IjY2OSIsIlRvcCI6MC4wLCJMZWZ0Ijo0LjAsIlJpZ2h0Ijo0LjAsIkJvdHRvbSI6MC4wfSwiUGFkZGluZyI6eyIkaWQiOiI2NzAiLCJUb3AiOjAuMCwiTGVmdCI6MC4wLCJSaWdodCI6MC4wLCJCb3R0b20iOjAuMH0sIkJhY2tncm91bmQiOnsiJGlkIjoiNjcxIiwiQ29sb3IiOnsiJGlkIjoiNjcyIiwiQSI6MjU1LCJSIjoxMTYsIkciOjE3MywiQiI6NzN9fSwiSXNWaXNpYmxlIjp0cnVlLCJXaWR0aCI6MC4wLCJIZWlnaHQiOjEzLjQyNjY2NjY2NjY2NjY3NywiQm9yZGVyU3R5bGUiOnsiJGlkIjoiNjczIiwiTGluZUNvbG9yIjp7IiRyZWYiOiIzNyJ9LCJMaW5lV2VpZ2h0IjowLjAsIkxpbmVUeXBlIjowLCJQYXJlbnRTdHlsZSI6bnVsbH0sIlBhcmVudFN0eWxlIjpudWxsfSwiVGl0bGVTdHlsZSI6eyIkaWQiOiI2NzQiLCJGb250U2V0dGluZ3MiOnsiJGlkIjoiNjc1IiwiRm9udFNpemUiOjExLCJGb250TmFtZSI6IkNhbGlicmkiLCJJc0JvbGQiOmZhbHNlLCJJc0l0YWxpYyI6ZmFsc2UsIklzVW5kZXJsaW5lZCI6ZmFsc2UsIlBhcmVudFN0eWxlIjpudWxsfSwiQXV0b1NpemUiOjAsIkZvcmVncm91bmQiOnsiJGlkIjoiNjc2IiwiQ29sb3IiOnsiJGlkIjoiNjc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3OCIsIlRvcCI6MC4wLCJMZWZ0IjowLjAsIlJpZ2h0IjowLjAsIkJvdHRvbSI6MC4wfSwiUGFkZGluZyI6eyIkaWQiOiI2NzkiLCJUb3AiOjAuMCwiTGVmdCI6MC4wLCJSaWdodCI6MC4wLCJCb3R0b20iOjAuMH0sIkJhY2tncm91bmQiOnsiJHJlZiI6IjQ1In0sIklzVmlzaWJsZSI6dHJ1ZSwiV2lkdGgiOjAuMCwiSGVpZ2h0IjowLjAsIkJvcmRlclN0eWxlIjp7IiRpZCI6IjY4MCIsIkxpbmVDb2xvciI6bnVsbCwiTGluZVdlaWdodCI6MC4wLCJMaW5lVHlwZSI6MCwiUGFyZW50U3R5bGUiOm51bGx9LCJQYXJlbnRTdHlsZSI6bnVsbH0sIkRhdGVTdHlsZSI6eyIkaWQiOiI2ODEiLCJGb250U2V0dGluZ3MiOnsiJGlkIjoiNjgyIiwiRm9udFNpemUiOjEwLCJGb250TmFtZSI6IkNhbGlicmkiLCJJc0JvbGQiOmZhbHNlLCJJc0l0YWxpYyI6ZmFsc2UsIklzVW5kZXJsaW5lZCI6ZmFsc2UsIlBhcmVudFN0eWxlIjpudWxsfSwiQXV0b1NpemUiOjAsIkZvcmVncm91bmQiOnsiJGlkIjoiNjgzIiwiQ29sb3IiOnsiJGlkIjoiNjg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ODUiLCJUb3AiOjAuMCwiTGVmdCI6MC4wLCJSaWdodCI6MC4wLCJCb3R0b20iOjAuMH0sIlBhZGRpbmciOnsiJGlkIjoiNjg2IiwiVG9wIjowLjAsIkxlZnQiOjAuMCwiUmlnaHQiOjAuMCwiQm90dG9tIjowLjB9LCJCYWNrZ3JvdW5kIjp7IiRyZWYiOiI1MyJ9LCJJc1Zpc2libGUiOnRydWUsIldpZHRoIjowLjAsIkhlaWdodCI6MC4wLCJCb3JkZXJTdHlsZSI6eyIkaWQiOiI2ODciLCJMaW5lQ29sb3IiOm51bGwsIkxpbmVXZWlnaHQiOjAuMCwiTGluZVR5cGUiOjAsIlBhcmVudFN0eWxlIjpudWxsfSwiUGFyZW50U3R5bGUiOm51bGx9LCJEYXRlRm9ybWF0Ijp7IiRpZCI6IjY4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kiLCJGb3JtYXQiOjAsIklzVmlzaWJsZSI6ZmFsc2UsIkxhc3RLbm93blZpc2liaWxpdHlTdGF0ZSI6ZmFsc2V9LCJJc1Zpc2libGUiOnRydWUsIlBhcmVudFN0eWxlIjpudWxsfSwiSW5kZXgiOjI2LCJTbWFydER1cmF0aW9uQWN0aXZhdGVkIjpmYWxzZSwiRGF0ZUZvcm1hdCI6eyIkcmVmIjoiNjg4In0sIldlZWtOdW1iZXJpbmciOnsiJGlkIjoiNjkwIiwiRm9ybWF0IjowLCJJc1Zpc2libGUiOmZhbHNlLCJMYXN0S25vd25WaXNpYmlsaXR5U3RhdGUiOmZhbHNlfSwiSWQiOiJjZjI1ZTdjYS1lYjkzLTRiNzUtYjFlZi1kMmRiNzE5MDVhZDUiLCJJbXBvcnRJZCI6bnVsbCwiVGl0bGUiOiJQcm90b3R5cGUiLCJOb3RlIjpudWxsLCJIeXBlcmxpbmsiOnsiJGlkIjoiNjkxIiwiQWRkcmVzcyI6IiIsIlN1YkFkZHJlc3MiOiIifSwiSXNDaGFuZ2VkIjpmYWxzZSwiSXNOZXciOmZhbHNlfX1dLCJfbWlsZXN0b25lcyI6W10sIklkIjoiOWUzMjhhNDctODIxMC00MjU1LWFmODYtNDU1YzA5NjY2YWU1IiwiSXNTaW5nbGVJdGVtUm93IjpmYWxzZX0seyIkaWQiOiI2OTIiLCJfdGFza3MiOlt7IiRpZCI6IjY5MyIsIl9hdHRhY2hlZE1pbGVzdG9uZXMiOltdLCJUYXNrRGVmaW5pdGlvbiI6eyIkaWQiOiI2OTQiLCJHcm91cE5hbWUiOm51bGwsIlN0YXJ0RGF0ZSI6IjIwMTktMDQtMDFUMDA6MDA6MDAiLCJFbmREYXRlIjoiMjAxOS0xMC0yMVQxMTo1OTowMCIsIlBlcmNlbnRhZ2VDb21wbGV0ZSI6bnVsbCwiU3R5bGUiOnsiJGlkIjoiNjk1IiwiU2hhcGUiOjYsIlNoYXBlVGhpY2tuZXNzIjoxLCJEdXJhdGlvbkZvcm1hdCI6MCwiSW5jbHVkZU5vbldvcmtpbmdEYXlzSW5EdXJhdGlvbiI6ZmFsc2UsIlBlcmNlbnRhZ2VDb21wbGV0ZVN0eWxlIjp7IiRpZCI6IjY5NiIsIkZvbnRTZXR0aW5ncyI6eyIkaWQiOiI2O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k4IiwiVG9wIjowLjAsIkxlZnQiOjAuMCwiUmlnaHQiOjAuMCwiQm90dG9tIjowLjB9LCJQYWRkaW5nIjp7IiRpZCI6IjY5OSIsIlRvcCI6MC4wLCJMZWZ0IjowLjAsIlJpZ2h0IjowLjAsIkJvdHRvbSI6MC4wfSwiQmFja2dyb3VuZCI6eyIkcmVmIjoiMTQifSwiSXNWaXNpYmxlIjp0cnVlLCJXaWR0aCI6MC4wLCJIZWlnaHQiOjAuMCwiQm9yZGVyU3R5bGUiOnsiJGlkIjoiNzAwIiwiTGluZUNvbG9yIjpudWxsLCJMaW5lV2VpZ2h0IjowLjAsIkxpbmVUeXBlIjowLCJQYXJlbnRTdHlsZSI6bnVsbH0sIlBhcmVudFN0eWxlIjpudWxsfSwiRHVyYXRpb25TdHlsZSI6eyIkaWQiOiI3MDEiLCJGb250U2V0dGluZ3MiOnsiJGlkIjoiNzAyIiwiRm9udFNpemUiOjEwLCJGb250TmFtZSI6IkNhbGlicmkiLCJJc0JvbGQiOmZhbHNlLCJJc0l0YWxpYyI6ZmFsc2UsIklzVW5kZXJsaW5lZCI6ZmFsc2UsIlBhcmVudFN0eWxlIjpudWxsfSwiQXV0b1NpemUiOjAsIkZvcmVncm91bmQiOnsiJGlkIjoiNzAzIiwiQ29sb3IiOnsiJHJlZiI6IjIwIn19LCJNYXhXaWR0aCI6MjAwLjAsIk1heEhlaWdodCI6IkluZmluaXR5IiwiU21hcnRGb3JlZ3JvdW5kSXNBY3RpdmUiOmZhbHNlLCJIb3Jpem9udGFsQWxpZ25tZW50IjowLCJWZXJ0aWNhbEFsaWdubWVudCI6MCwiU21hcnRGb3JlZ3JvdW5kIjpudWxsLCJCYWNrZ3JvdW5kRmlsbFR5cGUiOjAsIk1hcmdpbiI6eyIkaWQiOiI3MDQiLCJUb3AiOjAuMCwiTGVmdCI6MC4wLCJSaWdodCI6MC4wLCJCb3R0b20iOjAuMH0sIlBhZGRpbmciOnsiJGlkIjoiNzA1IiwiVG9wIjowLjAsIkxlZnQiOjAuMCwiUmlnaHQiOjAuMCwiQm90dG9tIjowLjB9LCJCYWNrZ3JvdW5kIjp7IiRyZWYiOiIyMyJ9LCJJc1Zpc2libGUiOnRydWUsIldpZHRoIjowLjAsIkhlaWdodCI6MC4wLCJCb3JkZXJTdHlsZSI6eyIkaWQiOiI3MDYiLCJMaW5lQ29sb3IiOm51bGwsIkxpbmVXZWlnaHQiOjAuMCwiTGluZVR5cGUiOjAsIlBhcmVudFN0eWxlIjpudWxsfSwiUGFyZW50U3R5bGUiOm51bGx9LCJIb3Jpem9udGFsQ29ubmVjdG9yU3R5bGUiOnsiJGlkIjoiNzA3IiwiTGluZUNvbG9yIjp7IiRyZWYiOiIyNiJ9LCJMaW5lV2VpZ2h0IjoxLjAsIkxpbmVUeXBlIjowLCJQYXJlbnRTdHlsZSI6bnVsbH0sIlZlcnRpY2FsQ29ubmVjdG9yU3R5bGUiOnsiJGlkIjoiNzA4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wOSIsIk1hcmdpbiI6eyIkaWQiOiI3MTAiLCJUb3AiOjAuMCwiTGVmdCI6NC4wLCJSaWdodCI6NC4wLCJCb3R0b20iOjAuMH0sIlBhZGRpbmciOnsiJGlkIjoiNzExIiwiVG9wIjowLjAsIkxlZnQiOjAuMCwiUmlnaHQiOjAuMCwiQm90dG9tIjowLjB9LCJCYWNrZ3JvdW5kIjp7IiRpZCI6IjcxMiIsIkNvbG9yIjp7IiRpZCI6IjcxMyIsIkEiOjI1NSwiUiI6MTE2LCJHIjoxNzMsIkIiOjczfX0sIklzVmlzaWJsZSI6dHJ1ZSwiV2lkdGgiOjAuMCwiSGVpZ2h0IjoxNi4wLCJCb3JkZXJTdHlsZSI6eyIkaWQiOiI3MTQiLCJMaW5lQ29sb3IiOnsiJHJlZiI6IjM3In0sIkxpbmVXZWlnaHQiOjAuMCwiTGluZVR5cGUiOjAsIlBhcmVudFN0eWxlIjpudWxsfSwiUGFyZW50U3R5bGUiOm51bGx9LCJUaXRsZVN0eWxlIjp7IiRpZCI6IjcxNSIsIkZvbnRTZXR0aW5ncyI6eyIkaWQiOiI3MTYiLCJGb250U2l6ZSI6MTEsIkZvbnROYW1lIjoiQ2FsaWJyaSIsIklzQm9sZCI6ZmFsc2UsIklzSXRhbGljIjpmYWxzZSwiSXNVbmRlcmxpbmVkIjpmYWxzZSwiUGFyZW50U3R5bGUiOm51bGx9LCJBdXRvU2l6ZSI6MCwiRm9yZWdyb3VuZCI6eyIkaWQiOiI3MTciLCJDb2xvciI6eyIkaWQiOiI3MT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zE5IiwiVG9wIjowLjAsIkxlZnQiOjAuMCwiUmlnaHQiOjAuMCwiQm90dG9tIjowLjB9LCJQYWRkaW5nIjp7IiRpZCI6IjcyMCIsIlRvcCI6MC4wLCJMZWZ0IjowLjAsIlJpZ2h0IjowLjAsIkJvdHRvbSI6MC4wfSwiQmFja2dyb3VuZCI6eyIkcmVmIjoiNDUifSwiSXNWaXNpYmxlIjp0cnVlLCJXaWR0aCI6MC4wLCJIZWlnaHQiOjAuMCwiQm9yZGVyU3R5bGUiOnsiJGlkIjoiNzIxIiwiTGluZUNvbG9yIjpudWxsLCJMaW5lV2VpZ2h0IjowLjAsIkxpbmVUeXBlIjowLCJQYXJlbnRTdHlsZSI6bnVsbH0sIlBhcmVudFN0eWxlIjpudWxsfSwiRGF0ZVN0eWxlIjp7IiRpZCI6IjcyMiIsIkZvbnRTZXR0aW5ncyI6eyIkaWQiOiI3MjMiLCJGb250U2l6ZSI6MTAsIkZvbnROYW1lIjoiQ2FsaWJyaSIsIklzQm9sZCI6ZmFsc2UsIklzSXRhbGljIjpmYWxzZSwiSXNVbmRlcmxpbmVkIjpmYWxzZSwiUGFyZW50U3R5bGUiOm51bGx9LCJBdXRvU2l6ZSI6MCwiRm9yZWdyb3VuZCI6eyIkaWQiOiI3MjQiLCJDb2xvciI6eyIkaWQiOiI3M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yNiIsIlRvcCI6MC4wLCJMZWZ0IjowLjAsIlJpZ2h0IjowLjAsIkJvdHRvbSI6MC4wfSwiUGFkZGluZyI6eyIkaWQiOiI3MjciLCJUb3AiOjAuMCwiTGVmdCI6MC4wLCJSaWdodCI6MC4wLCJCb3R0b20iOjAuMH0sIkJhY2tncm91bmQiOnsiJHJlZiI6IjUzIn0sIklzVmlzaWJsZSI6dHJ1ZSwiV2lkdGgiOjAuMCwiSGVpZ2h0IjowLjAsIkJvcmRlclN0eWxlIjp7IiRpZCI6IjcyOCIsIkxpbmVDb2xvciI6bnVsbCwiTGluZVdlaWdodCI6MC4wLCJMaW5lVHlwZSI6MCwiUGFyZW50U3R5bGUiOm51bGx9LCJQYXJlbnRTdHlsZSI6bnVsbH0sIkRhdGVGb3JtYXQiOnsiJGlkIjoiN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zMCIsIkZvcm1hdCI6MCwiSXNWaXNpYmxlIjpmYWxzZSwiTGFzdEtub3duVmlzaWJpbGl0eVN0YXRlIjpmYWxzZX0sIklzVmlzaWJsZSI6dHJ1ZSwiUGFyZW50U3R5bGUiOm51bGx9LCJJbmRleCI6MjcsIlNtYXJ0RHVyYXRpb25BY3RpdmF0ZWQiOmZhbHNlLCJEYXRlRm9ybWF0Ijp7IiRyZWYiOiI3MjkifSwiV2Vla051bWJlcmluZyI6eyIkaWQiOiI3MzEiLCJGb3JtYXQiOjAsIklzVmlzaWJsZSI6ZmFsc2UsIkxhc3RLbm93blZpc2liaWxpdHlTdGF0ZSI6ZmFsc2V9LCJJZCI6IjU0NmRjMzMyLTNkNzQtNDY0YS04ZWY2LWE0ZTZlNTNmMzZlYSIsIkltcG9ydElkIjpudWxsLCJUaXRsZSI6IkRldmVsb3BtZW50IFBoYXNlIEkiLCJOb3RlIjpudWxsLCJIeXBlcmxpbmsiOnsiJGlkIjoiNzMyIiwiQWRkcmVzcyI6IiIsIlN1YkFkZHJlc3MiOiIifSwiSXNDaGFuZ2VkIjpmYWxzZSwiSXNOZXciOmZhbHNlfX1dLCJfbWlsZXN0b25lcyI6W10sIklkIjoiMDAwMDAwMDAtMDAwMC0wMDAwLTAwMDAtMDAwMDAwMDAwMDAwIiwiSXNTaW5nbGVJdGVtUm93Ijp0cnVlfSx7IiRpZCI6IjczMyIsIl90YXNrcyI6W3siJGlkIjoiNzM0IiwiX2F0dGFjaGVkTWlsZXN0b25lcyI6W10sIlRhc2tEZWZpbml0aW9uIjp7IiRpZCI6IjczNSIsIkdyb3VwTmFtZSI6bnVsbCwiU3RhcnREYXRlIjoiMjAxOS0wOC0yMVQwMDowMDowMCIsIkVuZERhdGUiOiIyMDE5LTEwLTIxVDExOjU5OjAwIiwiUGVyY2VudGFnZUNvbXBsZXRlIjpudWxsLCJTdHlsZSI6eyIkaWQiOiI3MzYiLCJTaGFwZSI6NiwiU2hhcGVUaGlja25lc3MiOjEsIkR1cmF0aW9uRm9ybWF0IjowLCJJbmNsdWRlTm9uV29ya2luZ0RheXNJbkR1cmF0aW9uIjpmYWxzZSwiUGVyY2VudGFnZUNvbXBsZXRlU3R5bGUiOnsiJGlkIjoiNzM3IiwiRm9udFNldHRpbmdzIjp7IiRpZCI6Ijcz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3MzkiLCJUb3AiOjAuMCwiTGVmdCI6MC4wLCJSaWdodCI6MC4wLCJCb3R0b20iOjAuMH0sIlBhZGRpbmciOnsiJGlkIjoiNzQwIiwiVG9wIjowLjAsIkxlZnQiOjAuMCwiUmlnaHQiOjAuMCwiQm90dG9tIjowLjB9LCJCYWNrZ3JvdW5kIjp7IiRyZWYiOiIxNCJ9LCJJc1Zpc2libGUiOnRydWUsIldpZHRoIjowLjAsIkhlaWdodCI6MC4wLCJCb3JkZXJTdHlsZSI6eyIkaWQiOiI3NDEiLCJMaW5lQ29sb3IiOm51bGwsIkxpbmVXZWlnaHQiOjAuMCwiTGluZVR5cGUiOjAsIlBhcmVudFN0eWxlIjpudWxsfSwiUGFyZW50U3R5bGUiOm51bGx9LCJEdXJhdGlvblN0eWxlIjp7IiRpZCI6Ijc0MiIsIkZvbnRTZXR0aW5ncyI6eyIkaWQiOiI3NDMiLCJGb250U2l6ZSI6MTAsIkZvbnROYW1lIjoiQ2FsaWJyaSIsIklzQm9sZCI6ZmFsc2UsIklzSXRhbGljIjpmYWxzZSwiSXNVbmRlcmxpbmVkIjpmYWxzZSwiUGFyZW50U3R5bGUiOm51bGx9LCJBdXRvU2l6ZSI6MCwiRm9yZWdyb3VuZCI6eyIkaWQiOiI3NDQiLCJDb2xvciI6eyIkcmVmIjoiMjAifX0sIk1heFdpZHRoIjoyMDAuMCwiTWF4SGVpZ2h0IjoiSW5maW5pdHkiLCJTbWFydEZvcmVncm91bmRJc0FjdGl2ZSI6ZmFsc2UsIkhvcml6b250YWxBbGlnbm1lbnQiOjAsIlZlcnRpY2FsQWxpZ25tZW50IjowLCJTbWFydEZvcmVncm91bmQiOm51bGwsIkJhY2tncm91bmRGaWxsVHlwZSI6MCwiTWFyZ2luIjp7IiRpZCI6Ijc0NSIsIlRvcCI6MC4wLCJMZWZ0IjowLjAsIlJpZ2h0IjowLjAsIkJvdHRvbSI6MC4wfSwiUGFkZGluZyI6eyIkaWQiOiI3NDYiLCJUb3AiOjAuMCwiTGVmdCI6MC4wLCJSaWdodCI6MC4wLCJCb3R0b20iOjAuMH0sIkJhY2tncm91bmQiOnsiJHJlZiI6IjIzIn0sIklzVmlzaWJsZSI6dHJ1ZSwiV2lkdGgiOjAuMCwiSGVpZ2h0IjowLjAsIkJvcmRlclN0eWxlIjp7IiRpZCI6Ijc0NyIsIkxpbmVDb2xvciI6bnVsbCwiTGluZVdlaWdodCI6MC4wLCJMaW5lVHlwZSI6MCwiUGFyZW50U3R5bGUiOm51bGx9LCJQYXJlbnRTdHlsZSI6bnVsbH0sIkhvcml6b250YWxDb25uZWN0b3JTdHlsZSI6eyIkaWQiOiI3NDgiLCJMaW5lQ29sb3IiOnsiJHJlZiI6IjI2In0sIkxpbmVXZWlnaHQiOjEuMCwiTGluZVR5cGUiOjAsIlBhcmVudFN0eWxlIjpudWxsfSwiVmVydGljYWxDb25uZWN0b3JTdHlsZSI6eyIkaWQiOiI3ND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zUwIiwiTWFyZ2luIjp7IiRpZCI6Ijc1MSIsIlRvcCI6MC4wLCJMZWZ0Ijo0LjAsIlJpZ2h0Ijo0LjAsIkJvdHRvbSI6MC4wfSwiUGFkZGluZyI6eyIkaWQiOiI3NTIiLCJUb3AiOjAuMCwiTGVmdCI6MC4wLCJSaWdodCI6MC4wLCJCb3R0b20iOjAuMH0sIkJhY2tncm91bmQiOnsiJGlkIjoiNzUzIiwiQ29sb3IiOnsiJGlkIjoiNzU0IiwiQSI6MjU1LCJSIjoxMTYsIkciOjE3MywiQiI6NzN9fSwiSXNWaXNpYmxlIjp0cnVlLCJXaWR0aCI6MC4wLCJIZWlnaHQiOjE2LjAsIkJvcmRlclN0eWxlIjp7IiRpZCI6Ijc1NSIsIkxpbmVDb2xvciI6eyIkcmVmIjoiMzcifSwiTGluZVdlaWdodCI6MC4wLCJMaW5lVHlwZSI6MCwiUGFyZW50U3R5bGUiOm51bGx9LCJQYXJlbnRTdHlsZSI6bnVsbH0sIlRpdGxlU3R5bGUiOnsiJGlkIjoiNzU2IiwiRm9udFNldHRpbmdzIjp7IiRpZCI6Ijc1NyIsIkZvbnRTaXplIjoxMSwiRm9udE5hbWUiOiJDYWxpYnJpIiwiSXNCb2xkIjpmYWxzZSwiSXNJdGFsaWMiOmZhbHNlLCJJc1VuZGVybGluZWQiOmZhbHNlLCJQYXJlbnRTdHlsZSI6bnVsbH0sIkF1dG9TaXplIjowLCJGb3JlZ3JvdW5kIjp7IiRpZCI6Ijc1OCIsIkNvbG9yIjp7IiRpZCI6Ijc1O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3NjAiLCJUb3AiOjAuMCwiTGVmdCI6MC4wLCJSaWdodCI6MC4wLCJCb3R0b20iOjAuMH0sIlBhZGRpbmciOnsiJGlkIjoiNzYxIiwiVG9wIjowLjAsIkxlZnQiOjAuMCwiUmlnaHQiOjAuMCwiQm90dG9tIjowLjB9LCJCYWNrZ3JvdW5kIjp7IiRyZWYiOiI0NSJ9LCJJc1Zpc2libGUiOnRydWUsIldpZHRoIjowLjAsIkhlaWdodCI6MC4wLCJCb3JkZXJTdHlsZSI6eyIkaWQiOiI3NjIiLCJMaW5lQ29sb3IiOm51bGwsIkxpbmVXZWlnaHQiOjAuMCwiTGluZVR5cGUiOjAsIlBhcmVudFN0eWxlIjpudWxsfSwiUGFyZW50U3R5bGUiOm51bGx9LCJEYXRlU3R5bGUiOnsiJGlkIjoiNzYzIiwiRm9udFNldHRpbmdzIjp7IiRpZCI6Ijc2NCIsIkZvbnRTaXplIjoxMCwiRm9udE5hbWUiOiJDYWxpYnJpIiwiSXNCb2xkIjpmYWxzZSwiSXNJdGFsaWMiOmZhbHNlLCJJc1VuZGVybGluZWQiOmZhbHNlLCJQYXJlbnRTdHlsZSI6bnVsbH0sIkF1dG9TaXplIjowLCJGb3JlZ3JvdW5kIjp7IiRpZCI6Ijc2NSIsIkNvbG9yIjp7IiRpZCI6Ijc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Y3IiwiVG9wIjowLjAsIkxlZnQiOjAuMCwiUmlnaHQiOjAuMCwiQm90dG9tIjowLjB9LCJQYWRkaW5nIjp7IiRpZCI6Ijc2OCIsIlRvcCI6MC4wLCJMZWZ0IjowLjAsIlJpZ2h0IjowLjAsIkJvdHRvbSI6MC4wfSwiQmFja2dyb3VuZCI6eyIkcmVmIjoiNTMifSwiSXNWaXNpYmxlIjp0cnVlLCJXaWR0aCI6MC4wLCJIZWlnaHQiOjAuMCwiQm9yZGVyU3R5bGUiOnsiJGlkIjoiNzY5IiwiTGluZUNvbG9yIjpudWxsLCJMaW5lV2VpZ2h0IjowLjAsIkxpbmVUeXBlIjowLCJQYXJlbnRTdHlsZSI6bnVsbH0sIlBhcmVudFN0eWxlIjpudWxsfSwiRGF0ZUZvcm1hdCI6eyIkaWQiOiI3N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cxIiwiRm9ybWF0IjowLCJJc1Zpc2libGUiOmZhbHNlLCJMYXN0S25vd25WaXNpYmlsaXR5U3RhdGUiOmZhbHNlfSwiSXNWaXNpYmxlIjp0cnVlLCJQYXJlbnRTdHlsZSI6bnVsbH0sIkluZGV4IjoyOCwiU21hcnREdXJhdGlvbkFjdGl2YXRlZCI6ZmFsc2UsIkRhdGVGb3JtYXQiOnsiJHJlZiI6Ijc3MCJ9LCJXZWVrTnVtYmVyaW5nIjp7IiRpZCI6Ijc3MiIsIkZvcm1hdCI6MCwiSXNWaXNpYmxlIjpmYWxzZSwiTGFzdEtub3duVmlzaWJpbGl0eVN0YXRlIjpmYWxzZX0sIklkIjoiN2Q5NjA5NjktZGRmYy00ZGZlLWE4MzEtNzIzMTQ5YzE4NDJlIiwiSW1wb3J0SWQiOm51bGwsIlRpdGxlIjoiRGV2ZWxvcG1lbnQgUGhhc2UgSUkiLCJOb3RlIjpudWxsLCJIeXBlcmxpbmsiOnsiJGlkIjoiNzczIiwiQWRkcmVzcyI6IiIsIlN1YkFkZHJlc3MiOiIifSwiSXNDaGFuZ2VkIjpmYWxzZSwiSXNOZXciOmZhbHNlfX1dLCJfbWlsZXN0b25lcyI6W10sIklkIjoiMDAwMDAwMDAtMDAwMC0wMDAwLTAwMDAtMDAwMDAwMDAwMDAwIiwiSXNTaW5nbGVJdGVtUm93Ijp0cnVlfSx7IiRpZCI6Ijc3NCIsIl90YXNrcyI6W10sIl9taWxlc3RvbmVzIjpbeyIkaWQiOiI3NzUiLCJJZCI6IjI2YzU2OWMwLTFlNmEtNDdiOC1iOWJiLTYyMTkwNjhkYzA4ZSIsIkluZGV4IjoyOSwiR3JvdXBJZCI6ImI5Y2NmYTVmLTdjOWQtNDUzMy1iODk5LTM1MjliMTIzY2QyZiIsIlRpdGxlIjoiUlRXIERlcGxveW1lbnQiLCJEYXRlVGltZSI6IjIwMTktMTAtMTlUMTE6NTk6MDAiLCJQZXJjZW50YWdlQ29tcGxldGUiOm51bGwsIk5vdGUiOm51bGwsIlN0eWxlIjp7IiRpZCI6Ijc3NiIsIlRpdGxlUG9zaXRpb24iOiJSaWdodCIsIkRhdGVQb3NpdGlvbiI6IkxlZnQiLCJTaGFwZVR5cGUiOjEsIlNoYXBlU2l6ZSI6MCwiU2hhcGVTdHlsZSI6eyIkaWQiOiI3NzciLCJNYXJnaW4iOnsiJHJlZiI6IjI3NiJ9LCJQYWRkaW5nIjp7IiRyZWYiOiIyNzcifSwiQmFja2dyb3VuZCI6eyIkaWQiOiI3NzgiLCJDb2xvciI6eyIkaWQiOiI3NzkiLCJBIjoyNTUsIlIiOjU3LCJHIjoxMTQsIkIiOjE4fX0sIklzVmlzaWJsZSI6dHJ1ZSwiV2lkdGgiOjEyLjAsIkhlaWdodCI6MTQuMCwiQm9yZGVyU3R5bGUiOnsiJGlkIjoiNzgwIiwiTGluZUNvbG9yIjp7IiRyZWYiOiIyODEifSwiTGluZVdlaWdodCI6MC4wLCJMaW5lVHlwZSI6MCwiUGFyZW50U3R5bGUiOm51bGx9LCJQYXJlbnRTdHlsZSI6bnVsbH0sIlRpdGxlU3R5bGUiOnsiJGlkIjoiNzgxIiwiRm9udFNldHRpbmdzIjp7IiRpZCI6Ijc4MiIsIkZvbnRTaXplIjoxMSwiRm9udE5hbWUiOiJDYWxpYnJpIiwiSXNCb2xkIjp0cnVlLCJJc0l0YWxpYyI6ZmFsc2UsIklzVW5kZXJsaW5lZCI6ZmFsc2UsIlBhcmVudFN0eWxlIjpudWxsfSwiQXV0b1NpemUiOjAsIkZvcmVncm91bmQiOnsiJGlkIjoiNzgzIiwiQ29sb3IiOnsiJGlkIjoiNzg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Nzg1IiwiRm9udFNldHRpbmdzIjp7IiRpZCI6Ijc4NiIsIkZvbnRTaXplIjoxMCwiRm9udE5hbWUiOiJDYWxpYnJpIiwiSXNCb2xkIjpmYWxzZSwiSXNJdGFsaWMiOmZhbHNlLCJJc1VuZGVybGluZWQiOmZhbHNlLCJQYXJlbnRTdHlsZSI6bnVsbH0sIkF1dG9TaXplIjowLCJGb3JlZ3JvdW5kIjp7IiRpZCI6Ijc4NyIsIkNvbG9yIjp7IiRpZCI6Ijc4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ZmFsc2UsIldpZHRoIjowLjAsIkhlaWdodCI6MC4wLCJCb3JkZXJTdHlsZSI6bnVsbCwiUGFyZW50U3R5bGUiOm51bGx9LCJEYXRlRm9ybWF0Ijp7IiRpZCI6Ijc4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AiLCJGb3JtYXQiOjAsIklzVmlzaWJsZSI6ZmFsc2UsIkxhc3RLbm93blZpc2liaWxpdHlTdGF0ZSI6ZmFsc2V9LCJJc1Zpc2libGUiOnRydWUsIlBhcmVudFN0eWxlIjpudWxsfSwiSHlwZXJsaW5rIjp7IiRpZCI6Ijc5MSIsIkFkZHJlc3MiOiIiLCJTdWJBZGRyZXNzIjoiIn0sIkltcG9ydElkIjoiIn0seyIkaWQiOiI3OTIiLCJJZCI6IjJiNjg4MGYxLTQ5YzYtNDIxNC1iNjEyLTllYzhkZGY1MzQzZSIsIkluZGV4IjozMCwiR3JvdXBJZCI6ImI5Y2NmYTVmLTdjOWQtNDUzMy1iODk5LTM1MjliMTIzY2QyZiIsIlRpdGxlIjoiUkMgUGlsb3QgRGVwbG95bWVudCIsIkRhdGVUaW1lIjoiMjAxOS0wOC0yNFQxMTo1OTowMCIsIlBlcmNlbnRhZ2VDb21wbGV0ZSI6bnVsbCwiTm90ZSI6bnVsbCwiU3R5bGUiOnsiJGlkIjoiNzkzIiwiVGl0bGVQb3NpdGlvbiI6IlJpZ2h0IiwiRGF0ZVBvc2l0aW9uIjoiTGVmdCIsIlNoYXBlVHlwZSI6MSwiU2hhcGVTaXplIjowLCJTaGFwZVN0eWxlIjp7IiRpZCI6Ijc5NCIsIk1hcmdpbiI6eyIkcmVmIjoiMjc2In0sIlBhZGRpbmciOnsiJHJlZiI6IjI3NyJ9LCJCYWNrZ3JvdW5kIjp7IiRpZCI6Ijc5NSIsIkNvbG9yIjp7IiRpZCI6Ijc5NiIsIkEiOjI1NSwiUiI6NTcsIkciOjExNCwiQiI6MTh9fSwiSXNWaXNpYmxlIjp0cnVlLCJXaWR0aCI6MTIuMCwiSGVpZ2h0IjoxNC4wLCJCb3JkZXJTdHlsZSI6eyIkaWQiOiI3OTciLCJMaW5lQ29sb3IiOnsiJHJlZiI6IjI4MSJ9LCJMaW5lV2VpZ2h0IjowLjAsIkxpbmVUeXBlIjowLCJQYXJlbnRTdHlsZSI6bnVsbH0sIlBhcmVudFN0eWxlIjpudWxsfSwiVGl0bGVTdHlsZSI6eyIkaWQiOiI3OTgiLCJGb250U2V0dGluZ3MiOnsiJGlkIjoiNzk5IiwiRm9udFNpemUiOjExLCJGb250TmFtZSI6IkNhbGlicmkiLCJJc0JvbGQiOnRydWUsIklzSXRhbGljIjpmYWxzZSwiSXNVbmRlcmxpbmVkIjpmYWxzZSwiUGFyZW50U3R5bGUiOm51bGx9LCJBdXRvU2l6ZSI6MCwiRm9yZWdyb3VuZCI6eyIkaWQiOiI4MDAiLCJDb2xvciI6eyIkaWQiOiI4M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4MDIiLCJGb250U2V0dGluZ3MiOnsiJGlkIjoiODAzIiwiRm9udFNpemUiOjEwLCJGb250TmFtZSI6IkNhbGlicmkiLCJJc0JvbGQiOmZhbHNlLCJJc0l0YWxpYyI6ZmFsc2UsIklzVW5kZXJsaW5lZCI6ZmFsc2UsIlBhcmVudFN0eWxlIjpudWxsfSwiQXV0b1NpemUiOjAsIkZvcmVncm91bmQiOnsiJGlkIjoiODA0IiwiQ29sb3IiOnsiJGlkIjoiODA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zIn0sIlBhZGRpbmciOnsiJHJlZiI6IjI5NCJ9LCJCYWNrZ3JvdW5kIjp7IiRyZWYiOiIxNzAifSwiSXNWaXNpYmxlIjpmYWxzZSwiV2lkdGgiOjAuMCwiSGVpZ2h0IjowLjAsIkJvcmRlclN0eWxlIjpudWxsLCJQYXJlbnRTdHlsZSI6bnVsbH0sIkRhdGVGb3JtYXQiOnsiJGlkIjoiO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NyIsIkZvcm1hdCI6MCwiSXNWaXNpYmxlIjpmYWxzZSwiTGFzdEtub3duVmlzaWJpbGl0eVN0YXRlIjpmYWxzZX0sIklzVmlzaWJsZSI6dHJ1ZSwiUGFyZW50U3R5bGUiOm51bGx9LCJIeXBlcmxpbmsiOnsiJGlkIjoiODA4IiwiQWRkcmVzcyI6IiIsIlN1YkFkZHJlc3MiOiIifSwiSW1wb3J0SWQiOiIifV0sIklkIjoiYjljY2ZhNWYtN2M5ZC00NTMzLWI4OTktMzUyOWIxMjNjZDJmIiwiSXNTaW5nbGVJdGVtUm93IjpmYWxzZX0seyIkaWQiOiI4MDkiLCJfdGFza3MiOlt7IiRpZCI6IjgxMCIsIl9hdHRhY2hlZE1pbGVzdG9uZXMiOltdLCJUYXNrRGVmaW5pdGlvbiI6eyIkaWQiOiI4MTEiLCJHcm91cE5hbWUiOm51bGwsIlN0YXJ0RGF0ZSI6IjIwMTktMTEtMDFUMDA6MDA6MDAiLCJFbmREYXRlIjoiMjAxOS0xMi0yMlQxMTo1OTowMCIsIlBlcmNlbnRhZ2VDb21wbGV0ZSI6bnVsbCwiU3R5bGUiOnsiJGlkIjoiODEyIiwiU2hhcGUiOjMsIlNoYXBlVGhpY2tuZXNzIjowLCJEdXJhdGlvbkZvcm1hdCI6MCwiSW5jbHVkZU5vbldvcmtpbmdEYXlzSW5EdXJhdGlvbiI6ZmFsc2UsIlBlcmNlbnRhZ2VDb21wbGV0ZVN0eWxlIjp7IiRpZCI6IjgxMyIsIkZvbnRTZXR0aW5ncyI6eyIkaWQiOiI4MTQ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ODE1IiwiVG9wIjowLjAsIkxlZnQiOjAuMCwiUmlnaHQiOjAuMCwiQm90dG9tIjowLjB9LCJQYWRkaW5nIjp7IiRpZCI6IjgxNiIsIlRvcCI6MC4wLCJMZWZ0IjowLjAsIlJpZ2h0IjowLjAsIkJvdHRvbSI6MC4wfSwiQmFja2dyb3VuZCI6eyIkcmVmIjoiMTQifSwiSXNWaXNpYmxlIjp0cnVlLCJXaWR0aCI6MC4wLCJIZWlnaHQiOjAuMCwiQm9yZGVyU3R5bGUiOnsiJGlkIjoiODE3IiwiTGluZUNvbG9yIjpudWxsLCJMaW5lV2VpZ2h0IjowLjAsIkxpbmVUeXBlIjowLCJQYXJlbnRTdHlsZSI6bnVsbH0sIlBhcmVudFN0eWxlIjpudWxsfSwiRHVyYXRpb25TdHlsZSI6eyIkaWQiOiI4MTgiLCJGb250U2V0dGluZ3MiOnsiJGlkIjoiODE5IiwiRm9udFNpemUiOjEwLCJGb250TmFtZSI6IkNhbGlicmkiLCJJc0JvbGQiOmZhbHNlLCJJc0l0YWxpYyI6ZmFsc2UsIklzVW5kZXJsaW5lZCI6ZmFsc2UsIlBhcmVudFN0eWxlIjpudWxsfSwiQXV0b1NpemUiOjAsIkZvcmVncm91bmQiOnsiJGlkIjoiODIwIiwiQ29sb3IiOnsiJHJlZiI6IjIwIn19LCJNYXhXaWR0aCI6MjAwLjAsIk1heEhlaWdodCI6IkluZmluaXR5IiwiU21hcnRGb3JlZ3JvdW5kSXNBY3RpdmUiOmZhbHNlLCJIb3Jpem9udGFsQWxpZ25tZW50IjowLCJWZXJ0aWNhbEFsaWdubWVudCI6MCwiU21hcnRGb3JlZ3JvdW5kIjpudWxsLCJCYWNrZ3JvdW5kRmlsbFR5cGUiOjAsIk1hcmdpbiI6eyIkaWQiOiI4MjEiLCJUb3AiOjAuMCwiTGVmdCI6MC4wLCJSaWdodCI6MC4wLCJCb3R0b20iOjAuMH0sIlBhZGRpbmciOnsiJGlkIjoiODIyIiwiVG9wIjowLjAsIkxlZnQiOjAuMCwiUmlnaHQiOjAuMCwiQm90dG9tIjowLjB9LCJCYWNrZ3JvdW5kIjp7IiRyZWYiOiIyMyJ9LCJJc1Zpc2libGUiOnRydWUsIldpZHRoIjowLjAsIkhlaWdodCI6MC4wLCJCb3JkZXJTdHlsZSI6eyIkaWQiOiI4MjMiLCJMaW5lQ29sb3IiOm51bGwsIkxpbmVXZWlnaHQiOjAuMCwiTGluZVR5cGUiOjAsIlBhcmVudFN0eWxlIjpudWxsfSwiUGFyZW50U3R5bGUiOm51bGx9LCJIb3Jpem9udGFsQ29ubmVjdG9yU3R5bGUiOnsiJGlkIjoiODI0IiwiTGluZUNvbG9yIjp7IiRyZWYiOiIyNiJ9LCJMaW5lV2VpZ2h0IjoxLjAsIkxpbmVUeXBlIjowLCJQYXJlbnRTdHlsZSI6bnVsbH0sIlZlcnRpY2FsQ29ubmVjdG9yU3R5bGUiOnsiJGlkIjoiODI1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gyNiIsIk1hcmdpbiI6eyIkaWQiOiI4MjciLCJUb3AiOjAuMCwiTGVmdCI6NC4wLCJSaWdodCI6NC4wLCJCb3R0b20iOjAuMH0sIlBhZGRpbmciOnsiJGlkIjoiODI4IiwiVG9wIjowLjAsIkxlZnQiOjAuMCwiUmlnaHQiOjAuMCwiQm90dG9tIjowLjB9LCJCYWNrZ3JvdW5kIjp7IiRpZCI6IjgyOSIsIkNvbG9yIjp7IiRpZCI6IjgzMCIsIkEiOjI1NSwiUiI6MTE2LCJHIjoxNzMsIkIiOjczfX0sIklzVmlzaWJsZSI6dHJ1ZSwiV2lkdGgiOjAuMCwiSGVpZ2h0IjoxMy40MjY2NjY2NjY2NjY2NzcsIkJvcmRlclN0eWxlIjp7IiRpZCI6IjgzMSIsIkxpbmVDb2xvciI6eyIkcmVmIjoiMzcifSwiTGluZVdlaWdodCI6MC4wLCJMaW5lVHlwZSI6MCwiUGFyZW50U3R5bGUiOm51bGx9LCJQYXJlbnRTdHlsZSI6bnVsbH0sIlRpdGxlU3R5bGUiOnsiJGlkIjoiODMyIiwiRm9udFNldHRpbmdzIjp7IiRpZCI6IjgzMyIsIkZvbnRTaXplIjoxMSwiRm9udE5hbWUiOiJDYWxpYnJpIiwiSXNCb2xkIjpmYWxzZSwiSXNJdGFsaWMiOmZhbHNlLCJJc1VuZGVybGluZWQiOmZhbHNlLCJQYXJlbnRTdHlsZSI6bnVsbH0sIkF1dG9TaXplIjowLCJGb3JlZ3JvdW5kIjp7IiRpZCI6IjgzNCIsIkNvbG9yIjp7IiRpZCI6IjgzN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4MzYiLCJUb3AiOjAuMCwiTGVmdCI6MC4wLCJSaWdodCI6MC4wLCJCb3R0b20iOjAuMH0sIlBhZGRpbmciOnsiJGlkIjoiODM3IiwiVG9wIjowLjAsIkxlZnQiOjAuMCwiUmlnaHQiOjAuMCwiQm90dG9tIjowLjB9LCJCYWNrZ3JvdW5kIjp7IiRyZWYiOiI0NSJ9LCJJc1Zpc2libGUiOnRydWUsIldpZHRoIjowLjAsIkhlaWdodCI6MC4wLCJCb3JkZXJTdHlsZSI6eyIkaWQiOiI4MzgiLCJMaW5lQ29sb3IiOm51bGwsIkxpbmVXZWlnaHQiOjAuMCwiTGluZVR5cGUiOjAsIlBhcmVudFN0eWxlIjpudWxsfSwiUGFyZW50U3R5bGUiOm51bGx9LCJEYXRlU3R5bGUiOnsiJGlkIjoiODM5IiwiRm9udFNldHRpbmdzIjp7IiRpZCI6Ijg0MCIsIkZvbnRTaXplIjoxMCwiRm9udE5hbWUiOiJDYWxpYnJpIiwiSXNCb2xkIjpmYWxzZSwiSXNJdGFsaWMiOmZhbHNlLCJJc1VuZGVybGluZWQiOmZhbHNlLCJQYXJlbnRTdHlsZSI6bnVsbH0sIkF1dG9TaXplIjowLCJGb3JlZ3JvdW5kIjp7IiRpZCI6Ijg0MSIsIkNvbG9yIjp7IiRpZCI6Ijg0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zIiwiVG9wIjowLjAsIkxlZnQiOjAuMCwiUmlnaHQiOjAuMCwiQm90dG9tIjowLjB9LCJQYWRkaW5nIjp7IiRpZCI6Ijg0NCIsIlRvcCI6MC4wLCJMZWZ0IjowLjAsIlJpZ2h0IjowLjAsIkJvdHRvbSI6MC4wfSwiQmFja2dyb3VuZCI6eyIkcmVmIjoiNTMifSwiSXNWaXNpYmxlIjp0cnVlLCJXaWR0aCI6MC4wLCJIZWlnaHQiOjAuMCwiQm9yZGVyU3R5bGUiOnsiJGlkIjoiODQ1IiwiTGluZUNvbG9yIjpudWxsLCJMaW5lV2VpZ2h0IjowLjAsIkxpbmVUeXBlIjowLCJQYXJlbnRTdHlsZSI6bnVsbH0sIlBhcmVudFN0eWxlIjpudWxsfSwiRGF0ZUZvcm1hdCI6eyIkaWQiOiI4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Q3IiwiRm9ybWF0IjowLCJJc1Zpc2libGUiOmZhbHNlLCJMYXN0S25vd25WaXNpYmlsaXR5U3RhdGUiOmZhbHNlfSwiSXNWaXNpYmxlIjp0cnVlLCJQYXJlbnRTdHlsZSI6bnVsbH0sIkluZGV4IjozMSwiU21hcnREdXJhdGlvbkFjdGl2YXRlZCI6ZmFsc2UsIkRhdGVGb3JtYXQiOnsiJHJlZiI6Ijg0NiJ9LCJXZWVrTnVtYmVyaW5nIjp7IiRpZCI6Ijg0OCIsIkZvcm1hdCI6MCwiSXNWaXNpYmxlIjpmYWxzZSwiTGFzdEtub3duVmlzaWJpbGl0eVN0YXRlIjpmYWxzZX0sIklkIjoiZjhhMGM5ZWItODE3YS00OWZjLTg5NTYtOTgyOWIzOGM0Yjc4IiwiSW1wb3J0SWQiOm51bGwsIlRpdGxlIjoiVjIgRGV2ZWxvcG1lbnQgQmVnaW5zIiwiTm90ZSI6bnVsbCwiSHlwZXJsaW5rIjp7IiRpZCI6Ijg0OSIsIkFkZHJlc3MiOiIiLCJTdWJBZGRyZXNzIjoiIn0sIklzQ2hhbmdlZCI6ZmFsc2UsIklzTmV3IjpmYWxzZX19XSwiX21pbGVzdG9uZXMiOltdLCJJZCI6IjAwMDAwMDAwLTAwMDAtMDAwMC0wMDAwLTAwMDAwMDAwMDAwMCIsIklzU2luZ2xlSXRlbVJvdyI6dHJ1ZX1dLCJJbmRleCI6MCwiSWQiOiJlNzE5MTVmMS1mYmQ4LTQ2MjgtOTgyYy1kM2EyYTgxYjZlMmEiLCJIZWFkZXJUZXh0IjpudWxsLCJJc0RlZmF1bHQiOnRydWUsIlN0eWxlIjp7IiRpZCI6Ijg1MCIsIkhlYWRlclN0eWxlIjp7IiRpZCI6Ijg1MSIsIlRleHRTdHlsZSI6eyIkaWQiOiI4NTIiLCJGb250U2V0dGluZ3MiOnsiJGlkIjoiODUzIiwiRm9udFNpemUiOjExLCJGb250TmFtZSI6IkNhbGlicmkiLCJJc0JvbGQiOmZhbHNlLCJJc0l0YWxpYyI6ZmFsc2UsIklzVW5kZXJsaW5lZCI6ZmFsc2UsIlBhcmVudFN0eWxlIjpudWxsfSwiQXV0b1NpemUiOjIsIkZvcmVncm91bmQiOnsiJGlkIjoiODU0IiwiQ29sb3IiOnsiJGlkIjoiODU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bnVsbCwiSXNWaXNpYmxlIjp0cnVlLCJXaWR0aCI6MC4wLCJIZWlnaHQiOjAuMCwiQm9yZGVyU3R5bGUiOm51bGwsIlBhcmVudFN0eWxlIjpudWxsfSwiUmVjdGFuZ2xlU3R5bGUiOnsiJGlkIjoiODU4IiwiTWFyZ2luIjp7IiRpZCI6Ijg1OSIsIlRvcCI6MC4wLCJMZWZ0IjowLjAsIlJpZ2h0IjowLjAsIkJvdHRvbSI6MC4wfSwiUGFkZGluZyI6eyIkaWQiOiI4NjAiLCJUb3AiOjAuMCwiTGVmdCI6MC4wLCJSaWdodCI6MC4wLCJCb3R0b20iOjAuMH0sIkJhY2tncm91bmQiOnsiJGlkIjoiODYxIiwiQ29sb3IiOnsiJGlkIjoiODYyIiwiQSI6NjMsIlIiOjExMiwiRyI6MTczLCJCIjo3MX19LCJJc1Zpc2libGUiOnRydWUsIldpZHRoIjowLjAsIkhlaWdodCI6MC4wLCJCb3JkZXJTdHlsZSI6eyIkaWQiOiI4NjMiLCJMaW5lQ29sb3IiOnsiJGlkIjoiODY0IiwiJHR5cGUiOiJOTFJFLkNvbW1vbi5Eb20uU29saWRDb2xvckJydXNoLCBOTFJFLkNvbW1vbiIsIkNvbG9yIjp7IiRpZCI6Ijg2NSIsIkEiOjI1NSwiUiI6MjU1LCJHIjowLCJCIjowfX0sIkxpbmVXZWlnaHQiOjAuMCwiTGluZVR5cGUiOjAsIlBhcmVudFN0eWxlIjpudWxsfSwiUGFyZW50U3R5bGUiOm51bGx9LCJNYXJnaW4iOnsiJGlkIjoiODY2IiwiVG9wIjowLjAsIkxlZnQiOjAuMCwiUmlnaHQiOjAuMCwiQm90dG9tIjowLjB9LCJQYWRkaW5nIjp7IiRpZCI6Ijg2NyIsIlRvcCI6MC4wLCJMZWZ0IjowLjAsIlJpZ2h0IjowLjAsIkJvdHRvbSI6MC4wfSwiQmFja2dyb3VuZCI6bnVsbCwiSXNWaXNpYmxlIjp0cnVlLCJXaWR0aCI6MC4wLCJIZWlnaHQiOjAuMCwiQm9yZGVyU3R5bGUiOm51bGwsIlBhcmVudFN0eWxlIjpudWxsfSwiQmFja2dyb3VuZFN0eWxlIjp7IiRpZCI6Ijg2OCIsIk1hcmdpbiI6eyIkaWQiOiI4NjkiLCJUb3AiOjAuMCwiTGVmdCI6MC4wLCJSaWdodCI6MC4wLCJCb3R0b20iOjAuMH0sIlBhZGRpbmciOnsiJGlkIjoiODcwIiwiVG9wIjowLjAsIkxlZnQiOjAuMCwiUmlnaHQiOjAuMCwiQm90dG9tIjowLjB9LCJCYWNrZ3JvdW5kIjp7IiRpZCI6Ijg3MSIsIkNvbG9yIjp7IiRpZCI6Ijg3MiIsIkEiOjUxLCJSIjoxNTUsIkciOjE4NywiQiI6ODl9fSwiSXNWaXNpYmxlIjp0cnVlLCJXaWR0aCI6MC4wLCJIZWlnaHQiOjAuMCwiQm9yZGVyU3R5bGUiOnsiJGlkIjoiODczIiwiTGluZUNvbG9yIjp7IiRpZCI6Ijg3NCIsIiR0eXBlIjoiTkxSRS5Db21tb24uRG9tLlNvbGlkQ29sb3JCcnVzaCwgTkxSRS5Db21tb24iLCJDb2xvciI6eyIkaWQiOiI4NzUiLCJBIjoyNTUsIlIiOjI1NSwiRyI6MCwiQiI6MH19LCJMaW5lV2VpZ2h0IjowLjAsIkxpbmVUeXBlIjowLCJQYXJlbnRTdHlsZSI6bnVsbH0sIlBhcmVudFN0eWxlIjpudWxsfSwiTWFyZ2luIjp7IiRpZCI6Ijg3NiIsIlRvcCI6MC4wLCJMZWZ0IjowLjAsIlJpZ2h0IjowLjAsIkJvdHRvbSI6MC4wfSwiUGFkZGluZyI6eyIkaWQiOiI4NzciLCJUb3AiOjAuMCwiTGVmdCI6MC4wLCJSaWdodCI6MC4wLCJCb3R0b20iOjAuMH0sIklzVmlzaWJsZSI6dHJ1ZSwiV2lkdGgiOjAuMCwiSGVpZ2h0IjowLjAsIkJvcmRlclN0eWxlIjpudWxsLCJQYXJlbnRTdHlsZSI6bnVsbH19XSwiSWQiOiI4OTExYmNlYi02Nzk0LTQxYWQtYjM3NS02YTc5NGI2ODJmMzEiLCJJbmRleCI6MjQsIkhlYWRlclRleHQiOiJEZXZlbG9wIiwiU3R5bGUiOnsiJGlkIjoiODc4IiwiSGVhZGVyU3R5bGUiOnsiJGlkIjoiODc5IiwiVGV4dElzVmVydGljYWwiOmZhbHNlLCJUZXh0U3R5bGUiOnsiJGlkIjoiODgwIiwiRm9udFNldHRpbmdzIjp7IiRpZCI6Ijg4MSIsIkZvbnRTaXplIjoxMCwiRm9udE5hbWUiOiJGcmFua2xpbiBHb3RoaWMgTWVkaXVtIiwiSXNCb2xkIjpmYWxzZSwiSXNJdGFsaWMiOmZhbHNlLCJJc1VuZGVybGluZWQiOmZhbHNlLCJQYXJlbnRTdHlsZSI6bnVsbH0sIkF1dG9TaXplIjowLCJGb3JlZ3JvdW5kIjp7IiRpZCI6Ijg4MiIsIkNvbG9yIjp7IiRpZCI6Ijg4MyIsIkEiOjI1NSwiUiI6MzksIkciOjEwMywiQiI6MH19LCJNYXhXaWR0aCI6MC4wLCJNYXhIZWlnaHQiOjAuMCwiU21hcnRGb3JlZ3JvdW5kSXNBY3RpdmUiOmZhbHNlLCJIb3Jpem9udGFsQWxpZ25tZW50IjowLCJWZXJ0aWNhbEFsaWdubWVudCI6MCwiU21hcnRGb3JlZ3JvdW5kIjpudWxsLCJCYWNrZ3JvdW5kRmlsbFR5cGUiOjAsIk1hcmdpbiI6eyIkcmVmIjoiMzMyIn0sIlBhZGRpbmciOnsiJHJlZiI6IjMzMyJ9LCJCYWNrZ3JvdW5kIjpudWxsLCJJc1Zpc2libGUiOmZhbHNlLCJXaWR0aCI6MC4wLCJIZWlnaHQiOjAuMCwiQm9yZGVyU3R5bGUiOm51bGwsIlBhcmVudFN0eWxlIjpudWxsfSwiUmVjdGFuZ2xlU3R5bGUiOnsiJGlkIjoiODg0IiwiTWFyZ2luIjp7IiRyZWYiOiIzMzUifSwiUGFkZGluZyI6eyIkcmVmIjoiMzM2In0sIkJhY2tncm91bmQiOnsiJGlkIjoiODg1IiwiQ29sb3IiOnsiJGlkIjoiODg2IiwiQSI6MTI3LCJSIjoxMTIsIkciOjE3MywiQiI6NzF9fSwiSXNWaXNpYmxlIjpmYWxzZSwiV2lkdGgiOjAuMCwiSGVpZ2h0IjowLjAsIkJvcmRlclN0eWxlIjp7IiRpZCI6Ijg4NyIsIkxpbmVDb2xvciI6eyIkcmVmIjoiMzQwIn0sIkxpbmVXZWlnaHQiOjAuMCwiTGluZVR5cGUiOjAsIlBhcmVudFN0eWxlIjpudWxsfSwiUGFyZW50U3R5bGUiOm51bGx9LCJNYXJnaW4iOnsiJHJlZiI6IjM0MiJ9LCJQYWRkaW5nIjp7IiRyZWYiOiIzNDMifSwiQmFja2dyb3VuZCI6bnVsbCwiSXNWaXNpYmxlIjp0cnVlLCJXaWR0aCI6MC4wLCJIZWlnaHQiOjAuMCwiQm9yZGVyU3R5bGUiOm51bGwsIlBhcmVudFN0eWxlIjpudWxsfSwiQmFja2dyb3VuZFN0eWxlIjp7IiRpZCI6Ijg4OCIsIk1hcmdpbiI6eyIkcmVmIjoiMzQ1In0sIlBhZGRpbmciOnsiJHJlZiI6IjM0NiJ9LCJCYWNrZ3JvdW5kIjp7IiRpZCI6Ijg4OSIsIkNvbG9yIjp7IiRpZCI6Ijg5MCIsIkEiOjM4LCJSIjoxMTIsIkciOjE3MywiQiI6NzF9fSwiSXNWaXNpYmxlIjp0cnVlLCJXaWR0aCI6MC4wLCJIZWlnaHQiOjAuMCwiQm9yZGVyU3R5bGUiOnsiJGlkIjoiODkxIiwiTGluZUNvbG9yIjp7IiRyZWYiOiIzNTAifSwiTGluZVdlaWdodCI6MC4wLCJMaW5lVHlwZSI6MCwiUGFyZW50U3R5bGUiOm51bGx9LCJQYXJlbnRTdHlsZSI6bnVsbH0sIklzQWJvdmVUaW1lYmFuZCI6ZmFsc2UsIk1hcmdpbiI6eyIkaWQiOiI4OTIiLCJUb3AiOjAuMCwiTGVmdCI6MC4wLCJSaWdodCI6MC4wLCJCb3R0b20iOjAuMH0sIlBhZGRpbmciOnsiJGlkIjoiODkzIiwiVG9wIjowLjAsIkxlZnQiOjAuMCwiUmlnaHQiOjAuMCwiQm90dG9tIjowLjB9LCJJc1Zpc2libGUiOnRydWUsIldpZHRoIjowLjAsIkhlaWdodCI6MC4wLCJCb3JkZXJTdHlsZSI6eyIkaWQiOiI4OTQiLCJMaW5lQ29sb3IiOm51bGwsIkxpbmVXZWlnaHQiOjAuMCwiTGluZVR5cGUiOjAsIlBhcmVudFN0eWxlIjpudWxsfSwiUGFyZW50U3R5bGUiOm51bGx9fSx7IiRpZCI6Ijg5NSIsIl9hY3Rpdml0aWVzIjpbeyIkaWQiOiI4OTYiLCJfcm93cyI6W3siJGlkIjoiODk3IiwiX3Rhc2tzIjpbXSwiX21pbGVzdG9uZXMiOlt7IiRpZCI6Ijg5OCIsIklkIjoiMDk3ZmUwMzUtMDMyZS00Y2ZlLTllODktZDIzZGRkOGQ1MGNjIiwiSW5kZXgiOjMzLCJHcm91cElkIjpudWxsLCJUaXRsZSI6IldXIExhdW5jaCBFdmVudCIsIkRhdGVUaW1lIjoiMjAxOS0xMS0wMVQxMTo1OTowMFoiLCJQZXJjZW50YWdlQ29tcGxldGUiOm51bGwsIk5vdGUiOm51bGwsIlN0eWxlIjp7IiRpZCI6Ijg5OSIsIlRpdGxlUG9zaXRpb24iOiJSaWdodCIsIkRhdGVQb3NpdGlvbiI6IkxlZnQiLCJTaGFwZVR5cGUiOjEzLCJTaGFwZVNpemUiOjAsIlNoYXBlU3R5bGUiOnsiJGlkIjoiOTAwIiwiTWFyZ2luIjp7IiRyZWYiOiIyNzYifSwiUGFkZGluZyI6eyIkcmVmIjoiMjc3In0sIkJhY2tncm91bmQiOnsiJGlkIjoiOTAxIiwiQ29sb3IiOnsiJGlkIjoiOTAyIiwiQSI6MjU1LCJSIjoxMTUsIkciOjExNSwiQiI6MTE1fX0sIklzVmlzaWJsZSI6dHJ1ZSwiV2lkdGgiOjEyLjAsIkhlaWdodCI6MTQuMCwiQm9yZGVyU3R5bGUiOnsiJGlkIjoiOTAzIiwiTGluZUNvbG9yIjp7IiRyZWYiOiIyODEifSwiTGluZVdlaWdodCI6MC4wLCJMaW5lVHlwZSI6MCwiUGFyZW50U3R5bGUiOm51bGx9LCJQYXJlbnRTdHlsZSI6bnVsbH0sIlRpdGxlU3R5bGUiOnsiJGlkIjoiOTA0IiwiRm9udFNldHRpbmdzIjp7IiRpZCI6IjkwNSIsIkZvbnRTaXplIjoxMSwiRm9udE5hbWUiOiJDYWxpYnJpIiwiSXNCb2xkIjp0cnVlLCJJc0l0YWxpYyI6ZmFsc2UsIklzVW5kZXJsaW5lZCI6ZmFsc2UsIlBhcmVudFN0eWxlIjpudWxsfSwiQXV0b1NpemUiOjAsIkZvcmVncm91bmQiOnsiJGlkIjoiOTA2IiwiQ29sb3IiOnsiJGlkIjoiOTA3IiwiQSI6MjU1LCJSIjo4OSwiRyI6ODksIkIiOjg5fX0sIk1heFdpZHRoIjoyMDAuMCwiTWF4SGVpZ2h0IjoiSW5maW5pdHkiLCJTbWFydEZvcmVncm91bmRJc0FjdGl2ZSI6ZmFsc2UsIkhvcml6b250YWxBbGlnbm1lbnQiOjA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OTA4IiwiRm9udFNldHRpbmdzIjp7IiRpZCI6IjkwOSIsIkZvbnRTaXplIjoxMCwiRm9udE5hbWUiOiJDYWxpYnJpIiwiSXNCb2xkIjpmYWxzZSwiSXNJdGFsaWMiOmZhbHNlLCJJc1VuZGVybGluZWQiOmZhbHNlLCJQYXJlbnRTdHlsZSI6bnVsbH0sIkF1dG9TaXplIjowLCJGb3JlZ3JvdW5kIjp7IiRpZCI6IjkxMCIsIkNvbG9yIjp7IiRpZCI6Ijkx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MyJ9LCJQYWRkaW5nIjp7IiRyZWYiOiIyOTQifSwiQmFja2dyb3VuZCI6eyIkcmVmIjoiMTcwIn0sIklzVmlzaWJsZSI6dHJ1ZSwiV2lkdGgiOjAuMCwiSGVpZ2h0IjowLjAsIkJvcmRlclN0eWxlIjpudWxsLCJQYXJlbnRTdHlsZSI6bnVsbH0sIkRhdGVGb3JtYXQiOnsiJGlkIjoiOTEyIiwiRm9ybWF0U3RyaW5nIjoiZGRkLCBNTU0gZCwgeXl5eSIsIlNlcGFyYXRvciI6Ii8iLCJVc2VJbnRlcm5hdGlvbmFsRGF0ZUZvcm1hdCI6ZmFsc2UsIkRhdGVJc1Zpc2libGUiOnRydWUsIlRpbWVJc1Zpc2libGUiOmZhbHNlLCJIb3VyRGlnaXRzIjoxLCJBbVBtRGVzaWduYXRvciI6MiwiVHJpbTAwTWludXRlcyI6ZmFsc2UsIkxhc3RLbm93blZpc2liaWxpdHlTdGF0ZSI6eyIkaWQiOiI5MTMiLCJEYXRlUGFydElzVmlzaWJsZSI6dHJ1ZSwiVGltZVBhcnRJc1Zpc2libGUiOmZhbHNlfX0sIldlZWtOdW1iZXJpbmciOnsiJGlkIjoiOTE0IiwiRm9ybWF0IjowLCJJc1Zpc2libGUiOmZhbHNlLCJMYXN0S25vd25WaXNpYmlsaXR5U3RhdGUiOmZhbHNlfSwiSXNWaXNpYmxlIjp0cnVlLCJQYXJlbnRTdHlsZSI6bnVsbH0sIkh5cGVybGluayI6eyIkaWQiOiI5MTUiLCJBZGRyZXNzIjoiIiwiU3ViQWRkcmVzcyI6IiJ9LCJJbXBvcnRJZCI6IiJ9XSwiSWQiOiIwMDAwMDAwMC0wMDAwLTAwMDAtMDAwMC0wMDAwMDAwMDAwMDAiLCJJc1NpbmdsZUl0ZW1Sb3ciOnRydWV9LHsiJGlkIjoiOTE2IiwiX3Rhc2tzIjpbXSwiX21pbGVzdG9uZXMiOlt7IiRpZCI6IjkxNyIsIklkIjoiY2EzZGJlNDAtMGMxNS00MjM0LTkzYjYtYzAyZTVmMTdmZmNmIiwiSW5kZXgiOjM0LCJHcm91cElkIjoiNjRlY2QxZGYtMTdiMS00NTYzLWEwNDEtMDdmYmIyNDg4NmQyIiwiVGl0bGUiOiJCZXRhIEJsb2cgTGF1bmNoIiwiRGF0ZVRpbWUiOiIyMDE5LTA3LTA0VDExOjU5OjAwWiIsIlBlcmNlbnRhZ2VDb21wbGV0ZSI6bnVsbCwiTm90ZSI6bnVsbCwiU3R5bGUiOnsiJGlkIjoiOTE4IiwiVGl0bGVQb3NpdGlvbiI6IkxlZnQiLCJEYXRlUG9zaXRpb24iOiJSaWdodCIsIlNoYXBlVHlwZSI6MTMsIlNoYXBlU2l6ZSI6MCwiU2hhcGVTdHlsZSI6eyIkaWQiOiI5MTkiLCJNYXJnaW4iOnsiJHJlZiI6IjI3NiJ9LCJQYWRkaW5nIjp7IiRyZWYiOiIyNzcifSwiQmFja2dyb3VuZCI6eyIkaWQiOiI5MjAiLCJDb2xvciI6eyIkaWQiOiI5MjEiLCJBIjoyNTUsIlIiOjExNSwiRyI6MTE1LCJCIjoxMTV9fSwiSXNWaXNpYmxlIjp0cnVlLCJXaWR0aCI6MTIuMCwiSGVpZ2h0IjoxNC4wLCJCb3JkZXJTdHlsZSI6eyIkaWQiOiI5MjIiLCJMaW5lQ29sb3IiOnsiJHJlZiI6IjI4MSJ9LCJMaW5lV2VpZ2h0IjowLjAsIkxpbmVUeXBlIjowLCJQYXJlbnRTdHlsZSI6bnVsbH0sIlBhcmVudFN0eWxlIjpudWxsfSwiVGl0bGVTdHlsZSI6eyIkaWQiOiI5MjMiLCJGb250U2V0dGluZ3MiOnsiJGlkIjoiOTI0IiwiRm9udFNpemUiOjExLCJGb250TmFtZSI6IkNhbGlicmkiLCJJc0JvbGQiOnRydWUsIklzSXRhbGljIjpmYWxzZSwiSXNVbmRlcmxpbmVkIjpmYWxzZSwiUGFyZW50U3R5bGUiOm51bGx9LCJBdXRvU2l6ZSI6MCwiRm9yZWdyb3VuZCI6eyIkaWQiOiI5MjUiLCJDb2xvciI6eyIkaWQiOiI5MjYiLCJBIjoyNTUsIlIiOjg5LCJHIjo4OSwiQiI6ODl9fSwiTWF4V2lkdGgiOjIwMC4wLCJNYXhIZWlnaHQiOiJJbmZpbml0eSIsIlNtYXJ0Rm9yZWdyb3VuZElzQWN0aXZlIjpmYWxzZSwiSG9yaXpvbnRhbEFsaWdubWVudCI6Mi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5MjciLCJGb250U2V0dGluZ3MiOnsiJGlkIjoiOTI4IiwiRm9udFNpemUiOjksIkZvbnROYW1lIjoiQ2FsaWJyaSIsIklzQm9sZCI6ZmFsc2UsIklzSXRhbGljIjpmYWxzZSwiSXNVbmRlcmxpbmVkIjpmYWxzZSwiUGFyZW50U3R5bGUiOm51bGx9LCJBdXRvU2l6ZSI6MCwiRm9yZWdyb3VuZCI6eyIkaWQiOiI5MjkiLCJDb2xvciI6eyIkaWQiOiI5MzA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HJlZiI6IjI5MyJ9LCJQYWRkaW5nIjp7IiRyZWYiOiIyOTQifSwiQmFja2dyb3VuZCI6eyIkcmVmIjoiMTcwIn0sIklzVmlzaWJsZSI6dHJ1ZSwiV2lkdGgiOjAuMCwiSGVpZ2h0IjowLjAsIkJvcmRlclN0eWxlIjpudWxsLCJQYXJlbnRTdHlsZSI6bnVsbH0sIkRhdGVGb3JtYXQiOnsiJGlkIjoiOTMxIiwiRm9ybWF0U3RyaW5nIjoiTU1NTSBkLCB5eXl5IiwiU2VwYXJhdG9yIjoiLyIsIlVzZUludGVybmF0aW9uYWxEYXRlRm9ybWF0IjpmYWxzZSwiRGF0ZUlzVmlzaWJsZSI6dHJ1ZSwiVGltZUlzVmlzaWJsZSI6ZmFsc2UsIkhvdXJEaWdpdHMiOjEsIkFtUG1EZXNpZ25hdG9yIjoyLCJUcmltMDBNaW51dGVzIjpmYWxzZSwiTGFzdEtub3duVmlzaWJpbGl0eVN0YXRlIjp7IiRpZCI6IjkzMiIsIkRhdGVQYXJ0SXNWaXNpYmxlIjp0cnVlLCJUaW1lUGFydElzVmlzaWJsZSI6ZmFsc2V9fSwiV2Vla051bWJlcmluZyI6eyIkaWQiOiI5MzMiLCJGb3JtYXQiOjAsIklzVmlzaWJsZSI6ZmFsc2UsIkxhc3RLbm93blZpc2liaWxpdHlTdGF0ZSI6ZmFsc2V9LCJJc1Zpc2libGUiOnRydWUsIlBhcmVudFN0eWxlIjpudWxsfSwiSHlwZXJsaW5rIjp7IiRpZCI6IjkzNCIsIkFkZHJlc3MiOiIiLCJTdWJBZGRyZXNzIjoiIn0sIkltcG9ydElkIjoiIn0seyIkaWQiOiI5MzUiLCJJZCI6IjA4ZjczYmY4LTZhMjQtNGYwYS04MWFjLWUxZjc1ZWZiZGQ2YiIsIkluZGV4IjozNSwiR3JvdXBJZCI6IjY0ZWNkMWRmLTE3YjEtNDU2My1hMDQxLTA3ZmJiMjQ4ODZkMiIsIlRpdGxlIjoiR2FydG5lciBBbmFseXN0IFJldmlldyIsIkRhdGVUaW1lIjoiMjAxOS0xMS0wMVQxMTo1OTowMFoiLCJQZXJjZW50YWdlQ29tcGxldGUiOm51bGwsIk5vdGUiOm51bGwsIlN0eWxlIjp7IiRpZCI6IjkzNiIsIlRpdGxlUG9zaXRpb24iOiJMZWZ0IiwiRGF0ZVBvc2l0aW9uIjoiUmlnaHQiLCJTaGFwZVR5cGUiOjEzLCJTaGFwZVNpemUiOjAsIlNoYXBlU3R5bGUiOnsiJGlkIjoiOTM3IiwiTWFyZ2luIjp7IiRyZWYiOiIyNzYifSwiUGFkZGluZyI6eyIkcmVmIjoiMjc3In0sIkJhY2tncm91bmQiOnsiJGlkIjoiOTM4IiwiQ29sb3IiOnsiJGlkIjoiOTM5IiwiQSI6MjU1LCJSIjoxMTUsIkciOjExNSwiQiI6MTE1fX0sIklzVmlzaWJsZSI6dHJ1ZSwiV2lkdGgiOjEyLjAsIkhlaWdodCI6MTQuMCwiQm9yZGVyU3R5bGUiOnsiJGlkIjoiOTQwIiwiTGluZUNvbG9yIjp7IiRyZWYiOiIyODEifSwiTGluZVdlaWdodCI6MC4wLCJMaW5lVHlwZSI6MCwiUGFyZW50U3R5bGUiOm51bGx9LCJQYXJlbnRTdHlsZSI6bnVsbH0sIlRpdGxlU3R5bGUiOnsiJGlkIjoiOTQxIiwiRm9udFNldHRpbmdzIjp7IiRpZCI6Ijk0MiIsIkZvbnRTaXplIjoxMSwiRm9udE5hbWUiOiJDYWxpYnJpIiwiSXNCb2xkIjp0cnVlLCJJc0l0YWxpYyI6ZmFsc2UsIklzVW5kZXJsaW5lZCI6ZmFsc2UsIlBhcmVudFN0eWxlIjpudWxsfSwiQXV0b1NpemUiOjAsIkZvcmVncm91bmQiOnsiJGlkIjoiOTQzIiwiQ29sb3IiOnsiJGlkIjoiOTQ0IiwiQSI6MjU1LCJSIjo4OSwiRyI6ODksIkIiOjg5fX0sIk1heFdpZHRoIjoyMDAuMCwiTWF4SGVpZ2h0IjoiSW5maW5pdHkiLCJTbWFydEZvcmVncm91bmRJc0FjdGl2ZSI6ZmFsc2UsIkhvcml6b250YWxBbGlnbm1lbnQiOjI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OTQ1IiwiRm9udFNldHRpbmdzIjp7IiRpZCI6Ijk0NiIsIkZvbnRTaXplIjo5LCJGb250TmFtZSI6IkNhbGlicmkiLCJJc0JvbGQiOmZhbHNlLCJJc0l0YWxpYyI6ZmFsc2UsIklzVW5kZXJsaW5lZCI6ZmFsc2UsIlBhcmVudFN0eWxlIjpudWxsfSwiQXV0b1NpemUiOjAsIkZvcmVncm91bmQiOnsiJGlkIjoiOTQ3IiwiQ29sb3IiOnsiJGlkIjoiOTQ4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yOTMifSwiUGFkZGluZyI6eyIkcmVmIjoiMjk0In0sIkJhY2tncm91bmQiOnsiJHJlZiI6IjE3MCJ9LCJJc1Zpc2libGUiOnRydWUsIldpZHRoIjowLjAsIkhlaWdodCI6MC4wLCJCb3JkZXJTdHlsZSI6bnVsbCwiUGFyZW50U3R5bGUiOm51bGx9LCJEYXRlRm9ybWF0Ijp7IiRpZCI6Ijk0OS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5NTAiLCJEYXRlUGFydElzVmlzaWJsZSI6dHJ1ZSwiVGltZVBhcnRJc1Zpc2libGUiOmZhbHNlfX0sIldlZWtOdW1iZXJpbmciOnsiJGlkIjoiOTUxIiwiRm9ybWF0IjowLCJJc1Zpc2libGUiOmZhbHNlLCJMYXN0S25vd25WaXNpYmlsaXR5U3RhdGUiOmZhbHNlfSwiSXNWaXNpYmxlIjp0cnVlLCJQYXJlbnRTdHlsZSI6bnVsbH0sIkh5cGVybGluayI6eyIkaWQiOiI5NTIiLCJBZGRyZXNzIjoiIiwiU3ViQWRkcmVzcyI6IiJ9LCJJbXBvcnRJZCI6IiJ9XSwiSWQiOiI2NGVjZDFkZi0xN2IxLTQ1NjMtYTA0MS0wN2ZiYjI0ODg2ZDIiLCJJc1NpbmdsZUl0ZW1Sb3ciOmZhbHNlfSx7IiRpZCI6Ijk1MyIsIl90YXNrcyI6W10sIl9taWxlc3RvbmVzIjpbeyIkaWQiOiI5NTQiLCJJZCI6IjE1NWRjMGRmLTZmNDEtNDNhOC1hMDViLTdmMTg3ZDE2ZjNjYiIsIkluZGV4IjozNiwiR3JvdXBJZCI6ImEyNTcwODc5LTQ3YWItNDBiNy1hYjE1LThkN2ZjZmUxMGYzNCIsIlRpdGxlIjoiUHJlc3MgUmVsZWFzZSIsIkRhdGVUaW1lIjoiMjAxOS0wOC0wMlQxMTo1OTowMFoiLCJQZXJjZW50YWdlQ29tcGxldGUiOm51bGwsIk5vdGUiOm51bGwsIlN0eWxlIjp7IiRpZCI6Ijk1NSIsIlRpdGxlUG9zaXRpb24iOiJMZWZ0IiwiRGF0ZVBvc2l0aW9uIjoiUmlnaHQiLCJTaGFwZVR5cGUiOjEzLCJTaGFwZVNpemUiOjAsIlNoYXBlU3R5bGUiOnsiJGlkIjoiOTU2IiwiTWFyZ2luIjp7IiRyZWYiOiIyNzYifSwiUGFkZGluZyI6eyIkcmVmIjoiMjc3In0sIkJhY2tncm91bmQiOnsiJGlkIjoiOTU3IiwiQ29sb3IiOnsiJGlkIjoiOTU4IiwiQSI6MjU1LCJSIjoxMTUsIkciOjExNSwiQiI6MTE1fX0sIklzVmlzaWJsZSI6dHJ1ZSwiV2lkdGgiOjEyLjAsIkhlaWdodCI6MTQuMCwiQm9yZGVyU3R5bGUiOnsiJGlkIjoiOTU5IiwiTGluZUNvbG9yIjp7IiRyZWYiOiIyODEifSwiTGluZVdlaWdodCI6MC4wLCJMaW5lVHlwZSI6MCwiUGFyZW50U3R5bGUiOm51bGx9LCJQYXJlbnRTdHlsZSI6bnVsbH0sIlRpdGxlU3R5bGUiOnsiJGlkIjoiOTYwIiwiRm9udFNldHRpbmdzIjp7IiRpZCI6Ijk2MSIsIkZvbnRTaXplIjoxMSwiRm9udE5hbWUiOiJDYWxpYnJpIiwiSXNCb2xkIjp0cnVlLCJJc0l0YWxpYyI6ZmFsc2UsIklzVW5kZXJsaW5lZCI6ZmFsc2UsIlBhcmVudFN0eWxlIjpudWxsfSwiQXV0b1NpemUiOjAsIkZvcmVncm91bmQiOnsiJGlkIjoiOTYyIiwiQ29sb3IiOnsiJGlkIjoiOTYzIiwiQSI6MjU1LCJSIjo4OSwiRyI6ODksIkIiOjg5fX0sIk1heFdpZHRoIjoyMDAuMCwiTWF4SGVpZ2h0IjoiSW5maW5pdHkiLCJTbWFydEZvcmVncm91bmRJc0FjdGl2ZSI6ZmFsc2UsIkhvcml6b250YWxBbGlnbm1lbnQiOjIsIlZlcnRpY2FsQWxpZ25tZW50IjowLCJTbWFydEZvcmVncm91bmQiOm51bGwsIkJhY2tncm91bmRGaWxsVHlwZSI6MCwiTWFyZ2luIjp7IiRyZWYiOiIyODcifSwiUGFkZGluZyI6eyIkcmVmIjoiMjg4In0sIkJhY2tncm91bmQiOnsiJHJlZiI6IjE2MiJ9LCJJc1Zpc2libGUiOnRydWUsIldpZHRoIjowLjAsIkhlaWdodCI6MC4wLCJCb3JkZXJTdHlsZSI6bnVsbCwiUGFyZW50U3R5bGUiOm51bGx9LCJEYXRlU3R5bGUiOnsiJGlkIjoiOTY0IiwiRm9udFNldHRpbmdzIjp7IiRpZCI6Ijk2NSIsIkZvbnRTaXplIjo5LCJGb250TmFtZSI6IkNhbGlicmkiLCJJc0JvbGQiOmZhbHNlLCJJc0l0YWxpYyI6ZmFsc2UsIklzVW5kZXJsaW5lZCI6ZmFsc2UsIlBhcmVudFN0eWxlIjpudWxsfSwiQXV0b1NpemUiOjAsIkZvcmVncm91bmQiOnsiJGlkIjoiOTY2IiwiQ29sb3IiOnsiJGlkIjoiOTY3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yZWYiOiIyOTMifSwiUGFkZGluZyI6eyIkcmVmIjoiMjk0In0sIkJhY2tncm91bmQiOnsiJHJlZiI6IjE3MCJ9LCJJc1Zpc2libGUiOnRydWUsIldpZHRoIjowLjAsIkhlaWdodCI6MC4wLCJCb3JkZXJTdHlsZSI6bnVsbCwiUGFyZW50U3R5bGUiOm51bGx9LCJEYXRlRm9ybWF0Ijp7IiRpZCI6Ijk2OCIsIkZvcm1hdFN0cmluZyI6Ik1NTU0gZCwgeXl5eSIsIlNlcGFyYXRvciI6Ii8iLCJVc2VJbnRlcm5hdGlvbmFsRGF0ZUZvcm1hdCI6ZmFsc2UsIkRhdGVJc1Zpc2libGUiOnRydWUsIlRpbWVJc1Zpc2libGUiOmZhbHNlLCJIb3VyRGlnaXRzIjoxLCJBbVBtRGVzaWduYXRvciI6MiwiVHJpbTAwTWludXRlcyI6ZmFsc2UsIkxhc3RLbm93blZpc2liaWxpdHlTdGF0ZSI6eyIkaWQiOiI5NjkiLCJEYXRlUGFydElzVmlzaWJsZSI6dHJ1ZSwiVGltZVBhcnRJc1Zpc2libGUiOmZhbHNlfX0sIldlZWtOdW1iZXJpbmciOnsiJGlkIjoiOTcwIiwiRm9ybWF0IjowLCJJc1Zpc2libGUiOmZhbHNlLCJMYXN0S25vd25WaXNpYmlsaXR5U3RhdGUiOmZhbHNlfSwiSXNWaXNpYmxlIjp0cnVlLCJQYXJlbnRTdHlsZSI6bnVsbH0sIkh5cGVybGluayI6eyIkaWQiOiI5NzEiLCJBZGRyZXNzIjoiIiwiU3ViQWRkcmVzcyI6IiJ9LCJJbXBvcnRJZCI6IiJ9LHsiJGlkIjoiOTcyIiwiSWQiOiIwN2I5OGJjZi02NzhkLTQ2NzEtYWE2My1lNmM5MGYwNDAyYWEiLCJJbmRleCI6MzcsIkdyb3VwSWQiOiJhMjU3MDg3OS00N2FiLTQwYjctYWIxNS04ZDdmY2ZlMTBmMzQiLCJUaXRsZSI6IlB1YmxpYyBXZWJzaXRlIExpdmUiLCJEYXRlVGltZSI6IjIwMTktMTEtMDFUMTE6NTk6MDBaIiwiUGVyY2VudGFnZUNvbXBsZXRlIjpudWxsLCJOb3RlIjpudWxsLCJTdHlsZSI6eyIkaWQiOiI5NzMiLCJUaXRsZVBvc2l0aW9uIjoiTGVmdCIsIkRhdGVQb3NpdGlvbiI6IlJpZ2h0IiwiU2hhcGVUeXBlIjoxMywiU2hhcGVTaXplIjowLCJTaGFwZVN0eWxlIjp7IiRpZCI6Ijk3NCIsIk1hcmdpbiI6eyIkcmVmIjoiMjc2In0sIlBhZGRpbmciOnsiJHJlZiI6IjI3NyJ9LCJCYWNrZ3JvdW5kIjp7IiRpZCI6Ijk3NSIsIkNvbG9yIjp7IiRpZCI6Ijk3NiIsIkEiOjI1NSwiUiI6MTE1LCJHIjoxMTUsIkIiOjExNX19LCJJc1Zpc2libGUiOnRydWUsIldpZHRoIjoxMi4wLCJIZWlnaHQiOjE0LjAsIkJvcmRlclN0eWxlIjp7IiRpZCI6Ijk3NyIsIkxpbmVDb2xvciI6eyIkcmVmIjoiMjgxIn0sIkxpbmVXZWlnaHQiOjAuMCwiTGluZVR5cGUiOjAsIlBhcmVudFN0eWxlIjpudWxsfSwiUGFyZW50U3R5bGUiOm51bGx9LCJUaXRsZVN0eWxlIjp7IiRpZCI6Ijk3OCIsIkZvbnRTZXR0aW5ncyI6eyIkaWQiOiI5NzkiLCJGb250U2l6ZSI6MTEsIkZvbnROYW1lIjoiQ2FsaWJyaSIsIklzQm9sZCI6dHJ1ZSwiSXNJdGFsaWMiOmZhbHNlLCJJc1VuZGVybGluZWQiOmZhbHNlLCJQYXJlbnRTdHlsZSI6bnVsbH0sIkF1dG9TaXplIjowLCJGb3JlZ3JvdW5kIjp7IiRpZCI6Ijk4MCIsIkNvbG9yIjp7IiRpZCI6Ijk4MSIsIkEiOjI1NSwiUiI6ODksIkciOjg5LCJCIjo4OX19LCJNYXhXaWR0aCI6MjAwLjAsIk1heEhlaWdodCI6IkluZmluaXR5IiwiU21hcnRGb3JlZ3JvdW5kSXNBY3RpdmUiOmZhbHNlLCJIb3Jpem9udGFsQWxpZ25tZW50IjoyLCJWZXJ0aWNhbEFsaWdubWVudCI6MCwiU21hcnRGb3JlZ3JvdW5kIjpudWxsLCJCYWNrZ3JvdW5kRmlsbFR5cGUiOjAsIk1hcmdpbiI6eyIkcmVmIjoiMjg3In0sIlBhZGRpbmciOnsiJHJlZiI6IjI4OCJ9LCJCYWNrZ3JvdW5kIjp7IiRyZWYiOiIxNjIifSwiSXNWaXNpYmxlIjp0cnVlLCJXaWR0aCI6MC4wLCJIZWlnaHQiOjAuMCwiQm9yZGVyU3R5bGUiOm51bGwsIlBhcmVudFN0eWxlIjpudWxsfSwiRGF0ZVN0eWxlIjp7IiRpZCI6Ijk4MiIsIkZvbnRTZXR0aW5ncyI6eyIkaWQiOiI5ODMiLCJGb250U2l6ZSI6OSwiRm9udE5hbWUiOiJDYWxpYnJpIiwiSXNCb2xkIjpmYWxzZSwiSXNJdGFsaWMiOmZhbHNlLCJJc1VuZGVybGluZWQiOmZhbHNlLCJQYXJlbnRTdHlsZSI6bnVsbH0sIkF1dG9TaXplIjowLCJGb3JlZ3JvdW5kIjp7IiRpZCI6Ijk4NCIsIkNvbG9yIjp7IiRpZCI6Ijk4NS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cmVmIjoiMjkzIn0sIlBhZGRpbmciOnsiJHJlZiI6IjI5NCJ9LCJCYWNrZ3JvdW5kIjp7IiRyZWYiOiIxNzAifSwiSXNWaXNpYmxlIjp0cnVlLCJXaWR0aCI6MC4wLCJIZWlnaHQiOjAuMCwiQm9yZGVyU3R5bGUiOm51bGwsIlBhcmVudFN0eWxlIjpudWxsfSwiRGF0ZUZvcm1hdCI6eyIkaWQiOiI5ODYiLCJGb3JtYXRTdHJpbmciOiJNTU1NIGQsIHl5eXkiLCJTZXBhcmF0b3IiOiIvIiwiVXNlSW50ZXJuYXRpb25hbERhdGVGb3JtYXQiOmZhbHNlLCJEYXRlSXNWaXNpYmxlIjp0cnVlLCJUaW1lSXNWaXNpYmxlIjpmYWxzZSwiSG91ckRpZ2l0cyI6MSwiQW1QbURlc2lnbmF0b3IiOjIsIlRyaW0wME1pbnV0ZXMiOmZhbHNlLCJMYXN0S25vd25WaXNpYmlsaXR5U3RhdGUiOnsiJGlkIjoiOTg3IiwiRGF0ZVBhcnRJc1Zpc2libGUiOnRydWUsIlRpbWVQYXJ0SXNWaXNpYmxlIjpmYWxzZX19LCJXZWVrTnVtYmVyaW5nIjp7IiRpZCI6Ijk4OCIsIkZvcm1hdCI6MCwiSXNWaXNpYmxlIjpmYWxzZSwiTGFzdEtub3duVmlzaWJpbGl0eVN0YXRlIjpmYWxzZX0sIklzVmlzaWJsZSI6dHJ1ZSwiUGFyZW50U3R5bGUiOm51bGx9LCJIeXBlcmxpbmsiOnsiJGlkIjoiOTg5IiwiQWRkcmVzcyI6IiIsIlN1YkFkZHJlc3MiOiIifSwiSW1wb3J0SWQiOiIifV0sIklkIjoiYTI1NzA4NzktNDdhYi00MGI3LWFiMTUtOGQ3ZmNmZTEwZjM0IiwiSXNTaW5nbGVJdGVtUm93IjpmYWxzZX1dLCJJbmRleCI6MCwiSWQiOiI4NDlmYjY5NS03NTBkLTQ4N2QtYmVlMi0wYmJjNzVmZTQ4ZTIiLCJIZWFkZXJUZXh0IjpudWxsLCJJc0RlZmF1bHQiOnRydWUsIlN0eWxlIjp7IiRpZCI6Ijk5MCIsIkhlYWRlclN0eWxlIjp7IiRpZCI6Ijk5MSIsIlRleHRTdHlsZSI6eyIkaWQiOiI5OTIiLCJGb250U2V0dGluZ3MiOnsiJGlkIjoiOTkzIiwiRm9udFNpemUiOjExLCJGb250TmFtZSI6IkNhbGlicmkiLCJJc0JvbGQiOmZhbHNlLCJJc0l0YWxpYyI6ZmFsc2UsIklzVW5kZXJsaW5lZCI6ZmFsc2UsIlBhcmVudFN0eWxlIjpudWxsfSwiQXV0b1NpemUiOjIsIkZvcmVncm91bmQiOnsiJGlkIjoiOTk0IiwiQ29sb3IiOnsiJGlkIjoiOTk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OTk2IiwiVG9wIjowLjAsIkxlZnQiOjAuMCwiUmlnaHQiOjAuMCwiQm90dG9tIjowLjB9LCJQYWRkaW5nIjp7IiRpZCI6Ijk5NyIsIlRvcCI6MC4wLCJMZWZ0IjowLjAsIlJpZ2h0IjowLjAsIkJvdHRvbSI6MC4wfSwiQmFja2dyb3VuZCI6bnVsbCwiSXNWaXNpYmxlIjp0cnVlLCJXaWR0aCI6MC4wLCJIZWlnaHQiOjAuMCwiQm9yZGVyU3R5bGUiOm51bGwsIlBhcmVudFN0eWxlIjpudWxsfSwiUmVjdGFuZ2xlU3R5bGUiOnsiJGlkIjoiOTk4IiwiTWFyZ2luIjp7IiRpZCI6Ijk5OSIsIlRvcCI6MC4wLCJMZWZ0IjowLjAsIlJpZ2h0IjowLjAsIkJvdHRvbSI6MC4wfSwiUGFkZGluZyI6eyIkaWQiOiIxMDAwIiwiVG9wIjowLjAsIkxlZnQiOjAuMCwiUmlnaHQiOjAuMCwiQm90dG9tIjowLjB9LCJCYWNrZ3JvdW5kIjp7IiRpZCI6IjEwMDEiLCJDb2xvciI6eyIkaWQiOiIxMDAyIiwiQSI6NjMsIlIiOjE2NSwiRyI6MTY1LCJCIjoxNjV9fSwiSXNWaXNpYmxlIjp0cnVlLCJXaWR0aCI6MC4wLCJIZWlnaHQiOjAuMCwiQm9yZGVyU3R5bGUiOnsiJGlkIjoiMTAwMyIsIkxpbmVDb2xvciI6eyIkaWQiOiIxMDA0IiwiJHR5cGUiOiJOTFJFLkNvbW1vbi5Eb20uU29saWRDb2xvckJydXNoLCBOTFJFLkNvbW1vbiIsIkNvbG9yIjp7IiRpZCI6IjEwMDUiLCJBIjoyNTUsIlIiOjI1NSwiRyI6MCwiQiI6MH19LCJMaW5lV2VpZ2h0IjowLjAsIkxpbmVUeXBlIjowLCJQYXJlbnRTdHlsZSI6bnVsbH0sIlBhcmVudFN0eWxlIjpudWxsfSwiTWFyZ2luIjp7IiRpZCI6IjEwMDYiLCJUb3AiOjAuMCwiTGVmdCI6MC4wLCJSaWdodCI6MC4wLCJCb3R0b20iOjAuMH0sIlBhZGRpbmciOnsiJGlkIjoiMTAwNyIsIlRvcCI6MC4wLCJMZWZ0IjowLjAsIlJpZ2h0IjowLjAsIkJvdHRvbSI6MC4wfSwiQmFja2dyb3VuZCI6bnVsbCwiSXNWaXNpYmxlIjp0cnVlLCJXaWR0aCI6MC4wLCJIZWlnaHQiOjAuMCwiQm9yZGVyU3R5bGUiOm51bGwsIlBhcmVudFN0eWxlIjpudWxsfSwiQmFja2dyb3VuZFN0eWxlIjp7IiRpZCI6IjEwMDgiLCJNYXJnaW4iOnsiJGlkIjoiMTAwOSIsIlRvcCI6MC4wLCJMZWZ0IjowLjAsIlJpZ2h0IjowLjAsIkJvdHRvbSI6MC4wfSwiUGFkZGluZyI6eyIkaWQiOiIxMDEwIiwiVG9wIjowLjAsIkxlZnQiOjAuMCwiUmlnaHQiOjAuMCwiQm90dG9tIjowLjB9LCJCYWNrZ3JvdW5kIjp7IiRpZCI6IjEwMTEiLCJDb2xvciI6eyIkaWQiOiIxMDEyIiwiQSI6NTEsIlIiOjE1NSwiRyI6MTg3LCJCIjo4OX19LCJJc1Zpc2libGUiOnRydWUsIldpZHRoIjowLjAsIkhlaWdodCI6MC4wLCJCb3JkZXJTdHlsZSI6eyIkaWQiOiIxMDEzIiwiTGluZUNvbG9yIjp7IiRpZCI6IjEwMTQiLCIkdHlwZSI6Ik5MUkUuQ29tbW9uLkRvbS5Tb2xpZENvbG9yQnJ1c2gsIE5MUkUuQ29tbW9uIiwiQ29sb3IiOnsiJGlkIjoiMTAxNSIsIkEiOjI1NSwiUiI6MjU1LCJHIjowLCJCIjowfX0sIkxpbmVXZWlnaHQiOjAuMCwiTGluZVR5cGUiOjAsIlBhcmVudFN0eWxlIjpudWxsfSwiUGFyZW50U3R5bGUiOm51bGx9LCJNYXJnaW4iOnsiJGlkIjoiMTAxNiIsIlRvcCI6MC4wLCJMZWZ0IjowLjAsIlJpZ2h0IjowLjAsIkJvdHRvbSI6MC4wfSwiUGFkZGluZyI6eyIkaWQiOiIxMDE3IiwiVG9wIjowLjAsIkxlZnQiOjAuMCwiUmlnaHQiOjAuMCwiQm90dG9tIjowLjB9LCJJc1Zpc2libGUiOnRydWUsIldpZHRoIjowLjAsIkhlaWdodCI6MC4wLCJCb3JkZXJTdHlsZSI6bnVsbCwiUGFyZW50U3R5bGUiOm51bGx9fV0sIklkIjoiOWViNzY1ODQtYmIzMi00NTJlLWFjMDctZmIyNjM3YmFlYTFhIiwiSW5kZXgiOjMyLCJIZWFkZXJUZXh0IjoiTGF1bmNoIiwiU3R5bGUiOnsiJGlkIjoiMTAxOCIsIkhlYWRlclN0eWxlIjp7IiRpZCI6IjEwMTkiLCJUZXh0SXNWZXJ0aWNhbCI6ZmFsc2UsIlRleHRTdHlsZSI6eyIkaWQiOiIxMDIwIiwiRm9udFNldHRpbmdzIjp7IiRpZCI6IjEwMjEiLCJGb250U2l6ZSI6MTAsIkZvbnROYW1lIjoiRnJhbmtsaW4gR290aGljIE1lZGl1bSIsIklzQm9sZCI6ZmFsc2UsIklzSXRhbGljIjpmYWxzZSwiSXNVbmRlcmxpbmVkIjpmYWxzZSwiUGFyZW50U3R5bGUiOm51bGx9LCJBdXRvU2l6ZSI6MCwiRm9yZWdyb3VuZCI6eyIkaWQiOiIxMDIyIiwiQ29sb3IiOnsiJGlkIjoiMTAyMyIsIkEiOjI1NSwiUiI6MCwiRyI6MCwiQiI6MH19LCJNYXhXaWR0aCI6MC4wLCJNYXhIZWlnaHQiOjAuMCwiU21hcnRGb3JlZ3JvdW5kSXNBY3RpdmUiOmZhbHNlLCJIb3Jpem9udGFsQWxpZ25tZW50IjowLCJWZXJ0aWNhbEFsaWdubWVudCI6MCwiU21hcnRGb3JlZ3JvdW5kIjpudWxsLCJCYWNrZ3JvdW5kRmlsbFR5cGUiOjAsIk1hcmdpbiI6eyIkcmVmIjoiMzMyIn0sIlBhZGRpbmciOnsiJHJlZiI6IjMzMyJ9LCJCYWNrZ3JvdW5kIjpudWxsLCJJc1Zpc2libGUiOmZhbHNlLCJXaWR0aCI6MC4wLCJIZWlnaHQiOjAuMCwiQm9yZGVyU3R5bGUiOm51bGwsIlBhcmVudFN0eWxlIjpudWxsfSwiUmVjdGFuZ2xlU3R5bGUiOnsiJGlkIjoiMTAyNCIsIk1hcmdpbiI6eyIkcmVmIjoiMzM1In0sIlBhZGRpbmciOnsiJHJlZiI6IjMzNiJ9LCJCYWNrZ3JvdW5kIjp7IiRpZCI6IjEwMjUiLCJDb2xvciI6eyIkaWQiOiIxMDI2IiwiQSI6MTI3LCJSIjoxNjUsIkciOjE2NSwiQiI6MTY1fX0sIklzVmlzaWJsZSI6ZmFsc2UsIldpZHRoIjowLjAsIkhlaWdodCI6MC4wLCJCb3JkZXJTdHlsZSI6eyIkaWQiOiIxMDI3IiwiTGluZUNvbG9yIjp7IiRyZWYiOiIzNDAifSwiTGluZVdlaWdodCI6MC4wLCJMaW5lVHlwZSI6MCwiUGFyZW50U3R5bGUiOm51bGx9LCJQYXJlbnRTdHlsZSI6bnVsbH0sIk1hcmdpbiI6eyIkcmVmIjoiMzQyIn0sIlBhZGRpbmciOnsiJHJlZiI6IjM0MyJ9LCJCYWNrZ3JvdW5kIjpudWxsLCJJc1Zpc2libGUiOnRydWUsIldpZHRoIjowLjAsIkhlaWdodCI6MC4wLCJCb3JkZXJTdHlsZSI6bnVsbCwiUGFyZW50U3R5bGUiOm51bGx9LCJCYWNrZ3JvdW5kU3R5bGUiOnsiJGlkIjoiMTAyOCIsIk1hcmdpbiI6eyIkcmVmIjoiMzQ1In0sIlBhZGRpbmciOnsiJHJlZiI6IjM0NiJ9LCJCYWNrZ3JvdW5kIjp7IiRpZCI6IjEwMjkiLCJDb2xvciI6eyIkaWQiOiIxMDMwIiwiQSI6MzgsIlIiOjE2NSwiRyI6MTY1LCJCIjoxNjV9fSwiSXNWaXNpYmxlIjp0cnVlLCJXaWR0aCI6MC4wLCJIZWlnaHQiOjAuMCwiQm9yZGVyU3R5bGUiOnsiJGlkIjoiMTAzMSIsIkxpbmVDb2xvciI6eyIkcmVmIjoiMzUwIn0sIkxpbmVXZWlnaHQiOjAuMCwiTGluZVR5cGUiOjAsIlBhcmVudFN0eWxlIjpudWxsfSwiUGFyZW50U3R5bGUiOm51bGx9LCJJc0Fib3ZlVGltZWJhbmQiOmZhbHNlLCJNYXJnaW4iOnsiJGlkIjoiMTAzMiIsIlRvcCI6MC4wLCJMZWZ0IjowLjAsIlJpZ2h0IjowLjAsIkJvdHRvbSI6MC4wfSwiUGFkZGluZyI6eyIkaWQiOiIxMDMzIiwiVG9wIjowLjAsIkxlZnQiOjAuMCwiUmlnaHQiOjAuMCwiQm90dG9tIjowLjB9LCJJc1Zpc2libGUiOnRydWUsIldpZHRoIjowLjAsIkhlaWdodCI6MC4wLCJCb3JkZXJTdHlsZSI6eyIkaWQiOiIxMDM0IiwiTGluZUNvbG9yIjpudWxsLCJMaW5lV2VpZ2h0IjowLjAsIkxpbmVUeXBlIjowLCJQYXJlbnRTdHlsZSI6bnVsbH0sIlBhcmVudFN0eWxlIjpudWxsfX1dLCJDdWx0dXJlSW5mb05hbWUiOiJlbi1VUyIsIlN0eWxlTmFtZSI6bnVsbCwiVmVyc2lvbiI6eyIkaWQiOiIxMDM1IiwiVmVyc2lvbiI6IjMuNi4xIiwiT3JpZ2luYWxBc3NlbWJseVZlcnNpb24iOiI0LjAwLjAxLjAwIiwiRWRpdGlvbiI6IlBybyIsIkxhc3RTYXZlZEVkaXRpb24iOjMsIklzUGx1c0VkaXRpb24iOnRydWUsIklzUHJvRWRpdGlvbiI6dHJ1ZX0sIkVmZmVjdCI6MCwiU3R5bGUiOnsiJGlkIjoiMTAzNiIsIlRpbWViYW5kU3R5bGUiOnsiJGlkIjoiMTAzNyIsIlNjYWxlTWFya2luZyI6MSwiU2hhcGUiOjEwLCJTaGFwZVN0eWxlIjp7IiRpZCI6IjEwMzgiLCJNYXJnaW4iOnsiJGlkIjoiMTAzOSIsIlRvcCI6MC4wLCJMZWZ0IjoxMC4wLCJSaWdodCI6MTAuMCwiQm90dG9tIjowLjB9LCJQYWRkaW5nIjp7IiRpZCI6IjEwNDAiLCJUb3AiOjMuMCwiTGVmdCI6MC4wLCJSaWdodCI6MC4wLCJCb3R0b20iOjMuMH0sIkJhY2tncm91bmQiOnsiJGlkIjoiMTA0MSIsIkNvbG9yIjp7IiRpZCI6IjEwNDIiLCJBIjoyNTUsIlIiOjY4LCJHIjo4NCwiQiI6MTA2fX0sIklzVmlzaWJsZSI6dHJ1ZSwiV2lkdGgiOjg1OC4wLCJIZWlnaHQiOjIwLjAsIkJvcmRlclN0eWxlIjp7IiRpZCI6IjEwNDMiLCJMaW5lQ29sb3IiOnsiJGlkIjoiMTA0NCIsIiR0eXBlIjoiTkxSRS5Db21tb24uRG9tLlNvbGlkQ29sb3JCcnVzaCwgTkxSRS5Db21tb24iLCJDb2xvciI6eyIkaWQiOiIxMDQ1IiwiQSI6MjU1LCJSIjoyNTUsIkciOjAsIkIiOjB9fSwiTGluZVdlaWdodCI6MC4wLCJMaW5lVHlwZSI6MCwiUGFyZW50U3R5bGUiOm51bGx9LCJQYXJlbnRTdHlsZSI6bnVsbH0sIk1pZGRsZVRpZXJTaGFwZVN0eWxlIjp7IiRpZCI6IjEwNDYiLCJNYXJnaW4iOnsiJHJlZiI6IjEwMzkifSwiUGFkZGluZyI6eyIkcmVmIjoiMTA0MCJ9LCJCYWNrZ3JvdW5kIjp7IiRyZWYiOiIxMDQxIn0sIklzVmlzaWJsZSI6dHJ1ZSwiV2lkdGgiOjg1OC4wLCJIZWlnaHQiOjIwLjAsIkJvcmRlclN0eWxlIjpudWxsLCJQYXJlbnRTdHlsZSI6bnVsbH0sIkJvdHRvbVRpZXJTaGFwZVN0eWxlIjp7IiRpZCI6IjEwNDciLCJNYXJnaW4iOnsiJHJlZiI6IjEwMzkifSwiUGFkZGluZyI6eyIkcmVmIjoiMTA0MCJ9LCJCYWNrZ3JvdW5kIjp7IiRyZWYiOiIxMDQxIn0sIklzVmlzaWJsZSI6dHJ1ZSwiV2lkdGgiOjg1OC4wLCJIZWlnaHQiOjIwLjAsIkJvcmRlclN0eWxlIjpudWxsLCJQYXJlbnRTdHlsZSI6bnVsbH0sIlJpZ2h0RW5kQ2Fwc1N0eWxlIjp7IiRpZCI6IjEwNDgiLCJGb250U2V0dGluZ3MiOnsiJGlkIjoiMTA0OSIsIkZvbnRTaXplIjoxOCwiRm9udE5hbWUiOiJDYWxpYnJpIiwiSXNCb2xkIjp0cnVlLCJJc0l0YWxpYyI6ZmFsc2UsIklzVW5kZXJsaW5lZCI6ZmFsc2UsIlBhcmVudFN0eWxlIjpudWxsfSwiQXV0b1NpemUiOjAsIkZvcmVncm91bmQiOnsiJGlkIjoiMTA1MCIsIkNvbG9yIjp7IiRpZCI6IjEwNTE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wNTIiLCJUb3AiOjAuMCwiTGVmdCI6MC4wLCJSaWdodCI6MjAuMCwiQm90dG9tIjowLjB9LCJQYWRkaW5nIjp7IiRpZCI6IjEwNTMiLCJUb3AiOjAuMCwiTGVmdCI6MC4wLCJSaWdodCI6MC4wLCJCb3R0b20iOjAuMH0sIkJhY2tncm91bmQiOnsiJGlkIjoiMTA1NCIsIkNvbG9yIjp7IiRyZWYiOiIxNSJ9fSwiSXNWaXNpYmxlIjpmYWxzZSwiV2lkdGgiOjAuMCwiSGVpZ2h0IjowLjAsIkJvcmRlclN0eWxlIjpudWxsLCJQYXJlbnRTdHlsZSI6bnVsbH0sIkxlZnRFbmRDYXBzU3R5bGUiOnsiJGlkIjoiMTA1NSIsIkZvbnRTZXR0aW5ncyI6eyIkaWQiOiIxMDU2IiwiRm9udFNpemUiOjE4LCJGb250TmFtZSI6IkNhbGlicmkiLCJJc0JvbGQiOnRydWUsIklzSXRhbGljIjpmYWxzZSwiSXNVbmRlcmxpbmVkIjpmYWxzZSwiUGFyZW50U3R5bGUiOm51bGx9LCJBdXRvU2l6ZSI6MCwiRm9yZWdyb3VuZCI6eyIkaWQiOiIxMDU3IiwiQ29sb3IiOnsiJGlkIjoiMTA1O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A1OSIsIlRvcCI6MC4wLCJMZWZ0IjoyMC4wLCJSaWdodCI6MC4wLCJCb3R0b20iOjAuMH0sIlBhZGRpbmciOnsiJGlkIjoiMTA2MCIsIlRvcCI6MC4wLCJMZWZ0IjowLjAsIlJpZ2h0IjowLjAsIkJvdHRvbSI6MC4wfSwiQmFja2dyb3VuZCI6eyIkaWQiOiIxMDYxIiwiQ29sb3IiOnsiJHJlZiI6IjE1In19LCJJc1Zpc2libGUiOmZhbHNlLCJXaWR0aCI6MC4wLCJIZWlnaHQiOjAuMCwiQm9yZGVyU3R5bGUiOm51bGwsIlBhcmVudFN0eWxlIjpudWxsfSwiVG9kYXlUZXh0U3R5bGUiOnsiJGlkIjoiMTA2MiIsIkZvbnRTZXR0aW5ncyI6eyIkaWQiOiIxMDYzIiwiRm9udFNpemUiOjEyLCJGb250TmFtZSI6IkNhbGlicmkiLCJJc0JvbGQiOmZhbHNlLCJJc0l0YWxpYyI6ZmFsc2UsIklzVW5kZXJsaW5lZCI6ZmFsc2UsIlBhcmVudFN0eWxlIjpudWxsfSwiQXV0b1NpemUiOjAsIkZvcmVncm91bmQiOnsiJGlkIjoiMTA2NCIsIkNvbG9yIjp7IiRpZCI6IjEwNj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2NiIsIlRvcCI6MC4wLCJMZWZ0IjowLjAsIlJpZ2h0IjowLjAsIkJvdHRvbSI6MC4wfSwiUGFkZGluZyI6eyIkaWQiOiIxMDY3IiwiVG9wIjowLjAsIkxlZnQiOjAuMCwiUmlnaHQiOjAuMCwiQm90dG9tIjowLjB9LCJCYWNrZ3JvdW5kIjp7IiRpZCI6IjEwNjgiLCJDb2xvciI6eyIkcmVmIjoiMTUifX0sIklzVmlzaWJsZSI6dHJ1ZSwiV2lkdGgiOjAuMCwiSGVpZ2h0IjowLjAsIkJvcmRlclN0eWxlIjpudWxsLCJQYXJlbnRTdHlsZSI6bnVsbH0sIlRvZGF5TWFya2VyU3R5bGUiOnsiJGlkIjoiMTA2OSIsIk1hcmdpbiI6eyIkaWQiOiIxMDcwIiwiVG9wIjowLjAsIkxlZnQiOjAuMCwiUmlnaHQiOjAuMCwiQm90dG9tIjowLjB9LCJQYWRkaW5nIjp7IiRpZCI6IjEwNzEiLCJUb3AiOjAuMCwiTGVmdCI6MC4wLCJSaWdodCI6MC4wLCJCb3R0b20iOjAuMH0sIkJhY2tncm91bmQiOnsiJGlkIjoiMTA3MiIsIkNvbG9yIjp7IiRpZCI6IjEwNzMiLCJBIjoyNTUsIlIiOjI1NSwiRyI6MCwiQiI6MH19LCJJc1Zpc2libGUiOnRydWUsIldpZHRoIjowLjAsIkhlaWdodCI6MC4wLCJCb3JkZXJTdHlsZSI6bnVsbCwiUGFyZW50U3R5bGUiOm51bGx9LCJTY2FsZVN0eWxlIjp7IiRpZCI6IjEwNzQiLCJTaGFwZSI6MywiU2hvd1NlZ21lbnRTZXBhcmF0b3JzIjpmYWxzZSwiU2VnbWVudFNlcGFyYXRvck9wYWNpdHkiOjMwLCJIYXNCZWVuVmlzaWJsZUJlZm9yZSI6dHJ1ZSwiRm9udFNldHRpbmdzIjp7IiRpZCI6IjEwNzUiLCJGb250U2l6ZSI6MTIsIkZvbnROYW1lIjoiQ2FsaWJyaSIsIklzQm9sZCI6ZmFsc2UsIklzSXRhbGljIjpmYWxzZSwiSXNVbmRlcmxpbmVkIjpmYWxzZSwiUGFyZW50U3R5bGUiOm51bGx9LCJBdXRvU2l6ZSI6MCwiRm9yZWdyb3VuZCI6eyIkaWQiOiIxMDc2IiwiQ29sb3IiOnsiJGlkIjoiMTA3N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xMDc4IiwiVG9wIjowLjAsIkxlZnQiOjUuMCwiUmlnaHQiOjAuMCwiQm90dG9tIjowLjB9LCJQYWRkaW5nIjp7IiRpZCI6IjEwNzkiLCJUb3AiOjAuMCwiTGVmdCI6MC4wLCJSaWdodCI6MC4wLCJCb3R0b20iOjAuMH0sIkJhY2tncm91bmQiOnsiJGlkIjoiMTA4MCIsIkNvbG9yIjp7IiRyZWYiOiIxNSJ9fSwiSXNWaXNpYmxlIjp0cnVlLCJXaWR0aCI6MC4wLCJIZWlnaHQiOjAuMCwiQm9yZGVyU3R5bGUiOm51bGwsIlBhcmVudFN0eWxlIjpudWxsfSwiU2luZ2xlU2NhbGVTaGFwZVN0eWxlIjp7IiRpZCI6IjEwODEiLCJTaGFwZSI6MywiSGVpZ2h0IjoyMC4wfSwiTWlkZGxlVGllclNjYWxlU3R5bGUiOnsiJGlkIjoiMTA4MiIsIlNoYXBlIjozLCJTaG93U2VnbWVudFNlcGFyYXRvcnMiOmZhbHNlLCJTZWdtZW50U2VwYXJhdG9yT3BhY2l0eSI6MzAsIkhhc0JlZW5WaXNpYmxlQmVmb3JlIjpmYWxzZSwiRm9udFNldHRpbmdzIjp7IiRpZCI6IjEwODMiLCJGb250U2l6ZSI6MTIsIkZvbnROYW1lIjoiQ2FsaWJyaSIsIklzQm9sZCI6ZmFsc2UsIklzSXRhbGljIjpmYWxzZSwiSXNVbmRlcmxpbmVkIjpmYWxzZSwiUGFyZW50U3R5bGUiOm51bGx9LCJBdXRvU2l6ZSI6MCwiRm9yZWdyb3VuZCI6eyIkcmVmIjoiMTA3NiJ9LCJNYXhXaWR0aCI6MjAwLjAsIk1heEhlaWdodCI6IkluZmluaXR5IiwiU21hcnRGb3JlZ3JvdW5kSXNBY3RpdmUiOmZhbHNlLCJIb3Jpem9udGFsQWxpZ25tZW50IjowLCJWZXJ0aWNhbEFsaWdubWVudCI6MSwiU21hcnRGb3JlZ3JvdW5kIjpudWxsLCJCYWNrZ3JvdW5kRmlsbFR5cGUiOjAsIk1hcmdpbiI6eyIkcmVmIjoiMTA3OCJ9LCJQYWRkaW5nIjp7IiRyZWYiOiIxMDc5In0sIkJhY2tncm91bmQiOnsiJHJlZiI6IjEwODAifSwiSXNWaXNpYmxlIjpmYWxzZSwiV2lkdGgiOjAuMCwiSGVpZ2h0IjowLjAsIkJvcmRlclN0eWxlIjpudWxsLCJQYXJlbnRTdHlsZSI6bnVsbH0sIkJvdHRvbVRpZXJTY2FsZVN0eWxlIjp7IiRpZCI6IjEwODQiLCJTaGFwZSI6MywiU2hvd1NlZ21lbnRTZXBhcmF0b3JzIjpmYWxzZSwiU2VnbWVudFNlcGFyYXRvck9wYWNpdHkiOjMwLCJIYXNCZWVuVmlzaWJsZUJlZm9yZSI6ZmFsc2UsIkZvbnRTZXR0aW5ncyI6eyIkaWQiOiIxMDg1IiwiRm9udFNpemUiOjEyLCJGb250TmFtZSI6IkNhbGlicmkiLCJJc0JvbGQiOmZhbHNlLCJJc0l0YWxpYyI6ZmFsc2UsIklzVW5kZXJsaW5lZCI6ZmFsc2UsIlBhcmVudFN0eWxlIjpudWxsfSwiQXV0b1NpemUiOjAsIkZvcmVncm91bmQiOnsiJHJlZiI6IjEwNzYifSwiTWF4V2lkdGgiOjIwMC4wLCJNYXhIZWlnaHQiOiJJbmZpbml0eSIsIlNtYXJ0Rm9yZWdyb3VuZElzQWN0aXZlIjpmYWxzZSwiSG9yaXpvbnRhbEFsaWdubWVudCI6MCwiVmVydGljYWxBbGlnbm1lbnQiOjEsIlNtYXJ0Rm9yZWdyb3VuZCI6bnVsbCwiQmFja2dyb3VuZEZpbGxUeXBlIjowLCJNYXJnaW4iOnsiJHJlZiI6IjEwNzgifSwiUGFkZGluZyI6eyIkcmVmIjoiMTA3OSJ9LCJCYWNrZ3JvdW5kIjp7IiRyZWYiOiIxMDgwIn0sIklzVmlzaWJsZSI6ZmFsc2UsIldpZHRoIjowLjAsIkhlaWdodCI6MC4wLCJCb3JkZXJTdHlsZSI6bnVsbCwiUGFyZW50U3R5bGUiOm51bGx9LCJFbGFwc2VkVGltZUJhY2tncm91bmQiOnsiJGlkIjoiMTA4NiIsIkNvbG9yIjp7IiRpZCI6IjEwODciLCJBIjoxOTEsIlIiOjI1NSwiRyI6MCwiQiI6MH19LCJBcHBlbmRZZWFyT25ZZWFyQ2hhbmdlIjpmYWxzZSwiRWxhcHNlZFRpbWVGb3JtYXQiOjIsIlRvZGF5TWFya2VyUG9zaXRpb24iOjAsIlF1aWNrUG9zaXRpb24iOjMsIkFic29sdXRlUG9zaXRpb24iOjE4My42LCJNYXJnaW4iOnsiJGlkIjoiMTA4OCIsIlRvcCI6MC4wLCJMZWZ0IjoxMC4wLCJSaWdodCI6MTAuMCwiQm90dG9tIjowLjB9LCJQYWRkaW5nIjp7IiRpZCI6IjEwODkiLCJUb3AiOjAuMCwiTGVmdCI6MC4wLCJSaWdodCI6MC4wLCJCb3R0b20iOjAuMH0sIkJhY2tncm91bmQiOnsiJGlkIjoiMTA5MCIsIkNvbG9yIjp7IiRpZCI6IjEwOTEiLCJBIjoyNTUsIlIiOjQ3LCJHIjo1NCwiQiI6MTUzfX0sIklzVmlzaWJsZSI6dHJ1ZSwiV2lkdGgiOjAuMCwiSGVpZ2h0IjowLjAsIkJvcmRlclN0eWxlIjpudWxsLCJQYXJlbnRTdHlsZSI6bnVsbH0sIkRlZmF1bHRNaWxlc3RvbmVTdHlsZSI6eyIkaWQiOiIxMDkyIiwiU2hhcGUiOjIsIkNvbm5lY3Rvck1hcmdpbiI6eyIkaWQiOiIxMDkzIiwiVG9wIjowLjAsIkxlZnQiOjIuMCwiUmlnaHQiOjIuMCwiQm90dG9tIjowLjB9LCJDb25uZWN0b3JTdHlsZSI6eyIkaWQiOiIxMDk0IiwiTGluZUNvbG9yIjp7IiRpZCI6IjEwOTUiLCIkdHlwZSI6Ik5MUkUuQ29tbW9uLkRvbS5Tb2xpZENvbG9yQnJ1c2gsIE5MUkUuQ29tbW9uIiwiQ29sb3IiOnsiJGlkIjoiMTA5NiIsIkEiOjEyNywiUiI6NzksIkciOjEyOSwiQiI6MTg5fX0sIkxpbmVXZWlnaHQiOjEuMCwiTGluZVR5cGUiOjAsIlBhcmVudFN0eWxlIjpudWxsfSwiSXNCZWxvd1RpbWViYW5kIjpmYWxzZSwiUG9zaXRpb25PblRhc2siOjAsIkhpZGVEYXRlIjpmYWxzZSwiU2hhcGVTaXplIjoxLCJTcGFjaW5nIjoyLjAsIlBhZGRpbmciOnsiJGlkIjoiMTA5NyIsIlRvcCI6Ny4wLCJMZWZ0IjozLjAsIlJpZ2h0IjowLjAsIkJvdHRvbSI6Mi4wfSwiU2hhcGVTdHlsZSI6eyIkaWQiOiIxMDk4IiwiTWFyZ2luIjp7IiRyZWYiOiIyNzYifSwiUGFkZGluZyI6eyIkcmVmIjoiMjc3In0sIkJhY2tncm91bmQiOnsiJGlkIjoiMTA5OSIsIkNvbG9yIjp7IiRpZCI6IjExMDAiLCJBIjoyNTUsIlIiOjAsIkciOjExNCwiQiI6MTg4fX0sIklzVmlzaWJsZSI6dHJ1ZSwiV2lkdGgiOjEzLjAsIkhlaWdodCI6MTMuMCwiQm9yZGVyU3R5bGUiOnsiJGlkIjoiMTEwMSIsIkxpbmVDb2xvciI6eyIkcmVmIjoiMjgxIn0sIkxpbmVXZWlnaHQiOjAuMCwiTGluZVR5cGUiOjAsIlBhcmVudFN0eWxlIjpudWxsfSwiUGFyZW50U3R5bGUiOm51bGx9LCJUaXRsZVN0eWxlIjp7IiRpZCI6IjExMDIiLCJGb250U2V0dGluZ3MiOnsiJGlkIjoiMTEwMyIsIkZvbnRTaXplIjoxMSwiRm9udE5hbWUiOiJDYWxpYnJpIiwiSXNCb2xkIjp0cnVlLCJJc0l0YWxpYyI6ZmFsc2UsIklzVW5kZXJsaW5lZCI6ZmFsc2UsIlBhcmVudFN0eWxlIjpudWxsfSwiQXV0b1NpemUiOjAsIkZvcmVncm91bmQiOnsiJGlkIjoiMTEwNCIsIkNvbG9yIjp7IiRpZCI6IjExMD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4NyJ9LCJQYWRkaW5nIjp7IiRyZWYiOiIyODgifSwiQmFja2dyb3VuZCI6eyIkcmVmIjoiMTYyIn0sIklzVmlzaWJsZSI6dHJ1ZSwiV2lkdGgiOjAuMCwiSGVpZ2h0IjowLjAsIkJvcmRlclN0eWxlIjpudWxsLCJQYXJlbnRTdHlsZSI6bnVsbH0sIkRhdGVTdHlsZSI6eyIkaWQiOiIxMTA2IiwiRm9udFNldHRpbmdzIjp7IiRpZCI6IjExMDciLCJGb250U2l6ZSI6MTAsIkZvbnROYW1lIjoiQ2FsaWJyaSIsIklzQm9sZCI6ZmFsc2UsIklzSXRhbGljIjpmYWxzZSwiSXNVbmRlcmxpbmVkIjpmYWxzZSwiUGFyZW50U3R5bGUiOm51bGx9LCJBdXRvU2l6ZSI6MCwiRm9yZWdyb3VuZCI6eyIkaWQiOiIxMTA4IiwiQ29sb3IiOnsiJGlkIjoiMTEw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5MyJ9LCJQYWRkaW5nIjp7IiRyZWYiOiIyOTQifSwiQmFja2dyb3VuZCI6eyIkcmVmIjoiMTcwIn0sIklzVmlzaWJsZSI6dHJ1ZSwiV2lkdGgiOjAuMCwiSGVpZ2h0IjowLjAsIkJvcmRlclN0eWxlIjpudWxsLCJQYXJlbnRTdHlsZSI6bnVsbH0sIkRhdGVGb3JtYXQiOnsiJGlkIjoiMTE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ExIiwiRm9ybWF0IjowLCJJc1Zpc2libGUiOmZhbHNlLCJMYXN0S25vd25WaXNpYmlsaXR5U3RhdGUiOmZhbHNlfSwiSXNWaXNpYmxlIjp0cnVlLCJQYXJlbnRTdHlsZSI6bnVsbH0sIkRlZmF1bHRUYXNrU3R5bGUiOnsiJGlkIjoiMTExMiIsIlNoYXBlIjoxLCJTaGFwZVRoaWNrbmVzcyI6MCwiRHVyYXRpb25Gb3JtYXQiOjAsIkluY2x1ZGVOb25Xb3JraW5nRGF5c0luRHVyYXRpb24iOmZhbHNlLCJQZXJjZW50YWdlQ29tcGxldGVTdHlsZSI6eyIkaWQiOiIxMTEzIiwiRm9udFNldHRpbmdzIjp7IiRpZCI6IjExMTQ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TExNSIsIlRvcCI6MC4wLCJMZWZ0IjowLjAsIlJpZ2h0IjowLjAsIkJvdHRvbSI6MC4wfSwiUGFkZGluZyI6eyIkaWQiOiIxMTE2IiwiVG9wIjowLjAsIkxlZnQiOjAuMCwiUmlnaHQiOjAuMCwiQm90dG9tIjowLjB9LCJCYWNrZ3JvdW5kIjp7IiRyZWYiOiIxNCJ9LCJJc1Zpc2libGUiOnRydWUsIldpZHRoIjowLjAsIkhlaWdodCI6MC4wLCJCb3JkZXJTdHlsZSI6bnVsbCwiUGFyZW50U3R5bGUiOm51bGx9LCJEdXJhdGlvblN0eWxlIjp7IiRpZCI6IjExMTciLCJGb250U2V0dGluZ3MiOnsiJGlkIjoiMTExOCIsIkZvbnRTaXplIjoxMCwiRm9udE5hbWUiOiJDYWxpYnJpIiwiSXNCb2xkIjpmYWxzZSwiSXNJdGFsaWMiOmZhbHNlLCJJc1VuZGVybGluZWQiOmZhbHNlLCJQYXJlbnRTdHlsZSI6bnVsbH0sIkF1dG9TaXplIjowLCJGb3JlZ3JvdW5kIjp7IiRpZCI6IjExMTkiLCJDb2xvciI6eyIkcmVmIjoiMjAifX0sIk1heFdpZHRoIjoyMDAuMCwiTWF4SGVpZ2h0IjoiSW5maW5pdHkiLCJTbWFydEZvcmVncm91bmRJc0FjdGl2ZSI6ZmFsc2UsIkhvcml6b250YWxBbGlnbm1lbnQiOjAsIlZlcnRpY2FsQWxpZ25tZW50IjowLCJTbWFydEZvcmVncm91bmQiOm51bGwsIkJhY2tncm91bmRGaWxsVHlwZSI6MCwiTWFyZ2luIjp7IiRpZCI6IjExMjAiLCJUb3AiOjAuMCwiTGVmdCI6MC4wLCJSaWdodCI6MC4wLCJCb3R0b20iOjAuMH0sIlBhZGRpbmciOnsiJGlkIjoiMTEyMSIsIlRvcCI6MC4wLCJMZWZ0IjowLjAsIlJpZ2h0IjowLjAsIkJvdHRvbSI6MC4wfSwiQmFja2dyb3VuZCI6eyIkcmVmIjoiMjMifSwiSXNWaXNpYmxlIjp0cnVlLCJXaWR0aCI6MC4wLCJIZWlnaHQiOjAuMCwiQm9yZGVyU3R5bGUiOm51bGwsIlBhcmVudFN0eWxlIjpudWxsfSwiSG9yaXpvbnRhbENvbm5lY3RvclN0eWxlIjp7IiRpZCI6IjExMjIiLCJMaW5lQ29sb3IiOnsiJHJlZiI6IjI2In0sIkxpbmVXZWlnaHQiOjEuMCwiTGluZVR5cGUiOjAsIlBhcmVudFN0eWxlIjpudWxsfSwiVmVydGljYWxDb25uZWN0b3JTdHlsZSI6eyIkaWQiOiIxMTIzIiwiTGluZUNvbG9yIjp7IiRyZWYiOiIyOS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ExMjQiLCJNYXJnaW4iOnsiJGlkIjoiMTEyNSIsIlRvcCI6MC4wLCJMZWZ0Ijo0LjAsIlJpZ2h0Ijo0LjAsIkJvdHRvbSI6MC4wfSwiUGFkZGluZyI6eyIkaWQiOiIxMTI2IiwiVG9wIjowLjAsIkxlZnQiOjAuMCwiUmlnaHQiOjAuMCwiQm90dG9tIjowLjB9LCJCYWNrZ3JvdW5kIjp7IiRpZCI6IjExMjciLCJDb2xvciI6eyIkaWQiOiIxMTI4IiwiQSI6MjU1LCJSIjowLCJHIjoxMTQsIkIiOjE4OH19LCJJc1Zpc2libGUiOnRydWUsIldpZHRoIjowLjAsIkhlaWdodCI6MTAuMCwiQm9yZGVyU3R5bGUiOnsiJGlkIjoiMTEyOSIsIkxpbmVDb2xvciI6eyIkcmVmIjoiMzcifSwiTGluZVdlaWdodCI6MC4wLCJMaW5lVHlwZSI6MCwiUGFyZW50U3R5bGUiOm51bGx9LCJQYXJlbnRTdHlsZSI6bnVsbH0sIlRpdGxlU3R5bGUiOnsiJGlkIjoiMTEzMCIsIkZvbnRTZXR0aW5ncyI6eyIkaWQiOiIxMTMxIiwiRm9udFNpemUiOjExLCJGb250TmFtZSI6IkNhbGlicmkiLCJJc0JvbGQiOnRydWUsIklzSXRhbGljIjpmYWxzZSwiSXNVbmRlcmxpbmVkIjpmYWxzZSwiUGFyZW50U3R5bGUiOm51bGx9LCJBdXRvU2l6ZSI6MCwiRm9yZWdyb3VuZCI6eyIkaWQiOiIxMTMyIiwiQ29sb3IiOnsiJGlkIjoiMTEz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nsiJHJlZiI6IjQ1In0sIklzVmlzaWJsZSI6dHJ1ZSwiV2lkdGgiOjAuMCwiSGVpZ2h0IjowLjAsIkJvcmRlclN0eWxlIjpudWxsLCJQYXJlbnRTdHlsZSI6bnVsbH0sIkRhdGVTdHlsZSI6eyIkaWQiOiIxMTM2IiwiRm9udFNldHRpbmdzIjp7IiRpZCI6IjExMzciLCJGb250U2l6ZSI6MTAsIkZvbnROYW1lIjoiQ2FsaWJyaSIsIklzQm9sZCI6ZmFsc2UsIklzSXRhbGljIjpmYWxzZSwiSXNVbmRlcmxpbmVkIjpmYWxzZSwiUGFyZW50U3R5bGUiOm51bGx9LCJBdXRvU2l6ZSI6MCwiRm9yZWdyb3VuZCI6eyIkaWQiOiIxMTM4IiwiQ29sb3IiOnsiJGlkIjoiMTE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E0MCIsIlRvcCI6MC4wLCJMZWZ0IjowLjAsIlJpZ2h0IjowLjAsIkJvdHRvbSI6MC4wfSwiUGFkZGluZyI6eyIkaWQiOiIxMTQxIiwiVG9wIjowLjAsIkxlZnQiOjAuMCwiUmlnaHQiOjAuMCwiQm90dG9tIjowLjB9LCJCYWNrZ3JvdW5kIjp7IiRyZWYiOiI1MyJ9LCJJc1Zpc2libGUiOnRydWUsIldpZHRoIjowLjAsIkhlaWdodCI6MC4wLCJCb3JkZXJTdHlsZSI6bnVsbCwiUGFyZW50U3R5bGUiOm51bGx9LCJEYXRlRm9ybWF0Ijp7IiRpZCI6IjEx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0MyIsIkZvcm1hdCI6MCwiSXNWaXNpYmxlIjpmYWxzZSwiTGFzdEtub3duVmlzaWJpbGl0eVN0YXRlIjpmYWxzZX0sIklzVmlzaWJsZSI6dHJ1ZSwiUGFyZW50U3R5bGUiOm51bGwsIl9leHBsaWNpdGx5U2V0Ijp7IiRpZCI6IjExN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xNDUiLCJHcmlkbGluZVN0eWxlIjp7IiRpZCI6IjExNDYiLCJMaW5lQ29sb3IiOnsiJGlkIjoiMTE0NyIsIiR0eXBlIjoiTkxSRS5Db21tb24uRG9tLlNvbGlkQ29sb3JCcnVzaCwgTkxSRS5Db21tb24iLCJDb2xvciI6eyIkaWQiOiIxMTQ4IiwiQSI6MzgsIlIiOjkxLCJHIjoxNTUsIkIiOjIxM319LCJMaW5lV2VpZ2h0IjoxLjAsIkxpbmVUeXBlIjowLCJQYXJlbnRTdHlsZSI6bnVsbH0sIk1hcmdpbiI6eyIkaWQiOiIxMTQ5IiwiVG9wIjowLjAsIkxlZnQiOjAuMCwiUmlnaHQiOjAuMCwiQm90dG9tIjowLjB9LCJQYWRkaW5nIjp7IiRpZCI6IjExNTAiLCJUb3AiOjAuMCwiTGVmdCI6MC4wLCJSaWdodCI6MC4wLCJCb3R0b20iOjAuMH0sIkJhY2tncm91bmQiOm51bGwsIklzVmlzaWJsZSI6dHJ1ZSwiV2lkdGgiOjAuMCwiSGVpZ2h0IjowLjAsIkJvcmRlclN0eWxlIjp7IiRpZCI6IjExNTEiLCJMaW5lQ29sb3IiOm51bGwsIkxpbmVXZWlnaHQiOjAuMCwiTGluZVR5cGUiOjAsIlBhcmVudFN0eWxlIjpudWxsfSwiUGFyZW50U3R5bGUiOm51bGx9LCJBY3Rpdml0eUxpbmVQYW5lbFN0eWxlIjp7IiRpZCI6IjExNTIiLCJBY3Rpdml0eUxpbmVTdHlsZSI6eyIkaWQiOiIxMTUzIiwiTGluZUNvbG9yIjp7IiRpZCI6IjExNTQiLCIkdHlwZSI6Ik5MUkUuQ29tbW9uLkRvbS5Tb2xpZENvbG9yQnJ1c2gsIE5MUkUuQ29tbW9uIiwiQ29sb3IiOnsiJGlkIjoiMTE1NSIsIkEiOjM4LCJSIjo3OSwiRyI6MTI5LCJCIjoxODl9fSwiTGluZVdlaWdodCI6MS4wLCJMaW5lVHlwZSI6MCwiUGFyZW50U3R5bGUiOm51bGx9LCJNYXJnaW4iOnsiJGlkIjoiMTE1NiIsIlRvcCI6MC4wLCJMZWZ0IjowLjAsIlJpZ2h0IjowLjAsIkJvdHRvbSI6MC4wfSwiUGFkZGluZyI6eyIkaWQiOiIxMTU3IiwiVG9wIjowLjAsIkxlZnQiOjAuMCwiUmlnaHQiOjAuMCwiQm90dG9tIjowLjB9LCJCYWNrZ3JvdW5kIjpudWxsLCJJc1Zpc2libGUiOnRydWUsIldpZHRoIjowLjAsIkhlaWdodCI6MC4wLCJCb3JkZXJTdHlsZSI6bnVsbCwiUGFyZW50U3R5bGUiOm51bGx9LCJTaG93RWxhcHNlZFRpbWVHcmFkaWVudFN0eWxlIjpmYWxzZSwiVGltZWJhbmRSZXNlcnZlZExlZnRBcmVhU3R5bGUiOnsiJGlkIjoiMTE1OCIsIkFjdGl2aXR5SGVhZGVyV2lkdGgiOjAuMCwiSXNTZXQiOmZhbHNlfSwiRGVmYXVsdFN3aW1sYW5lU3R5bGUiOnsiJGlkIjoiMTE1OSIsIkhlYWRlclN0eWxlIjp7IiRpZCI6IjExNjAiLCJUZXh0U3R5bGUiOnsiJGlkIjoiMTE2MSIsIkZvbnRTZXR0aW5ncyI6eyIkaWQiOiIxMTYyIiwiRm9udFNpemUiOjEyLCJGb250TmFtZSI6IkNhbGlicmkiLCJJc0JvbGQiOmZhbHNlLCJJc0l0YWxpYyI6ZmFsc2UsIklzVW5kZXJsaW5lZCI6ZmFsc2UsIlBhcmVudFN0eWxlIjpudWxsfSwiQXV0b1NpemUiOjAsIkZvcmVncm91bmQiOnsiJGlkIjoiMTE2MyIsIkNvbG9yIjp7IiRpZCI6IjExNjQiLCJBIjoyNTUsIlIiOjMyLCJHIjo1NiwiQiI6MTAwfX0sIk1heFdpZHRoIjowLjAsIk1heEhlaWdodCI6MC4wLCJTbWFydEZvcmVncm91bmRJc0FjdGl2ZSI6ZmFsc2UsIkhvcml6b250YWxBbGlnbm1lbnQiOjAsIlZlcnRpY2FsQWxpZ25tZW50IjowLCJTbWFydEZvcmVncm91bmQiOm51bGwsIkJhY2tncm91bmRGaWxsVHlwZSI6MCwiTWFyZ2luIjp7IiRyZWYiOiIzMzIifSwiUGFkZGluZyI6eyIkcmVmIjoiMzMzIn0sIkJhY2tncm91bmQiOm51bGwsIklzVmlzaWJsZSI6ZmFsc2UsIldpZHRoIjowLjAsIkhlaWdodCI6MC4wLCJCb3JkZXJTdHlsZSI6bnVsbCwiUGFyZW50U3R5bGUiOm51bGx9LCJSZWN0YW5nbGVTdHlsZSI6eyIkaWQiOiIxMTY1IiwiTWFyZ2luIjp7IiRyZWYiOiIzMzUifSwiUGFkZGluZyI6eyIkcmVmIjoiMzM2In0sIkJhY2tncm91bmQiOnsiJGlkIjoiMTE2NiIsIkNvbG9yIjp7IiRpZCI6IjExNjciLCJBIjoxMjcsIlIiOjkxLCJHIjoxNTUsIkIiOjIxM319LCJJc1Zpc2libGUiOmZhbHNlLCJXaWR0aCI6MC4wLCJIZWlnaHQiOjAuMCwiQm9yZGVyU3R5bGUiOnsiJGlkIjoiMTE2OCIsIkxpbmVDb2xvciI6eyIkcmVmIjoiMzQwIn0sIkxpbmVXZWlnaHQiOjAuMCwiTGluZVR5cGUiOjAsIlBhcmVudFN0eWxlIjpudWxsfSwiUGFyZW50U3R5bGUiOm51bGx9LCJNYXJnaW4iOnsiJHJlZiI6IjM0MiJ9LCJQYWRkaW5nIjp7IiRyZWYiOiIzNDMifSwiQmFja2dyb3VuZCI6bnVsbCwiSXNWaXNpYmxlIjp0cnVlLCJXaWR0aCI6MC4wLCJIZWlnaHQiOjAuMCwiQm9yZGVyU3R5bGUiOm51bGwsIlBhcmVudFN0eWxlIjpudWxsfSwiQmFja2dyb3VuZFN0eWxlIjp7IiRpZCI6IjExNjkiLCJNYXJnaW4iOnsiJHJlZiI6IjM0NSJ9LCJQYWRkaW5nIjp7IiRyZWYiOiIzNDYifSwiQmFja2dyb3VuZCI6eyIkaWQiOiIxMTcwIiwiQ29sb3IiOnsiJGlkIjoiMTE3MSIsIkEiOjM4LCJSIjo5MSwiRyI6MTU1LCJCIjoyMTN9fSwiSXNWaXNpYmxlIjp0cnVlLCJXaWR0aCI6MC4wLCJIZWlnaHQiOjAuMCwiQm9yZGVyU3R5bGUiOnsiJGlkIjoiMTE3MiIsIkxpbmVDb2xvciI6eyIkcmVmIjoiMzUwIn0sIkxpbmVXZWlnaHQiOjAuMCwiTGluZVR5cGUiOjAsIlBhcmVudFN0eWxlIjpudWxsfSwiUGFyZW50U3R5bGUiOm51bGx9LCJJc0Fib3ZlVGltZWJhbmQiOmZhbHNlLCJNYXJnaW4iOnsiJGlkIjoiMTE3MyIsIlRvcCI6MC4wLCJMZWZ0IjowLjAsIlJpZ2h0IjowLjAsIkJvdHRvbSI6MC4wfSwiUGFkZGluZyI6eyIkaWQiOiIxMTc0IiwiVG9wIjowLjAsIkxlZnQiOjAuMCwiUmlnaHQiOjAuMCwiQm90dG9tIjowLjB9LCJJc1Zpc2libGUiOnRydWUsIldpZHRoIjowLjAsIkhlaWdodCI6MC4wLCJCb3JkZXJTdHlsZSI6bnVsbCwiUGFyZW50U3R5bGUiOm51bGx9fSwiU2NhbGUiOnsiJGlkIjoiMTE3NSIsIlN0YXJ0RGF0ZSI6IjAwMDEtMDEtMDFUMDA6MDA6MDAiLCJFbmREYXRlIjoiMjAxOS0xMi0yMlQxMjo1OTowMCIsIkZvcm1hdCI6Ik1NTSIsIlR5cGUiOjIsIkF1dG9EYXRlUmFuZ2UiOnRydWUsIldvcmtpbmdEYXlzIjozMSwiRmlzY2FsWWVhciI6eyIkaWQiOiIxMTc2IiwiU3RhcnRNb250aCI6MSwiVXNlU3RhcnRpbmdZZWFyRm9yTnVtYmVyaW5nIjp0cnVlLCJTaG93RmlzY2FsWWVhckxhYmVsIjp0cnVlfSwiVG9kYXlNYXJrZXJUZXh0IjoiVG9kYXkiLCJBdXRvU2NhbGVUeXBlIjp0cnVlfSwiU2NhbGVWMiI6eyIkaWQiOiIxMTc3IiwiU3RhcnREYXRlIjoiMDAwMS0wMS0wMVQwMDowMDowMCIsIkVuZERhdGUiOiIyMDE5LTEyLTIyVDEyOjU5OjAwIiwiQXV0b0RhdGVSYW5nZSI6dHJ1ZSwiV29ya2luZ0RheXMiOjMxLCJGaXNjYWxZZWFyIjp7IiRyZWYiOiIxMTc2In0sIlRvZGF5TWFya2VyVGV4dCI6IlRvZGF5IiwiQXV0b1NjYWxlVHlwZSI6dHJ1ZSwiVGltZWJhbmRTY2FsZXMiOnsiJGlkIjoiMTE3OCIsIlRvcFNjYWxlTGF5ZXIiOnsiJGlkIjoiMTE3OSIsIkZvcm1hdCI6Ik1NTSIsIlR5cGUiOjJ9LCJNaWRkbGVTY2FsZUxheWVyIjp7IiRpZCI6IjExODAiLCJGb3JtYXQiOm51bGwsIlR5cGUiOjB9LCJCb3R0b21TY2FsZUxheWVyIjp7IiRpZCI6IjExODEiLCJGb3JtYXQiOm51bGwsIlR5cGUiOjB9fX0sIk1pbGVzdG9uZXMiOlt7IiRpZCI6IjExODIiLCJEYXRlIjoiMjAxOS0wMS0yNVQxMTo1OTowMFoiLCJTdHlsZSI6eyIkaWQiOiIxMTgzIiwiU2hhcGUiOjE5LCJDb25uZWN0b3JNYXJnaW4iOnsiJGlkIjoiMTE4NCIsIlRvcCI6MC4wLCJMZWZ0IjoyLjAsIlJpZ2h0IjoyLjAsIkJvdHRvbSI6MC4wfSwiQ29ubmVjdG9yU3R5bGUiOnsiJGlkIjoiMTE4NSIsIkxpbmVDb2xvciI6eyIkaWQiOiIxMTg2IiwiJHR5cGUiOiJOTFJFLkNvbW1vbi5Eb20uU29saWRDb2xvckJydXNoLCBOTFJFLkNvbW1vbiIsIkNvbG9yIjp7IiRpZCI6IjExODciLCJBIjoxMjcsIlIiOjc5LCJHIjoxMjksIkIiOjE4OX19LCJMaW5lV2VpZ2h0IjoxLjAsIkxpbmVUeXBlIjowLCJQYXJlbnRTdHlsZSI6bnVsbH0sIklzQmVsb3dUaW1lYmFuZCI6ZmFsc2UsIlBvc2l0aW9uT25UYXNrIjowLCJIaWRlRGF0ZSI6ZmFsc2UsIlNoYXBlU2l6ZSI6MSwiU3BhY2luZyI6Mi4wLCJQYWRkaW5nIjp7IiRpZCI6IjExODgiLCJUb3AiOjcuMCwiTGVmdCI6My4wLCJSaWdodCI6MC4wLCJCb3R0b20iOjIuMH0sIlNoYXBlU3R5bGUiOnsiJGlkIjoiMTE4OSIsIk1hcmdpbiI6eyIkaWQiOiIxMTkwIiwiVG9wIjowLjAsIkxlZnQiOjAuMCwiUmlnaHQiOjAuMCwiQm90dG9tIjowLjB9LCJQYWRkaW5nIjp7IiRpZCI6IjExOTEiLCJUb3AiOjAuMCwiTGVmdCI6MC4wLCJSaWdodCI6MC4wLCJCb3R0b20iOjAuMH0sIkJhY2tncm91bmQiOnsiJGlkIjoiMTE5MiIsIkNvbG9yIjp7IiRpZCI6IjExOTMiLCJBIjoyNTUsIlIiOjExMiwiRyI6MTczLCJCIjo3MX19LCJJc1Zpc2libGUiOnRydWUsIldpZHRoIjoxMy4wLCJIZWlnaHQiOjEzLjAsIkJvcmRlclN0eWxlIjp7IiRpZCI6IjExOTQiLCJMaW5lQ29sb3IiOnsiJHJlZiI6IjI4MSJ9LCJMaW5lV2VpZ2h0IjowLjAsIkxpbmVUeXBlIjowLCJQYXJlbnRTdHlsZSI6bnVsbH0sIlBhcmVudFN0eWxlIjpudWxsfSwiVGl0bGVTdHlsZSI6eyIkaWQiOiIxMTk1IiwiRm9udFNldHRpbmdzIjp7IiRpZCI6IjExOTYiLCJGb250U2l6ZSI6MTEsIkZvbnROYW1lIjoiQ2FsaWJyaSIsIklzQm9sZCI6dHJ1ZSwiSXNJdGFsaWMiOmZhbHNlLCJJc1VuZGVybGluZWQiOmZhbHNlLCJQYXJlbnRTdHlsZSI6bnVsbH0sIkF1dG9TaXplIjowLCJGb3JlZ3JvdW5kIjp7IiRpZCI6IjExOTciLCJDb2xvciI6eyIkaWQiOiIxMTk4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xOTkiLCJUb3AiOjAuMCwiTGVmdCI6MC4wLCJSaWdodCI6MC4wLCJCb3R0b20iOjAuMH0sIlBhZGRpbmciOnsiJGlkIjoiMTIwMCIsIlRvcCI6MC4wLCJMZWZ0IjowLjAsIlJpZ2h0IjowLjAsIkJvdHRvbSI6MC4wfSwiQmFja2dyb3VuZCI6eyIkcmVmIjoiMTYyIn0sIklzVmlzaWJsZSI6dHJ1ZSwiV2lkdGgiOjAuMCwiSGVpZ2h0IjowLjAsIkJvcmRlclN0eWxlIjp7IiRpZCI6IjEyMDEiLCJMaW5lQ29sb3IiOm51bGwsIkxpbmVXZWlnaHQiOjAuMCwiTGluZVR5cGUiOjAsIlBhcmVudFN0eWxlIjpudWxsfSwiUGFyZW50U3R5bGUiOm51bGx9LCJEYXRlU3R5bGUiOnsiJGlkIjoiMTIwMiIsIkZvbnRTZXR0aW5ncyI6eyIkaWQiOiIxMjAzIiwiRm9udFNpemUiOjEwLCJGb250TmFtZSI6IkNhbGlicmkiLCJJc0JvbGQiOmZhbHNlLCJJc0l0YWxpYyI6ZmFsc2UsIklzVW5kZXJsaW5lZCI6ZmFsc2UsIlBhcmVudFN0eWxlIjpudWxsfSwiQXV0b1NpemUiOjAsIkZvcmVncm91bmQiOnsiJGlkIjoiMTIwNCIsIkNvbG9yIjp7IiRpZCI6IjEyM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DYiLCJUb3AiOjAuMCwiTGVmdCI6MC4wLCJSaWdodCI6MC4wLCJCb3R0b20iOjAuMH0sIlBhZGRpbmciOnsiJGlkIjoiMTIwNyIsIlRvcCI6MC4wLCJMZWZ0IjowLjAsIlJpZ2h0IjowLjAsIkJvdHRvbSI6MC4wfSwiQmFja2dyb3VuZCI6eyIkcmVmIjoiMTcwIn0sIklzVmlzaWJsZSI6dHJ1ZSwiV2lkdGgiOjAuMCwiSGVpZ2h0IjowLjAsIkJvcmRlclN0eWxlIjp7IiRpZCI6IjEyMDgiLCJMaW5lQ29sb3IiOm51bGwsIkxpbmVXZWlnaHQiOjAuMCwiTGluZVR5cGUiOjAsIlBhcmVudFN0eWxlIjpudWxsfSwiUGFyZW50U3R5bGUiOm51bGx9LCJEYXRlRm9ybWF0Ijp7IiRpZCI6IjE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xMCIsIkZvcm1hdCI6MCwiSXNWaXNpYmxlIjpmYWxzZSwiTGFzdEtub3duVmlzaWJpbGl0eVN0YXRlIjpmYWxzZX0sIklzVmlzaWJsZSI6dHJ1ZSwiUGFyZW50U3R5bGUiOm51bGx9LCJJbmRleCI6MCwiUGVyY2VudGFnZUNvbXBsZXRlIjpudWxsLCJQb3NpdGlvbiI6eyJSYXRpbyI6MC4wLCJJc0N1c3RvbSI6ZmFsc2V9LCJEYXRlRm9ybWF0Ijp7IiRyZWYiOiIxMjA5In0sIldlZWtOdW1iZXJpbmciOnsiJGlkIjoiMTIxMS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xMjEyIiwiQWRkcmVzcyI6IiIsIlN1YkFkZHJlc3MiOiIifSwiSXNDaGFuZ2VkIjpmYWxzZSwiSXNOZXciOmZhbHNlfSx7IiRpZCI6IjEyMTMiLCJEYXRlIjoiMjAxOS0wMy0xMFQxMTo1OTowMFoiLCJTdHlsZSI6eyIkaWQiOiIxMjE0IiwiU2hhcGUiOjE5LCJDb25uZWN0b3JNYXJnaW4iOnsiJGlkIjoiMTIxNSIsIlRvcCI6MC4wLCJMZWZ0IjoyLjAsIlJpZ2h0IjoyLjAsIkJvdHRvbSI6MC4wfSwiQ29ubmVjdG9yU3R5bGUiOnsiJGlkIjoiMTIxNiIsIkxpbmVDb2xvciI6eyIkaWQiOiIxMjE3IiwiJHR5cGUiOiJOTFJFLkNvbW1vbi5Eb20uU29saWRDb2xvckJydXNoLCBOTFJFLkNvbW1vbiIsIkNvbG9yIjp7IiRpZCI6IjEyMTgiLCJBIjoxMjcsIlIiOjc5LCJHIjoxMjksIkIiOjE4OX19LCJMaW5lV2VpZ2h0IjoxLjAsIkxpbmVUeXBlIjowLCJQYXJlbnRTdHlsZSI6bnVsbH0sIklzQmVsb3dUaW1lYmFuZCI6ZmFsc2UsIlBvc2l0aW9uT25UYXNrIjowLCJIaWRlRGF0ZSI6ZmFsc2UsIlNoYXBlU2l6ZSI6MSwiU3BhY2luZyI6MC4wLCJQYWRkaW5nIjp7IiRpZCI6IjEyMTkiLCJUb3AiOjcuMCwiTGVmdCI6My4wLCJSaWdodCI6MC4wLCJCb3R0b20iOjIuMH0sIlNoYXBlU3R5bGUiOnsiJGlkIjoiMTIyMCIsIk1hcmdpbiI6eyIkaWQiOiIxMjIxIiwiVG9wIjowLjAsIkxlZnQiOjAuMCwiUmlnaHQiOjAuMCwiQm90dG9tIjowLjB9LCJQYWRkaW5nIjp7IiRpZCI6IjEyMjIiLCJUb3AiOjAuMCwiTGVmdCI6MC4wLCJSaWdodCI6MC4wLCJCb3R0b20iOjAuMH0sIkJhY2tncm91bmQiOnsiJGlkIjoiMTIyMyIsIkNvbG9yIjp7IiRpZCI6IjEyMjQiLCJBIjoyNTUsIlIiOjE3OCwiRyI6MTQsIkIiOjE4fX0sIklzVmlzaWJsZSI6dHJ1ZSwiV2lkdGgiOjEzLjAsIkhlaWdodCI6MTMuMCwiQm9yZGVyU3R5bGUiOnsiJGlkIjoiMTIyNSIsIkxpbmVDb2xvciI6eyIkcmVmIjoiMjgxIn0sIkxpbmVXZWlnaHQiOjAuMCwiTGluZVR5cGUiOjAsIlBhcmVudFN0eWxlIjpudWxsfSwiUGFyZW50U3R5bGUiOm51bGx9LCJUaXRsZVN0eWxlIjp7IiRpZCI6IjEyMjYiLCJGb250U2V0dGluZ3MiOnsiJGlkIjoiMTIyNyIsIkZvbnRTaXplIjoxMSwiRm9udE5hbWUiOiJDYWxpYnJpIiwiSXNCb2xkIjp0cnVlLCJJc0l0YWxpYyI6ZmFsc2UsIklzVW5kZXJsaW5lZCI6ZmFsc2UsIlBhcmVudFN0eWxlIjpudWxsfSwiQXV0b1NpemUiOjIsIkZvcmVncm91bmQiOnsiJGlkIjoiMTIyOCIsIkNvbG9yIjp7IiRpZCI6IjEyMjkiLCJBIjoyNTUsIlIiOjAsIkciOjAsIkIiOjB9fSwiTWF4V2lkdGgiOjc4Ljg2NjY2NjY2NjY2NjY3NCwiTWF4SGVpZ2h0IjoiSW5maW5pdHkiLCJTbWFydEZvcmVncm91bmRJc0FjdGl2ZSI6ZmFsc2UsIkhvcml6b250YWxBbGlnbm1lbnQiOjAsIlZlcnRpY2FsQWxpZ25tZW50IjowLCJTbWFydEZvcmVncm91bmQiOm51bGwsIkJhY2tncm91bmRGaWxsVHlwZSI6MCwiTWFyZ2luIjp7IiRpZCI6IjEyMzAiLCJUb3AiOjAuMCwiTGVmdCI6MC4wLCJSaWdodCI6MC4wLCJCb3R0b20iOjAuMH0sIlBhZGRpbmciOnsiJGlkIjoiMTIzMSIsIlRvcCI6MC4wLCJMZWZ0IjowLjAsIlJpZ2h0IjowLjAsIkJvdHRvbSI6MC4wfSwiQmFja2dyb3VuZCI6eyIkcmVmIjoiMTYyIn0sIklzVmlzaWJsZSI6dHJ1ZSwiV2lkdGgiOjAuMCwiSGVpZ2h0IjowLjAsIkJvcmRlclN0eWxlIjp7IiRpZCI6IjEyMzIiLCJMaW5lQ29sb3IiOm51bGwsIkxpbmVXZWlnaHQiOjAuMCwiTGluZVR5cGUiOjAsIlBhcmVudFN0eWxlIjpudWxsfSwiUGFyZW50U3R5bGUiOm51bGx9LCJEYXRlU3R5bGUiOnsiJGlkIjoiMTIzMyIsIkZvbnRTZXR0aW5ncyI6eyIkaWQiOiIxMjM0IiwiRm9udFNpemUiOjEwLCJGb250TmFtZSI6IkNhbGlicmkiLCJJc0JvbGQiOmZhbHNlLCJJc0l0YWxpYyI6ZmFsc2UsIklzVW5kZXJsaW5lZCI6ZmFsc2UsIlBhcmVudFN0eWxlIjpudWxsfSwiQXV0b1NpemUiOjAsIkZvcmVncm91bmQiOnsiJGlkIjoiMTIzNSIsIkNvbG9yIjp7IiRpZCI6IjEyMz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zciLCJUb3AiOjAuMCwiTGVmdCI6MC4wLCJSaWdodCI6MC4wLCJCb3R0b20iOjAuMH0sIlBhZGRpbmciOnsiJGlkIjoiMTIzOCIsIlRvcCI6MC4wLCJMZWZ0IjowLjAsIlJpZ2h0IjowLjAsIkJvdHRvbSI6MC4wfSwiQmFja2dyb3VuZCI6eyIkcmVmIjoiMTcwIn0sIklzVmlzaWJsZSI6dHJ1ZSwiV2lkdGgiOjAuMCwiSGVpZ2h0IjowLjAsIkJvcmRlclN0eWxlIjp7IiRpZCI6IjEyMzkiLCJMaW5lQ29sb3IiOm51bGwsIkxpbmVXZWlnaHQiOjAuMCwiTGluZVR5cGUiOjAsIlBhcmVudFN0eWxlIjpudWxsfSwiUGFyZW50U3R5bGUiOm51bGx9LCJEYXRlRm9ybWF0Ijp7IiRpZCI6IjEyN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MSIsIkZvcm1hdCI6MCwiSXNWaXNpYmxlIjpmYWxzZSwiTGFzdEtub3duVmlzaWJpbGl0eVN0YXRlIjpmYWxzZX0sIklzVmlzaWJsZSI6dHJ1ZSwiUGFyZW50U3R5bGUiOm51bGx9LCJJbmRleCI6MSwiUGVyY2VudGFnZUNvbXBsZXRlIjpudWxsLCJQb3NpdGlvbiI6eyJSYXRpbyI6MC4wLCJJc0N1c3RvbSI6ZmFsc2V9LCJEYXRlRm9ybWF0Ijp7IiRyZWYiOiIxMjQwIn0sIldlZWtOdW1iZXJpbmciOnsiJGlkIjoiMTI0Mi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I0MyIsIkFkZHJlc3MiOiIiLCJTdWJBZGRyZXNzIjoiIn0sIklzQ2hhbmdlZCI6ZmFsc2UsIklzTmV3IjpmYWxzZX0seyIkaWQiOiIxMjQ0IiwiRGF0ZSI6IjIwMTktMDMtMjFUMTE6NTk6MDBaIiwiU3R5bGUiOnsiJGlkIjoiMTI0NSIsIlNoYXBlIjoxOSwiQ29ubmVjdG9yTWFyZ2luIjp7IiRpZCI6IjEyNDYiLCJUb3AiOjAuMCwiTGVmdCI6Mi4wLCJSaWdodCI6Mi4wLCJCb3R0b20iOjAuMH0sIkNvbm5lY3RvclN0eWxlIjp7IiRpZCI6IjEyNDciLCJMaW5lQ29sb3IiOnsiJGlkIjoiMTI0OCIsIiR0eXBlIjoiTkxSRS5Db21tb24uRG9tLlNvbGlkQ29sb3JCcnVzaCwgTkxSRS5Db21tb24iLCJDb2xvciI6eyIkaWQiOiIxMjQ5IiwiQSI6MTI3LCJSIjo3OSwiRyI6MTI5LCJCIjoxODl9fSwiTGluZVdlaWdodCI6MS4wLCJMaW5lVHlwZSI6MCwiUGFyZW50U3R5bGUiOm51bGx9LCJJc0JlbG93VGltZWJhbmQiOmZhbHNlLCJQb3NpdGlvbk9uVGFzayI6MCwiSGlkZURhdGUiOmZhbHNlLCJTaGFwZVNpemUiOjEsIlNwYWNpbmciOjAuMCwiUGFkZGluZyI6eyIkaWQiOiIxMjUwIiwiVG9wIjo3LjAsIkxlZnQiOjMuMCwiUmlnaHQiOjAuMCwiQm90dG9tIjoyLjB9LCJTaGFwZVN0eWxlIjp7IiRpZCI6IjEyNTEiLCJNYXJnaW4iOnsiJGlkIjoiMTI1MiIsIlRvcCI6MC4wLCJMZWZ0IjowLjAsIlJpZ2h0IjowLjAsIkJvdHRvbSI6MC4wfSwiUGFkZGluZyI6eyIkaWQiOiIxMjUzIiwiVG9wIjowLjAsIkxlZnQiOjAuMCwiUmlnaHQiOjAuMCwiQm90dG9tIjowLjB9LCJCYWNrZ3JvdW5kIjp7IiRpZCI6IjEyNTQiLCJDb2xvciI6eyIkaWQiOiIxMjU1IiwiQSI6MjU1LCJSIjoxNzgsIkciOjE0LCJCIjoxOH19LCJJc1Zpc2libGUiOnRydWUsIldpZHRoIjoxMy4wLCJIZWlnaHQiOjEzLjAsIkJvcmRlclN0eWxlIjp7IiRpZCI6IjEyNTYiLCJMaW5lQ29sb3IiOnsiJHJlZiI6IjI4MSJ9LCJMaW5lV2VpZ2h0IjowLjAsIkxpbmVUeXBlIjowLCJQYXJlbnRTdHlsZSI6bnVsbH0sIlBhcmVudFN0eWxlIjpudWxsfSwiVGl0bGVTdHlsZSI6eyIkaWQiOiIxMjU3IiwiRm9udFNldHRpbmdzIjp7IiRpZCI6IjEyNTgiLCJGb250U2l6ZSI6MTEsIkZvbnROYW1lIjoiQ2FsaWJyaSIsIklzQm9sZCI6dHJ1ZSwiSXNJdGFsaWMiOmZhbHNlLCJJc1VuZGVybGluZWQiOmZhbHNlLCJQYXJlbnRTdHlsZSI6bnVsbH0sIkF1dG9TaXplIjoyLCJGb3JlZ3JvdW5kIjp7IiRpZCI6IjEyNTkiLCJDb2xvciI6eyIkaWQiOiIxMjYwIiwiQSI6MjU1LCJSIjowLCJHIjowLCJCIjowfX0sIk1heFdpZHRoIjo4NC40NDMzMzMzMzMzMzMzNDIsIk1heEhlaWdodCI6IkluZmluaXR5IiwiU21hcnRGb3JlZ3JvdW5kSXNBY3RpdmUiOmZhbHNlLCJIb3Jpem9udGFsQWxpZ25tZW50IjowLCJWZXJ0aWNhbEFsaWdubWVudCI6MCwiU21hcnRGb3JlZ3JvdW5kIjpudWxsLCJCYWNrZ3JvdW5kRmlsbFR5cGUiOjAsIk1hcmdpbiI6eyIkaWQiOiIxMjYxIiwiVG9wIjowLjAsIkxlZnQiOjAuMCwiUmlnaHQiOjAuMCwiQm90dG9tIjowLjB9LCJQYWRkaW5nIjp7IiRpZCI6IjEyNjIiLCJUb3AiOjAuMCwiTGVmdCI6MC4wLCJSaWdodCI6MC4wLCJCb3R0b20iOjAuMH0sIkJhY2tncm91bmQiOnsiJHJlZiI6IjE2MiJ9LCJJc1Zpc2libGUiOnRydWUsIldpZHRoIjowLjAsIkhlaWdodCI6MC4wLCJCb3JkZXJTdHlsZSI6eyIkaWQiOiIxMjYzIiwiTGluZUNvbG9yIjpudWxsLCJMaW5lV2VpZ2h0IjowLjAsIkxpbmVUeXBlIjowLCJQYXJlbnRTdHlsZSI6bnVsbH0sIlBhcmVudFN0eWxlIjpudWxsfSwiRGF0ZVN0eWxlIjp7IiRpZCI6IjEyNjQiLCJGb250U2V0dGluZ3MiOnsiJGlkIjoiMTI2NSIsIkZvbnRTaXplIjoxMCwiRm9udE5hbWUiOiJDYWxpYnJpIiwiSXNCb2xkIjpmYWxzZSwiSXNJdGFsaWMiOmZhbHNlLCJJc1VuZGVybGluZWQiOmZhbHNlLCJQYXJlbnRTdHlsZSI6bnVsbH0sIkF1dG9TaXplIjowLCJGb3JlZ3JvdW5kIjp7IiRpZCI6IjEyNjYiLCJDb2xvciI6eyIkaWQiOiIxMjY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HJlZiI6IjE3MCJ9LCJJc1Zpc2libGUiOnRydWUsIldpZHRoIjowLjAsIkhlaWdodCI6MC4wLCJCb3JkZXJTdHlsZSI6eyIkaWQiOiIxMjcwIiwiTGluZUNvbG9yIjpudWxsLCJMaW5lV2VpZ2h0IjowLjAsIkxpbmVUeXBlIjowLCJQYXJlbnRTdHlsZSI6bnVsbH0sIlBhcmVudFN0eWxlIjpudWxsfSwiRGF0ZUZvcm1hdCI6eyIkaWQiOiIxMj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zIiLCJGb3JtYXQiOjAsIklzVmlzaWJsZSI6ZmFsc2UsIkxhc3RLbm93blZpc2liaWxpdHlTdGF0ZSI6ZmFsc2V9LCJJc1Zpc2libGUiOnRydWUsIlBhcmVudFN0eWxlIjpudWxsfSwiSW5kZXgiOjIsIlBlcmNlbnRhZ2VDb21wbGV0ZSI6bnVsbCwiUG9zaXRpb24iOnsiUmF0aW8iOjAuMCwiSXNDdXN0b20iOmZhbHNlfSwiRGF0ZUZvcm1hdCI6eyIkcmVmIjoiMTI3MSJ9LCJXZWVrTnVtYmVyaW5nIjp7IiRpZCI6IjEyNzMiLCJGb3JtYXQiOjAsIklzVmlzaWJsZSI6ZmFsc2UsIkxhc3RLbm93blZpc2liaWxpdHlTdGF0ZSI6ZmFsc2V9LCJSZWxhdGVkVGFza0lkIjoiMDAwMDAwMDAtMDAwMC0wMDAwLTAwMDAtMDAwMDAwMDAwMDAwIiwiSWQiOiIwZTI4YTg0Yy1mNjcyLTRlMDAtYTA4OS05NjRiZTBkMjRiMGMiLCJJbXBvcnRJZCI6bnVsbCwiVGl0bGUiOiJFeGVjdXRpdmUgRGVjaXNpb24iLCJOb3RlIjpudWxsLCJIeXBlcmxpbmsiOnsiJGlkIjoiMTI3NCIsIkFkZHJlc3MiOiIiLCJTdWJBZGRyZXNzIjoiIn0sIklzQ2hhbmdlZCI6ZmFsc2UsIklzTmV3IjpmYWxzZX0seyIkaWQiOiIxMjc1IiwiRGF0ZSI6IjIwMTktMDYtMzBUMTE6NTk6MDBaIiwiU3R5bGUiOnsiJGlkIjoiMTI3NiIsIlNoYXBlIjoxOSwiQ29ubmVjdG9yTWFyZ2luIjp7IiRpZCI6IjEyNzciLCJUb3AiOjAuMCwiTGVmdCI6Mi4wLCJSaWdodCI6Mi4wLCJCb3R0b20iOjAuMH0sIkNvbm5lY3RvclN0eWxlIjp7IiRpZCI6IjEyNzgiLCJMaW5lQ29sb3IiOnsiJGlkIjoiMTI3OSIsIiR0eXBlIjoiTkxSRS5Db21tb24uRG9tLlNvbGlkQ29sb3JCcnVzaCwgTkxSRS5Db21tb24iLCJDb2xvciI6eyIkaWQiOiIxMjgwIiwiQSI6MTI3LCJSIjo3OSwiRyI6MTI5LCJCIjoxODl9fSwiTGluZVdlaWdodCI6MS4wLCJMaW5lVHlwZSI6MCwiUGFyZW50U3R5bGUiOm51bGx9LCJJc0JlbG93VGltZWJhbmQiOmZhbHNlLCJQb3NpdGlvbk9uVGFzayI6MCwiSGlkZURhdGUiOmZhbHNlLCJTaGFwZVNpemUiOjEsIlNwYWNpbmciOjAuMCwiUGFkZGluZyI6eyIkaWQiOiIxMjgxIiwiVG9wIjo3LjAsIkxlZnQiOjMuMCwiUmlnaHQiOjAuMCwiQm90dG9tIjoyLjB9LCJTaGFwZVN0eWxlIjp7IiRpZCI6IjEyODIiLCJNYXJnaW4iOnsiJGlkIjoiMTI4MyIsIlRvcCI6MC4wLCJMZWZ0IjowLjAsIlJpZ2h0IjowLjAsIkJvdHRvbSI6MC4wfSwiUGFkZGluZyI6eyIkaWQiOiIxMjg0IiwiVG9wIjowLjAsIkxlZnQiOjAuMCwiUmlnaHQiOjAuMCwiQm90dG9tIjowLjB9LCJCYWNrZ3JvdW5kIjp7IiRpZCI6IjEyODUiLCJDb2xvciI6eyIkaWQiOiIxMjg2IiwiQSI6MjU1LCJSIjo4MiwiRyI6MTQ3LCJCIjoyMDV9fSwiSXNWaXNpYmxlIjp0cnVlLCJXaWR0aCI6MTMuMCwiSGVpZ2h0IjoxMy4wLCJCb3JkZXJTdHlsZSI6eyIkaWQiOiIxMjg3IiwiTGluZUNvbG9yIjp7IiRyZWYiOiIyODEifSwiTGluZVdlaWdodCI6MC4wLCJMaW5lVHlwZSI6MCwiUGFyZW50U3R5bGUiOm51bGx9LCJQYXJlbnRTdHlsZSI6bnVsbH0sIlRpdGxlU3R5bGUiOnsiJGlkIjoiMTI4OCIsIkZvbnRTZXR0aW5ncyI6eyIkaWQiOiIxMjg5IiwiRm9udFNpemUiOjExLCJGb250TmFtZSI6IkNhbGlicmkiLCJJc0JvbGQiOnRydWUsIklzSXRhbGljIjpmYWxzZSwiSXNVbmRlcmxpbmVkIjpmYWxzZSwiUGFyZW50U3R5bGUiOm51bGx9LCJBdXRvU2l6ZSI6MCwiRm9yZWdyb3VuZCI6eyIkaWQiOiIxMjkwIiwiQ29sb3IiOnsiJGlkIjoiMTI5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kyIiwiVG9wIjowLjAsIkxlZnQiOjAuMCwiUmlnaHQiOjAuMCwiQm90dG9tIjowLjB9LCJQYWRkaW5nIjp7IiRpZCI6IjEyOTMiLCJUb3AiOjAuMCwiTGVmdCI6MC4wLCJSaWdodCI6MC4wLCJCb3R0b20iOjAuMH0sIkJhY2tncm91bmQiOnsiJHJlZiI6IjE2MiJ9LCJJc1Zpc2libGUiOnRydWUsIldpZHRoIjowLjAsIkhlaWdodCI6MC4wLCJCb3JkZXJTdHlsZSI6eyIkaWQiOiIxMjk0IiwiTGluZUNvbG9yIjpudWxsLCJMaW5lV2VpZ2h0IjowLjAsIkxpbmVUeXBlIjowLCJQYXJlbnRTdHlsZSI6bnVsbH0sIlBhcmVudFN0eWxlIjpudWxsfSwiRGF0ZVN0eWxlIjp7IiRpZCI6IjEyOTUiLCJGb250U2V0dGluZ3MiOnsiJGlkIjoiMTI5NiIsIkZvbnRTaXplIjoxMCwiRm9udE5hbWUiOiJDYWxpYnJpIiwiSXNCb2xkIjpmYWxzZSwiSXNJdGFsaWMiOmZhbHNlLCJJc1VuZGVybGluZWQiOmZhbHNlLCJQYXJlbnRTdHlsZSI6bnVsbH0sIkF1dG9TaXplIjowLCJGb3JlZ3JvdW5kIjp7IiRpZCI6IjEyOTciLCJDb2xvciI6eyIkaWQiOiIxMj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k5IiwiVG9wIjowLjAsIkxlZnQiOjAuMCwiUmlnaHQiOjAuMCwiQm90dG9tIjowLjB9LCJQYWRkaW5nIjp7IiRpZCI6IjEzMDAiLCJUb3AiOjAuMCwiTGVmdCI6MC4wLCJSaWdodCI6MC4wLCJCb3R0b20iOjAuMH0sIkJhY2tncm91bmQiOnsiJHJlZiI6IjE3MCJ9LCJJc1Zpc2libGUiOnRydWUsIldpZHRoIjowLjAsIkhlaWdodCI6MC4wLCJCb3JkZXJTdHlsZSI6eyIkaWQiOiIxMzAxIiwiTGluZUNvbG9yIjpudWxsLCJMaW5lV2VpZ2h0IjowLjAsIkxpbmVUeXBlIjowLCJQYXJlbnRTdHlsZSI6bnVsbH0sIlBhcmVudFN0eWxlIjpudWxsfSwiRGF0ZUZvcm1hdCI6eyIkaWQiOiIxMz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MDMiLCJGb3JtYXQiOjAsIklzVmlzaWJsZSI6ZmFsc2UsIkxhc3RLbm93blZpc2liaWxpdHlTdGF0ZSI6ZmFsc2V9LCJJc1Zpc2libGUiOnRydWUsIlBhcmVudFN0eWxlIjpudWxsfSwiSW5kZXgiOjMsIlBlcmNlbnRhZ2VDb21wbGV0ZSI6bnVsbCwiUG9zaXRpb24iOnsiUmF0aW8iOjAuMCwiSXNDdXN0b20iOmZhbHNlfSwiRGF0ZUZvcm1hdCI6eyIkcmVmIjoiMTMwMiJ9LCJXZWVrTnVtYmVyaW5nIjp7IiRpZCI6IjEzMDQiLCJGb3JtYXQiOjAsIklzVmlzaWJsZSI6ZmFsc2UsIkxhc3RLbm93blZpc2liaWxpdHlTdGF0ZSI6ZmFsc2V9LCJSZWxhdGVkVGFza0lkIjoiMDAwMDAwMDAtMDAwMC0wMDAwLTAwMDAtMDAwMDAwMDAwMDAwIiwiSWQiOiJiOGM2MDMyNi05OTUyLTQzOWItOTc3Yy1iMTAzZTVmNzZiZGIiLCJJbXBvcnRJZCI6bnVsbCwiVGl0bGUiOiJCZXRhIFJlbGVhc2UiLCJOb3RlIjpudWxsLCJIeXBlcmxpbmsiOnsiJGlkIjoiMTMwNSIsIkFkZHJlc3MiOiIiLCJTdWJBZGRyZXNzIjoiIn0sIklzQ2hhbmdlZCI6ZmFsc2UsIklzTmV3IjpmYWxzZX0seyIkaWQiOiIxMzA2IiwiRGF0ZSI6IjIwMTktMTAtMDFUMTE6NTk6MDBaIiwiU3R5bGUiOnsiJGlkIjoiMTMwNyIsIlNoYXBlIjoxOSwiQ29ubmVjdG9yTWFyZ2luIjp7IiRpZCI6IjEzMDgiLCJUb3AiOjAuMCwiTGVmdCI6Mi4wLCJSaWdodCI6Mi4wLCJCb3R0b20iOjAuMH0sIkNvbm5lY3RvclN0eWxlIjp7IiRpZCI6IjEzMDkiLCJMaW5lQ29sb3IiOnsiJGlkIjoiMTMxMCIsIiR0eXBlIjoiTkxSRS5Db21tb24uRG9tLlNvbGlkQ29sb3JCcnVzaCwgTkxSRS5Db21tb24iLCJDb2xvciI6eyIkaWQiOiIxMzExIiwiQSI6MTI3LCJSIjo3OSwiRyI6MTI5LCJCIjoxODl9fSwiTGluZVdlaWdodCI6MS4wLCJMaW5lVHlwZSI6MCwiUGFyZW50U3R5bGUiOm51bGx9LCJJc0JlbG93VGltZWJhbmQiOmZhbHNlLCJQb3NpdGlvbk9uVGFzayI6MCwiSGlkZURhdGUiOmZhbHNlLCJTaGFwZVNpemUiOjEsIlNwYWNpbmciOjAuMCwiUGFkZGluZyI6eyIkaWQiOiIxMzEyIiwiVG9wIjo3LjAsIkxlZnQiOjMuMCwiUmlnaHQiOjAuMCwiQm90dG9tIjoyLjB9LCJTaGFwZVN0eWxlIjp7IiRpZCI6IjEzMTMiLCJNYXJnaW4iOnsiJGlkIjoiMTMxNCIsIlRvcCI6MC4wLCJMZWZ0IjowLjAsIlJpZ2h0IjowLjAsIkJvdHRvbSI6MC4wfSwiUGFkZGluZyI6eyIkaWQiOiIxMzE1IiwiVG9wIjowLjAsIkxlZnQiOjAuMCwiUmlnaHQiOjAuMCwiQm90dG9tIjowLjB9LCJCYWNrZ3JvdW5kIjp7IiRpZCI6IjEzMTYiLCJDb2xvciI6eyIkaWQiOiIxMzE3IiwiQSI6MjU1LCJSIjo4MiwiRyI6MTQ3LCJCIjoyMDV9fSwiSXNWaXNpYmxlIjp0cnVlLCJXaWR0aCI6MTMuMCwiSGVpZ2h0IjoxMy4wLCJCb3JkZXJTdHlsZSI6eyIkaWQiOiIxMzE4IiwiTGluZUNvbG9yIjp7IiRyZWYiOiIyODEifSwiTGluZVdlaWdodCI6MC4wLCJMaW5lVHlwZSI6MCwiUGFyZW50U3R5bGUiOm51bGx9LCJQYXJlbnRTdHlsZSI6bnVsbH0sIlRpdGxlU3R5bGUiOnsiJGlkIjoiMTMxOSIsIkZvbnRTZXR0aW5ncyI6eyIkaWQiOiIxMzIwIiwiRm9udFNpemUiOjExLCJGb250TmFtZSI6IkNhbGlicmkiLCJJc0JvbGQiOnRydWUsIklzSXRhbGljIjpmYWxzZSwiSXNVbmRlcmxpbmVkIjpmYWxzZSwiUGFyZW50U3R5bGUiOm51bGx9LCJBdXRvU2l6ZSI6MCwiRm9yZWdyb3VuZCI6eyIkaWQiOiIxMzIxIiwiQ29sb3IiOnsiJGlkIjoiMTMy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zIzIiwiVG9wIjowLjAsIkxlZnQiOjAuMCwiUmlnaHQiOjAuMCwiQm90dG9tIjowLjB9LCJQYWRkaW5nIjp7IiRpZCI6IjEzMjQiLCJUb3AiOjAuMCwiTGVmdCI6MC4wLCJSaWdodCI6MC4wLCJCb3R0b20iOjAuMH0sIkJhY2tncm91bmQiOnsiJHJlZiI6IjE2MiJ9LCJJc1Zpc2libGUiOnRydWUsIldpZHRoIjowLjAsIkhlaWdodCI6MC4wLCJCb3JkZXJTdHlsZSI6eyIkaWQiOiIxMzI1IiwiTGluZUNvbG9yIjpudWxsLCJMaW5lV2VpZ2h0IjowLjAsIkxpbmVUeXBlIjowLCJQYXJlbnRTdHlsZSI6bnVsbH0sIlBhcmVudFN0eWxlIjpudWxsfSwiRGF0ZVN0eWxlIjp7IiRpZCI6IjEzMjYiLCJGb250U2V0dGluZ3MiOnsiJGlkIjoiMTMyNyIsIkZvbnRTaXplIjoxMCwiRm9udE5hbWUiOiJDYWxpYnJpIiwiSXNCb2xkIjpmYWxzZSwiSXNJdGFsaWMiOmZhbHNlLCJJc1VuZGVybGluZWQiOmZhbHNlLCJQYXJlbnRTdHlsZSI6bnVsbH0sIkF1dG9TaXplIjowLCJGb3JlZ3JvdW5kIjp7IiRpZCI6IjEzMjgiLCJDb2xvciI6eyIkaWQiOiIxMzI5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EzMzAiLCJUb3AiOjAuMCwiTGVmdCI6MC4wLCJSaWdodCI6MC4wLCJCb3R0b20iOjAuMH0sIlBhZGRpbmciOnsiJGlkIjoiMTMzMSIsIlRvcCI6MC4wLCJMZWZ0IjowLjAsIlJpZ2h0IjowLjAsIkJvdHRvbSI6MC4wfSwiQmFja2dyb3VuZCI6eyIkcmVmIjoiMTcwIn0sIklzVmlzaWJsZSI6dHJ1ZSwiV2lkdGgiOjAuMCwiSGVpZ2h0IjowLjAsIkJvcmRlclN0eWxlIjp7IiRpZCI6IjEzMzIiLCJMaW5lQ29sb3IiOm51bGwsIkxpbmVXZWlnaHQiOjAuMCwiTGluZVR5cGUiOjAsIlBhcmVudFN0eWxlIjpudWxsfSwiUGFyZW50U3R5bGUiOm51bGx9LCJEYXRlRm9ybWF0Ijp7IiRpZCI6IjEzMz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zNCIsIkZvcm1hdCI6MCwiSXNWaXNpYmxlIjpmYWxzZSwiTGFzdEtub3duVmlzaWJpbGl0eVN0YXRlIjpmYWxzZX0sIklzVmlzaWJsZSI6dHJ1ZSwiUGFyZW50U3R5bGUiOm51bGx9LCJJbmRleCI6NCwiUGVyY2VudGFnZUNvbXBsZXRlIjpudWxsLCJQb3NpdGlvbiI6eyJSYXRpbyI6MC4wLCJJc0N1c3RvbSI6ZmFsc2V9LCJEYXRlRm9ybWF0Ijp7IiRyZWYiOiIxMzMzIn0sIldlZWtOdW1iZXJpbmciOnsiJGlkIjoiMTMzNSIsIkZvcm1hdCI6MCwiSXNWaXNpYmxlIjpmYWxzZSwiTGFzdEtub3duVmlzaWJpbGl0eVN0YXRlIjpmYWxzZX0sIlJlbGF0ZWRUYXNrSWQiOiIwMDAwMDAwMC0wMDAwLTAwMDAtMDAwMC0wMDAwMDAwMDAwMDAiLCJJZCI6Ijc4YWI5MDhmLTE0YzctNGM4OC05OGFjLTM0ZDI2NjVlMTJmMiIsIkltcG9ydElkIjpudWxsLCJUaXRsZSI6IlJlbGVhc2UgQ2FuZGlkYXRlIiwiTm90ZSI6bnVsbCwiSHlwZXJsaW5rIjp7IiRpZCI6IjEzMzYiLCJBZGRyZXNzIjoiIiwiU3ViQWRkcmVzcyI6IiJ9LCJJc0NoYW5nZWQiOmZhbHNlLCJJc05ldyI6ZmFsc2V9LHsiJGlkIjoiMTMzNyIsIkRhdGUiOiIyMDE5LTEwLTIwVDExOjU5OjAwWiIsIlN0eWxlIjp7IiRpZCI6IjEzMzgiLCJTaGFwZSI6MTksIkNvbm5lY3Rvck1hcmdpbiI6eyIkaWQiOiIxMzM5IiwiVG9wIjowLjAsIkxlZnQiOjIuMCwiUmlnaHQiOjIuMCwiQm90dG9tIjowLjB9LCJDb25uZWN0b3JTdHlsZSI6eyIkaWQiOiIxMzQwIiwiTGluZUNvbG9yIjp7IiRpZCI6IjEzNDEiLCIkdHlwZSI6Ik5MUkUuQ29tbW9uLkRvbS5Tb2xpZENvbG9yQnJ1c2gsIE5MUkUuQ29tbW9uIiwiQ29sb3IiOnsiJGlkIjoiMTM0MiIsIkEiOjEyNywiUiI6NzksIkciOjEyOSwiQiI6MTg5fX0sIkxpbmVXZWlnaHQiOjEuMCwiTGluZVR5cGUiOjAsIlBhcmVudFN0eWxlIjpudWxsfSwiSXNCZWxvd1RpbWViYW5kIjpmYWxzZSwiUG9zaXRpb25PblRhc2siOjAsIkhpZGVEYXRlIjpmYWxzZSwiU2hhcGVTaXplIjoxLCJTcGFjaW5nIjowLjAsIlBhZGRpbmciOnsiJGlkIjoiMTM0MyIsIlRvcCI6Ny4wLCJMZWZ0IjozLjAsIlJpZ2h0IjowLjAsIkJvdHRvbSI6Mi4wfSwiU2hhcGVTdHlsZSI6eyIkaWQiOiIxMzQ0IiwiTWFyZ2luIjp7IiRpZCI6IjEzNDUiLCJUb3AiOjAuMCwiTGVmdCI6MC4wLCJSaWdodCI6MC4wLCJCb3R0b20iOjAuMH0sIlBhZGRpbmciOnsiJGlkIjoiMTM0NiIsIlRvcCI6MC4wLCJMZWZ0IjowLjAsIlJpZ2h0IjowLjAsIkJvdHRvbSI6MC4wfSwiQmFja2dyb3VuZCI6eyIkaWQiOiIxMzQ3IiwiQ29sb3IiOnsiJGlkIjoiMTM0OCIsIkEiOjI1NSwiUiI6MTEyLCJHIjoxNzMsIkIiOjcxfX0sIklzVmlzaWJsZSI6dHJ1ZSwiV2lkdGgiOjEzLjAsIkhlaWdodCI6MTMuMCwiQm9yZGVyU3R5bGUiOnsiJGlkIjoiMTM0OSIsIkxpbmVDb2xvciI6eyIkcmVmIjoiMjgxIn0sIkxpbmVXZWlnaHQiOjAuMCwiTGluZVR5cGUiOjAsIlBhcmVudFN0eWxlIjpudWxsfSwiUGFyZW50U3R5bGUiOm51bGx9LCJUaXRsZVN0eWxlIjp7IiRpZCI6IjEzNTAiLCJGb250U2V0dGluZ3MiOnsiJGlkIjoiMTM1MSIsIkZvbnRTaXplIjoxMSwiRm9udE5hbWUiOiJDYWxpYnJpIiwiSXNCb2xkIjp0cnVlLCJJc0l0YWxpYyI6ZmFsc2UsIklzVW5kZXJsaW5lZCI6ZmFsc2UsIlBhcmVudFN0eWxlIjpudWxsfSwiQXV0b1NpemUiOjAsIkZvcmVncm91bmQiOnsiJGlkIjoiMTM1MiIsIkNvbG9yIjp7IiRpZCI6IjEzNTMiLCJBIjoyNTUsIlIiOjU4LCJHIjoxMzcsIkIiOjB9fSwiTWF4V2lkdGgiOjIwMC4wLCJNYXhIZWlnaHQiOiJJbmZpbml0eSIsIlNtYXJ0Rm9yZWdyb3VuZElzQWN0aXZlIjpmYWxzZSwiSG9yaXpvbnRhbEFsaWdubWVudCI6MCwiVmVydGljYWxBbGlnbm1lbnQiOjAsIlNtYXJ0Rm9yZWdyb3VuZCI6bnVsbCwiQmFja2dyb3VuZEZpbGxUeXBlIjowLCJNYXJnaW4iOnsiJGlkIjoiMTM1NCIsIlRvcCI6MC4wLCJMZWZ0IjowLjAsIlJpZ2h0IjowLjAsIkJvdHRvbSI6MC4wfSwiUGFkZGluZyI6eyIkaWQiOiIxMzU1IiwiVG9wIjowLjAsIkxlZnQiOjAuMCwiUmlnaHQiOjAuMCwiQm90dG9tIjowLjB9LCJCYWNrZ3JvdW5kIjp7IiRyZWYiOiIxNjIifSwiSXNWaXNpYmxlIjp0cnVlLCJXaWR0aCI6MC4wLCJIZWlnaHQiOjAuMCwiQm9yZGVyU3R5bGUiOnsiJGlkIjoiMTM1NiIsIkxpbmVDb2xvciI6bnVsbCwiTGluZVdlaWdodCI6MC4wLCJMaW5lVHlwZSI6MCwiUGFyZW50U3R5bGUiOm51bGx9LCJQYXJlbnRTdHlsZSI6bnVsbH0sIkRhdGVTdHlsZSI6eyIkaWQiOiIxMzU3IiwiRm9udFNldHRpbmdzIjp7IiRpZCI6IjEzNTgiLCJGb250U2l6ZSI6MTAsIkZvbnROYW1lIjoiQ2FsaWJyaSIsIklzQm9sZCI6ZmFsc2UsIklzSXRhbGljIjpmYWxzZSwiSXNVbmRlcmxpbmVkIjpmYWxzZSwiUGFyZW50U3R5bGUiOm51bGx9LCJBdXRvU2l6ZSI6MCwiRm9yZWdyb3VuZCI6eyIkaWQiOiIxMzU5IiwiQ29sb3IiOnsiJGlkIjoiMTM2MCIsIkEiOjI1NSwiUiI6NTgsIkciOjEzNywiQiI6MH19LCJNYXhXaWR0aCI6MjAwLjAsIk1heEhlaWdodCI6IkluZmluaXR5IiwiU21hcnRGb3JlZ3JvdW5kSXNBY3RpdmUiOmZhbHNlLCJIb3Jpem9udGFsQWxpZ25tZW50IjowLCJWZXJ0aWNhbEFsaWdubWVudCI6MCwiU21hcnRGb3JlZ3JvdW5kIjpudWxsLCJCYWNrZ3JvdW5kRmlsbFR5cGUiOjAsIk1hcmdpbiI6eyIkaWQiOiIxMzYxIiwiVG9wIjowLjAsIkxlZnQiOjAuMCwiUmlnaHQiOjAuMCwiQm90dG9tIjowLjB9LCJQYWRkaW5nIjp7IiRpZCI6IjEzNjIiLCJUb3AiOjAuMCwiTGVmdCI6MC4wLCJSaWdodCI6MC4wLCJCb3R0b20iOjAuMH0sIkJhY2tncm91bmQiOnsiJHJlZiI6IjE3MCJ9LCJJc1Zpc2libGUiOnRydWUsIldpZHRoIjowLjAsIkhlaWdodCI6MC4wLCJCb3JkZXJTdHlsZSI6eyIkaWQiOiIxMzYzIiwiTGluZUNvbG9yIjpudWxsLCJMaW5lV2VpZ2h0IjowLjAsIkxpbmVUeXBlIjowLCJQYXJlbnRTdHlsZSI6bnVsbH0sIlBhcmVudFN0eWxlIjpudWxsfSwiRGF0ZUZvcm1hdCI6eyIkaWQiOiIxMzY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NjUiLCJGb3JtYXQiOjAsIklzVmlzaWJsZSI6ZmFsc2UsIkxhc3RLbm93blZpc2liaWxpdHlTdGF0ZSI6ZmFsc2V9LCJJc1Zpc2libGUiOnRydWUsIlBhcmVudFN0eWxlIjpudWxsfSwiSW5kZXgiOjUsIlBlcmNlbnRhZ2VDb21wbGV0ZSI6bnVsbCwiUG9zaXRpb24iOnsiUmF0aW8iOjAuMCwiSXNDdXN0b20iOmZhbHNlfSwiRGF0ZUZvcm1hdCI6eyIkcmVmIjoiMTM2NCJ9LCJXZWVrTnVtYmVyaW5nIjp7IiRpZCI6IjEzNjY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zNjciLCJBZGRyZXNzIjoiIiwiU3ViQWRkcmVzcyI6IiJ9LCJJc0NoYW5nZWQiOmZhbHNlLCJJc05ldyI6ZmFsc2V9XSwiVGFza3MiOltdLCJTd2ltbGFuZXMiOltdLCJNc1Byb2plY3RJdGVtc1RyZWUiOm51bGwsIk1ldGFkYXRhIjp7IiRpZCI6IjEzNjgiLCJSZWNlbnRDb2xvcnNDb2xsZWN0aW9uIjoiW1wiI0ZGNTI5M0NEXCIsXCIjRkZDRTkyMDBcIixcIiNGRjc0QUQ0OVwiLFwiI0ZGNzM3MzczXCIsXCIjRkY0NDU0NkFcIixcIiNGRkZFQkEwQVwiLFwiI0ZGNzBBRDQ3XCIsXCIjRkZCMjBFMTJcIl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LFwiQ29sdW1uRnJpZW5kbHlOYW1lXCI6bnVsbH0se1wiJGlkXCI6XCIyXCIsXCJTZWxlY3RlZE1hcHBpbmdcIjoyLFwiQ29sdW1uSGVhZGVyXCI6XCJOYW1lXCIsXCJDb2x1bW5GcmllbmRseU5hbWVcIjpudWxsfSx7XCIkaWRcIjpcIjNcIixcIlNlbGVjdGVkTWFwcGluZ1wiOjMsXCJDb2x1bW5IZWFkZXJcIjpcIlN0YXJ0XCIsXCJDb2x1bW5GcmllbmRseU5hbWVcIjpudWxsfSx7XCIkaWRcIjpcIjRcIixcIlNlbGVjdGVkTWFwcGluZ1wiOjQsXCJDb2x1bW5IZWFkZXJcIjpcIkZpbmlzaFwiLFwiQ29sdW1uRnJpZW5kbHlOYW1lXCI6bnVsbH0se1wiJGlkXCI6XCI1XCIsXCJTZWxlY3RlZE1hcHBpbmdcIjo1LFwiQ29sdW1uSGVhZGVyXCI6XCJQZXJjZW50Q29tcGxldGVcIixcIkNvbHVtbkZyaWVuZGx5TmFtZVwiOm51bGx9XSJ9LCJTZXR0aW5ncyI6eyIkaWQiOiIxMzY5IiwiSW1wYU9wdGlvbnMiOnsiJGlkIjoiMTM3MC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EzNzEiLCJVc2VUaW1lIjpmYWxzZSwiV29ya0RheVN0YXJ0IjoiMDA6MDA6MDAiLCJXb3JrRGF5RW5kIjoiMjM6NTk6MDAifSwiTGFzdFVzZWRUZW1wbGF0ZUlkIjoiZjM3NDYwNjMtMDA0Yy00NDVkLTkxODctY2VkZjdhY2UxNDNi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3-01T00:00:00.0000000Z"/>
  <p:tag name="OTLENDDATE" val="2019-05-16T11:59:00.0000000"/>
  <p:tag name="OTLDURATIONFORMAT" val="day"/>
  <p:tag name="OTLSPACING" val="5"/>
  <p:tag name="OTLSHAPETHICKNESSTYPE" val="Thin"/>
  <p:tag name="OTLWEEKNUMBERINGFORMAT" val="WNFormat1"/>
  <p:tag name="OTLWEEKNUMBERINGISVISIBLE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5-11T00:00:00.0000000"/>
  <p:tag name="OTLENDDATE" val="2019-06-30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10-21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erformance Validation"/>
  <p:tag name="OTLDATE" val="2019-03-14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TW Deployment"/>
  <p:tag name="OTLDATE" val="2019-10-19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C Pilot Deployment"/>
  <p:tag name="OTLDATE" val="2019-08-24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, 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DATE" val="2019-11-01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DATE" val="2019-03-21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DATE" val="2019-10-20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erformance Validation"/>
  <p:tag name="OTLDATE" val="2019-03-14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C Pilot Deployment"/>
  <p:tag name="OTLDATE" val="2019-08-24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C Pilot Deployment"/>
  <p:tag name="OTLDATE" val="2019-08-24T11:59:00.0000000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19-04-01T00:00:00.0000000"/>
  <p:tag name="OTLENDDATE" val="2019-10-21T11:59:00.0000000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, 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DATE" val="2019-11-01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ddd, 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DATE" val="2019-11-01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Candidate"/>
  <p:tag name="OTLDATE" val="2019-10-01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Candidate"/>
  <p:tag name="OTLDATE" val="2019-10-01T11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19-12-22T12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Months"/>
  <p:tag name="OTLTIMEBANDSHAPETYPE" val="RoundedCornerRectangleTimeband"/>
  <p:tag name="OTLTIMEBANDSHAPEHEIGHT" val="20"/>
  <p:tag name="OTLTIMEBANDSHAPEPADDINGLEFT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185</Words>
  <Application>Microsoft Office PowerPoint</Application>
  <PresentationFormat>Widescreen</PresentationFormat>
  <Paragraphs>54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Franklin Gothic Medium</vt:lpstr>
      <vt:lpstr>Segoe UI</vt:lpstr>
      <vt:lpstr>Wingdings</vt:lpstr>
      <vt:lpstr>Office Theme</vt:lpstr>
      <vt:lpstr>PowerPoint Presentation</vt:lpstr>
      <vt:lpstr>فرآیند و مراحل انجام پروژه(حالت اول)</vt:lpstr>
      <vt:lpstr>PowerPoint Presentation</vt:lpstr>
      <vt:lpstr>پیشبرد مراحل پروژه:</vt:lpstr>
      <vt:lpstr>پیشبرد مراحل پروژه: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Fatemeh V.Younesi</dc:creator>
  <cp:lastModifiedBy>Fatemeh V.Younesi</cp:lastModifiedBy>
  <cp:revision>7</cp:revision>
  <dcterms:created xsi:type="dcterms:W3CDTF">2024-10-31T07:42:26Z</dcterms:created>
  <dcterms:modified xsi:type="dcterms:W3CDTF">2024-10-31T10:40:05Z</dcterms:modified>
</cp:coreProperties>
</file>