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6240" y="6196680"/>
            <a:ext cx="1158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B2310B40-ABF3-4379-8B84-5E0A7E63AD8E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42560" cy="2311560"/>
          </a:xfrm>
          <a:prstGeom prst="rect">
            <a:avLst/>
          </a:prstGeom>
          <a:gradFill>
            <a:gsLst>
              <a:gs pos="0">
                <a:srgbClr val="113c78"/>
              </a:gs>
              <a:gs pos="100000">
                <a:srgbClr val="154d9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6240" y="6196680"/>
            <a:ext cx="1158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D84D9801-2E8E-437D-B044-695C0E473C89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029600" y="6213600"/>
            <a:ext cx="44481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Visual Computing Institute </a:t>
            </a: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| Prof. Dr. Leif Kobbelt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Computer Graphics and Multimedia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Game Programming – Seminar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6240" y="6196680"/>
            <a:ext cx="1158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fld id="{C74CD493-3F86-426F-A147-1406D77CC102}" type="slidenum">
              <a:rPr b="1" lang="en-US" sz="1600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029600" y="6213600"/>
            <a:ext cx="444816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Visual Computing Institute </a:t>
            </a: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| Prof. Dr. Leif Kobbelt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Computer Graphics and Multimedia</a:t>
            </a:r>
            <a:endParaRPr/>
          </a:p>
          <a:p>
            <a:pPr>
              <a:lnSpc>
                <a:spcPct val="100000"/>
              </a:lnSpc>
            </a:pPr>
            <a:r>
              <a:rPr lang="en-US" sz="900" strike="noStrike">
                <a:solidFill>
                  <a:srgbClr val="00549f"/>
                </a:solidFill>
                <a:latin typeface="Arial"/>
                <a:ea typeface="DejaVu Sans"/>
              </a:rPr>
              <a:t>Game Programming – Seminar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2487600"/>
            <a:ext cx="85665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Raceflections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288000" y="2980800"/>
            <a:ext cx="8566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ejaVu Sans"/>
              </a:rPr>
              <a:t>Karsten Ansteeg, Bastian Jonas, Florian Wehling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Planned Features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Main feature: Real-time dynamic reflections (car, maybe wet road)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Deferred Rendering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Shadow Mapping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Post Processing Effects (Motion Blur, FXAA, …)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Physics simulation using the Bullet Physics Engine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Real-Time Dynamic Reflections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457200" y="1280160"/>
            <a:ext cx="82296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Using Reflection Cube Mapping: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Render scene from center point of reflective object in 6 directions 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(6 sides of a cube)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Approximate reflections by sampling according points on cube</a:t>
            </a:r>
            <a:endParaRPr/>
          </a:p>
          <a:p>
            <a:r>
              <a:rPr lang="en-US">
                <a:latin typeface="Arial"/>
              </a:rPr>
              <a:t>If time allows: combine with screen space local reflections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http://http.developer.nvidia.com/CgTutorial/cg_tutorial_chapter07.html</a:t>
            </a:r>
            <a:endParaRPr/>
          </a:p>
          <a:p>
            <a:r>
              <a:rPr lang="en-US">
                <a:latin typeface="Arial"/>
              </a:rPr>
              <a:t>https://www.panda3d.org/manual/index.php?title=Simple_Environment_Mapping&amp;language=cxx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Deferred Rendering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457200" y="1280160"/>
            <a:ext cx="8228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First pass: Render lighting information into buffer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Second pass: Render textured quat using buffer to calculate final color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http://www.guerrilla-games.com/presentations/GDC09_Valient_Rendering_Technology_Of_Killzone_2_Extended_Presenter_Notes.pdf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Shadow Mapping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548640" y="1188720"/>
            <a:ext cx="65185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First pass: Render scene from light source(s) into shadow map</a:t>
            </a:r>
            <a:endParaRPr/>
          </a:p>
          <a:p>
            <a:r>
              <a:rPr lang="en-US" strike="noStrike">
                <a:latin typeface="Arial"/>
              </a:rPr>
              <a:t>Second pass: Look up fragments in shadow map to decide </a:t>
            </a:r>
            <a:endParaRPr/>
          </a:p>
          <a:p>
            <a:r>
              <a:rPr lang="en-US" strike="noStrike">
                <a:latin typeface="Arial"/>
              </a:rPr>
              <a:t>whether to render shadows</a:t>
            </a:r>
            <a:endParaRPr/>
          </a:p>
          <a:p>
            <a:r>
              <a:rPr lang="en-US" strike="noStrike">
                <a:latin typeface="Arial"/>
              </a:rPr>
              <a:t>https://graphics.stanford.edu/~mdfisher/Shadows.html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Post Processing Effects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548640" y="1188720"/>
            <a:ext cx="82292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First: Render scene into texture, keep information per pixel in buffers (e.g. velocity map)</a:t>
            </a:r>
            <a:endParaRPr/>
          </a:p>
          <a:p>
            <a:r>
              <a:rPr lang="en-US" strike="noStrike">
                <a:latin typeface="Arial"/>
              </a:rPr>
              <a:t>Second: Apply effects (e.g. Motion Blur) to texture</a:t>
            </a:r>
            <a:endParaRPr/>
          </a:p>
          <a:p>
            <a:r>
              <a:rPr lang="en-US" strike="noStrike">
                <a:latin typeface="Arial"/>
              </a:rPr>
              <a:t>http://http.developer.nvidia.com/GPUGems3/gpugems3_ch27.html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Physics Simulation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548640" y="1188720"/>
            <a:ext cx="8137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Rigid Body simulation using Bullet physics</a:t>
            </a:r>
            <a:endParaRPr/>
          </a:p>
          <a:p>
            <a:r>
              <a:rPr lang="en-US" strike="noStrike">
                <a:latin typeface="Arial"/>
              </a:rPr>
              <a:t>Using raycast vehicle as base for car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39640" y="365040"/>
            <a:ext cx="835200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Raceflections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39640" y="1125360"/>
            <a:ext cx="8352000" cy="47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DejaVu Sans"/>
              </a:rPr>
              <a:t>Thank you for you attention!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