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Metadata/LabelInfo.xml" ContentType="applicat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charts/chart2.xml" ContentType="application/vnd.openxmlformats-officedocument.drawingml.chart+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9.jpeg" ContentType="image/jpeg"/>
  <Override PartName="/ppt/media/image1.jpeg" ContentType="image/jpeg"/>
  <Override PartName="/ppt/media/image2.png" ContentType="image/png"/>
  <Override PartName="/ppt/media/image4.jpeg" ContentType="image/jpeg"/>
  <Override PartName="/ppt/media/image5.png" ContentType="image/png"/>
  <Override PartName="/ppt/media/image3.jpeg" ContentType="image/jpeg"/>
  <Override PartName="/ppt/media/image6.jpeg" ContentType="image/jpeg"/>
  <Override PartName="/ppt/media/image7.jpeg" ContentType="image/jpeg"/>
  <Override PartName="/ppt/media/image8.jpeg" ContentType="image/jpeg"/>
  <Override PartName="/ppt/media/image10.jpeg" ContentType="image/jpeg"/>
  <Override PartName="/ppt/media/image11.jpeg" ContentType="image/jpeg"/>
  <Override PartName="/ppt/media/image12.png" ContentType="image/png"/>
  <Override PartName="/ppt/media/image13.jpeg" ContentType="image/jpeg"/>
  <Override PartName="/ppt/media/image14.jpeg" ContentType="image/jpeg"/>
  <Override PartName="/ppt/media/image15.jpeg" ContentType="image/jpeg"/>
  <Override PartName="/ppt/media/image16.jpeg" ContentType="image/jpe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plotArea>
      <c:barChart>
        <c:barDir val="bar"/>
        <c:grouping val="clustered"/>
        <c:varyColors val="0"/>
        <c:ser>
          <c:idx val="0"/>
          <c:order val="0"/>
          <c:tx>
            <c:strRef>
              <c:f>label 0</c:f>
              <c:strCache>
                <c:ptCount val="1"/>
                <c:pt idx="0">
                  <c:v>Series 3</c:v>
                </c:pt>
              </c:strCache>
            </c:strRef>
          </c:tx>
          <c:spPr>
            <a:solidFill>
              <a:srgbClr val="b4c7e7"/>
            </a:solidFill>
            <a:ln>
              <a:noFill/>
            </a:ln>
          </c:spPr>
          <c:invertIfNegative val="0"/>
          <c:dLbls>
            <c:numFmt formatCode="General" sourceLinked="1"/>
            <c:txPr>
              <a:bodyPr/>
              <a:lstStyle/>
              <a:p>
                <a:pPr>
                  <a:defRPr b="0" sz="1000" spc="-1" strike="noStrike">
                    <a:solidFill>
                      <a:srgbClr val="000000"/>
                    </a:solidFill>
                    <a:latin typeface="Abadi"/>
                  </a:defRPr>
                </a:pPr>
              </a:p>
            </c:txPr>
            <c:dLblPos val="outEnd"/>
            <c:showLegendKey val="0"/>
            <c:showVal val="0"/>
            <c:showCatName val="0"/>
            <c:showSerName val="0"/>
            <c:showPercent val="0"/>
            <c:separator>; </c:separator>
            <c:showLeaderLines val="0"/>
          </c:dLbls>
          <c:cat>
            <c:strRef>
              <c:f>categories</c:f>
              <c:strCache>
                <c:ptCount val="4"/>
                <c:pt idx="0">
                  <c:v>Q4</c:v>
                </c:pt>
                <c:pt idx="1">
                  <c:v>Q3</c:v>
                </c:pt>
                <c:pt idx="2">
                  <c:v>Q2</c:v>
                </c:pt>
                <c:pt idx="3">
                  <c:v>Q1</c:v>
                </c:pt>
              </c:strCache>
            </c:strRef>
          </c:cat>
          <c:val>
            <c:numRef>
              <c:f>0</c:f>
              <c:numCache>
                <c:formatCode>General</c:formatCode>
                <c:ptCount val="4"/>
                <c:pt idx="0">
                  <c:v>4.5</c:v>
                </c:pt>
                <c:pt idx="1">
                  <c:v>3.5</c:v>
                </c:pt>
                <c:pt idx="2">
                  <c:v>2.5</c:v>
                </c:pt>
                <c:pt idx="3">
                  <c:v>4.3</c:v>
                </c:pt>
              </c:numCache>
            </c:numRef>
          </c:val>
        </c:ser>
        <c:ser>
          <c:idx val="1"/>
          <c:order val="1"/>
          <c:tx>
            <c:strRef>
              <c:f>label 1</c:f>
              <c:strCache>
                <c:ptCount val="1"/>
                <c:pt idx="0">
                  <c:v>Series 2</c:v>
                </c:pt>
              </c:strCache>
            </c:strRef>
          </c:tx>
          <c:spPr>
            <a:solidFill>
              <a:srgbClr val="dcd3cc"/>
            </a:solidFill>
            <a:ln>
              <a:noFill/>
            </a:ln>
          </c:spPr>
          <c:invertIfNegative val="0"/>
          <c:dLbls>
            <c:numFmt formatCode="General" sourceLinked="1"/>
            <c:txPr>
              <a:bodyPr/>
              <a:lstStyle/>
              <a:p>
                <a:pPr>
                  <a:defRPr b="0" sz="1000" spc="-1" strike="noStrike">
                    <a:solidFill>
                      <a:srgbClr val="000000"/>
                    </a:solidFill>
                    <a:latin typeface="Abadi"/>
                  </a:defRPr>
                </a:pPr>
              </a:p>
            </c:txPr>
            <c:dLblPos val="outEnd"/>
            <c:showLegendKey val="0"/>
            <c:showVal val="0"/>
            <c:showCatName val="0"/>
            <c:showSerName val="0"/>
            <c:showPercent val="0"/>
            <c:separator>; </c:separator>
            <c:showLeaderLines val="0"/>
          </c:dLbls>
          <c:cat>
            <c:strRef>
              <c:f>categories</c:f>
              <c:strCache>
                <c:ptCount val="4"/>
                <c:pt idx="0">
                  <c:v>Q4</c:v>
                </c:pt>
                <c:pt idx="1">
                  <c:v>Q3</c:v>
                </c:pt>
                <c:pt idx="2">
                  <c:v>Q2</c:v>
                </c:pt>
                <c:pt idx="3">
                  <c:v>Q1</c:v>
                </c:pt>
              </c:strCache>
            </c:strRef>
          </c:cat>
          <c:val>
            <c:numRef>
              <c:f>1</c:f>
              <c:numCache>
                <c:formatCode>General</c:formatCode>
                <c:ptCount val="4"/>
                <c:pt idx="0">
                  <c:v>2.8</c:v>
                </c:pt>
                <c:pt idx="1">
                  <c:v>1.8</c:v>
                </c:pt>
                <c:pt idx="2">
                  <c:v>4.4</c:v>
                </c:pt>
                <c:pt idx="3">
                  <c:v>2.4</c:v>
                </c:pt>
              </c:numCache>
            </c:numRef>
          </c:val>
        </c:ser>
        <c:ser>
          <c:idx val="2"/>
          <c:order val="2"/>
          <c:tx>
            <c:strRef>
              <c:f>label 2</c:f>
              <c:strCache>
                <c:ptCount val="1"/>
                <c:pt idx="0">
                  <c:v>Series 1</c:v>
                </c:pt>
              </c:strCache>
            </c:strRef>
          </c:tx>
          <c:spPr>
            <a:solidFill>
              <a:srgbClr val="f79320"/>
            </a:solidFill>
            <a:ln>
              <a:noFill/>
            </a:ln>
          </c:spPr>
          <c:invertIfNegative val="0"/>
          <c:dLbls>
            <c:numFmt formatCode="General" sourceLinked="1"/>
            <c:txPr>
              <a:bodyPr/>
              <a:lstStyle/>
              <a:p>
                <a:pPr>
                  <a:defRPr b="0" sz="1000" spc="-1" strike="noStrike">
                    <a:solidFill>
                      <a:srgbClr val="000000"/>
                    </a:solidFill>
                    <a:latin typeface="Abadi"/>
                  </a:defRPr>
                </a:pPr>
              </a:p>
            </c:txPr>
            <c:dLblPos val="outEnd"/>
            <c:showLegendKey val="0"/>
            <c:showVal val="0"/>
            <c:showCatName val="0"/>
            <c:showSerName val="0"/>
            <c:showPercent val="0"/>
            <c:separator>; </c:separator>
            <c:showLeaderLines val="0"/>
          </c:dLbls>
          <c:cat>
            <c:strRef>
              <c:f>categories</c:f>
              <c:strCache>
                <c:ptCount val="4"/>
                <c:pt idx="0">
                  <c:v>Q4</c:v>
                </c:pt>
                <c:pt idx="1">
                  <c:v>Q3</c:v>
                </c:pt>
                <c:pt idx="2">
                  <c:v>Q2</c:v>
                </c:pt>
                <c:pt idx="3">
                  <c:v>Q1</c:v>
                </c:pt>
              </c:strCache>
            </c:strRef>
          </c:cat>
          <c:val>
            <c:numRef>
              <c:f>2</c:f>
              <c:numCache>
                <c:formatCode>General</c:formatCode>
                <c:ptCount val="4"/>
                <c:pt idx="0">
                  <c:v>5</c:v>
                </c:pt>
                <c:pt idx="1">
                  <c:v>3</c:v>
                </c:pt>
                <c:pt idx="2">
                  <c:v>2</c:v>
                </c:pt>
                <c:pt idx="3">
                  <c:v>2</c:v>
                </c:pt>
              </c:numCache>
            </c:numRef>
          </c:val>
        </c:ser>
        <c:gapWidth val="182"/>
        <c:overlap val="0"/>
        <c:axId val="36700798"/>
        <c:axId val="69126961"/>
      </c:barChart>
      <c:catAx>
        <c:axId val="36700798"/>
        <c:scaling>
          <c:orientation val="minMax"/>
        </c:scaling>
        <c:delete val="0"/>
        <c:axPos val="b"/>
        <c:numFmt formatCode="[$-409]MM/DD/YYYY" sourceLinked="1"/>
        <c:majorTickMark val="none"/>
        <c:minorTickMark val="none"/>
        <c:tickLblPos val="nextTo"/>
        <c:spPr>
          <a:ln w="9360">
            <a:solidFill>
              <a:srgbClr val="d9d9d9"/>
            </a:solidFill>
            <a:round/>
          </a:ln>
        </c:spPr>
        <c:txPr>
          <a:bodyPr/>
          <a:lstStyle/>
          <a:p>
            <a:pPr>
              <a:defRPr b="0" sz="1197" spc="-1" strike="noStrike">
                <a:solidFill>
                  <a:srgbClr val="595959"/>
                </a:solidFill>
                <a:latin typeface="Abadi"/>
              </a:defRPr>
            </a:pPr>
          </a:p>
        </c:txPr>
        <c:crossAx val="69126961"/>
        <c:crosses val="autoZero"/>
        <c:auto val="1"/>
        <c:lblAlgn val="ctr"/>
        <c:lblOffset val="100"/>
      </c:catAx>
      <c:valAx>
        <c:axId val="69126961"/>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6480">
            <a:noFill/>
          </a:ln>
        </c:spPr>
        <c:txPr>
          <a:bodyPr/>
          <a:lstStyle/>
          <a:p>
            <a:pPr>
              <a:defRPr b="0" sz="1197" spc="-1" strike="noStrike">
                <a:solidFill>
                  <a:srgbClr val="595959"/>
                </a:solidFill>
                <a:latin typeface="Abadi"/>
              </a:defRPr>
            </a:pPr>
          </a:p>
        </c:txPr>
        <c:crossAx val="36700798"/>
        <c:crosses val="autoZero"/>
      </c:valAx>
      <c:spPr>
        <a:noFill/>
        <a:ln>
          <a:noFill/>
        </a:ln>
      </c:spPr>
    </c:plotArea>
    <c:legend>
      <c:legendPos val="b"/>
      <c:overlay val="0"/>
      <c:spPr>
        <a:noFill/>
        <a:ln>
          <a:noFill/>
        </a:ln>
      </c:spPr>
      <c:txPr>
        <a:bodyPr/>
        <a:lstStyle/>
        <a:p>
          <a:pPr>
            <a:defRPr b="0" sz="1197" spc="-1" strike="noStrike">
              <a:solidFill>
                <a:srgbClr val="595959"/>
              </a:solidFill>
              <a:latin typeface="Abadi"/>
            </a:defRPr>
          </a:pPr>
        </a:p>
      </c:tx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zh-CN" sz="1800" spc="-1" strike="noStrike">
                <a:solidFill>
                  <a:srgbClr val="000000"/>
                </a:solidFill>
                <a:latin typeface="Abadi"/>
              </a:rPr>
              <a:t>Click to move the </a:t>
            </a:r>
            <a:r>
              <a:rPr b="0" lang="zh-CN" sz="1800" spc="-1" strike="noStrike">
                <a:solidFill>
                  <a:srgbClr val="000000"/>
                </a:solidFill>
                <a:latin typeface="Abadi"/>
              </a:rPr>
              <a:t>slide</a:t>
            </a:r>
            <a:endParaRPr b="0" lang="zh-CN" sz="1800" spc="-1" strike="noStrike">
              <a:solidFill>
                <a:srgbClr val="000000"/>
              </a:solidFill>
              <a:latin typeface="Abadi"/>
            </a:endParaRPr>
          </a:p>
        </p:txBody>
      </p:sp>
      <p:sp>
        <p:nvSpPr>
          <p:cNvPr id="465"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466"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467"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468"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46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E017B1C-2E83-49BA-9C47-52B4F63703FF}"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sldImg"/>
          </p:nvPr>
        </p:nvSpPr>
        <p:spPr>
          <a:xfrm>
            <a:off x="685800" y="1143000"/>
            <a:ext cx="5486040" cy="3085920"/>
          </a:xfrm>
          <a:prstGeom prst="rect">
            <a:avLst/>
          </a:prstGeom>
        </p:spPr>
      </p:sp>
      <p:sp>
        <p:nvSpPr>
          <p:cNvPr id="53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3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67A5D56-4A93-4960-BBEF-7ECEEC336469}" type="slidenum">
              <a:rPr b="0" lang="en-US" sz="1200" spc="-1" strike="noStrike">
                <a:latin typeface="Times New Roman"/>
              </a:rPr>
              <a:t>1</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sldImg"/>
          </p:nvPr>
        </p:nvSpPr>
        <p:spPr>
          <a:xfrm>
            <a:off x="685800" y="1143000"/>
            <a:ext cx="5486040" cy="3085920"/>
          </a:xfrm>
          <a:prstGeom prst="rect">
            <a:avLst/>
          </a:prstGeom>
        </p:spPr>
      </p:sp>
      <p:sp>
        <p:nvSpPr>
          <p:cNvPr id="53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3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E07A183-9A92-46E6-819E-1D730ECCDA43}" type="slidenum">
              <a:rPr b="0" lang="en-US" sz="1200" spc="-1" strike="noStrike">
                <a:latin typeface="Times New Roman"/>
              </a:rPr>
              <a:t>1</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0" name="PlaceHolder 1"/>
          <p:cNvSpPr>
            <a:spLocks noGrp="1"/>
          </p:cNvSpPr>
          <p:nvPr>
            <p:ph type="sldImg"/>
          </p:nvPr>
        </p:nvSpPr>
        <p:spPr>
          <a:xfrm>
            <a:off x="685800" y="1143000"/>
            <a:ext cx="5486040" cy="3085920"/>
          </a:xfrm>
          <a:prstGeom prst="rect">
            <a:avLst/>
          </a:prstGeom>
        </p:spPr>
      </p:sp>
      <p:sp>
        <p:nvSpPr>
          <p:cNvPr id="54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4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A928745-A94D-4917-82C7-79AF45BE6F5E}" type="slidenum">
              <a:rPr b="0" lang="en-US" sz="1200" spc="-1" strike="noStrike">
                <a:latin typeface="Times New Roman"/>
              </a:rPr>
              <a:t>1</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sldImg"/>
          </p:nvPr>
        </p:nvSpPr>
        <p:spPr>
          <a:xfrm>
            <a:off x="685800" y="1143000"/>
            <a:ext cx="5486040" cy="3085920"/>
          </a:xfrm>
          <a:prstGeom prst="rect">
            <a:avLst/>
          </a:prstGeom>
        </p:spPr>
      </p:sp>
      <p:sp>
        <p:nvSpPr>
          <p:cNvPr id="54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4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4B07870-4325-4F77-8631-D99B40D8E557}"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sldImg"/>
          </p:nvPr>
        </p:nvSpPr>
        <p:spPr>
          <a:xfrm>
            <a:off x="685800" y="1143000"/>
            <a:ext cx="5486040" cy="3085920"/>
          </a:xfrm>
          <a:prstGeom prst="rect">
            <a:avLst/>
          </a:prstGeom>
        </p:spPr>
      </p:sp>
      <p:sp>
        <p:nvSpPr>
          <p:cNvPr id="54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4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A39FC24-83CC-45F4-8AF3-88D3A57D456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sldImg"/>
          </p:nvPr>
        </p:nvSpPr>
        <p:spPr>
          <a:xfrm>
            <a:off x="685800" y="1143000"/>
            <a:ext cx="5486040" cy="3085920"/>
          </a:xfrm>
          <a:prstGeom prst="rect">
            <a:avLst/>
          </a:prstGeom>
        </p:spPr>
      </p:sp>
      <p:sp>
        <p:nvSpPr>
          <p:cNvPr id="55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5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1251D7C-5C07-49C8-9202-29B596013A0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sldImg"/>
          </p:nvPr>
        </p:nvSpPr>
        <p:spPr>
          <a:xfrm>
            <a:off x="685800" y="1143000"/>
            <a:ext cx="5486040" cy="3085920"/>
          </a:xfrm>
          <a:prstGeom prst="rect">
            <a:avLst/>
          </a:prstGeom>
        </p:spPr>
      </p:sp>
      <p:sp>
        <p:nvSpPr>
          <p:cNvPr id="55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5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08ED54B-1D32-421D-B529-460D91BAE87C}"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sldImg"/>
          </p:nvPr>
        </p:nvSpPr>
        <p:spPr>
          <a:xfrm>
            <a:off x="685800" y="1143000"/>
            <a:ext cx="5486040" cy="3085920"/>
          </a:xfrm>
          <a:prstGeom prst="rect">
            <a:avLst/>
          </a:prstGeom>
        </p:spPr>
      </p:sp>
      <p:sp>
        <p:nvSpPr>
          <p:cNvPr id="55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5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0CB70EA-6882-417C-9183-7D67713B885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sldImg"/>
          </p:nvPr>
        </p:nvSpPr>
        <p:spPr>
          <a:xfrm>
            <a:off x="685800" y="1143000"/>
            <a:ext cx="5486040" cy="3085920"/>
          </a:xfrm>
          <a:prstGeom prst="rect">
            <a:avLst/>
          </a:prstGeom>
        </p:spPr>
      </p:sp>
      <p:sp>
        <p:nvSpPr>
          <p:cNvPr id="55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56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5B2FA49-ECAC-42C8-A102-316133752AED}"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7"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28"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79"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380"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84"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85"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386"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88"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389"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90"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92"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93"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94"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96"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397"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99"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00"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01"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02"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04"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05"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06"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07"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08"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09"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0"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1"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2"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3"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29"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31"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33"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434"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6"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38"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39"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440"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42"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443"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44"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46"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47"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48"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50"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451"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53"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54"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55"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456"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5"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6"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7"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8"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9"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0"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458"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59"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60"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61"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62"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463"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61"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63"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65"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66"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70"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71"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72"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6"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74"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75"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76"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78"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79"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80"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82"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83"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85"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86"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87"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88"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90"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91"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92"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93"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94"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95"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02"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04"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06"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07"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8"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11"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12"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13"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15"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16"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17"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19"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20"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21"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23"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124"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26"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27"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28"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29"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31"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32"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33"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34"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35"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36"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42"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44"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0"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1"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46"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47"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51"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52"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53"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55"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56"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57"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59"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60"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61"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63"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164"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66"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67"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68"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69"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71"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72"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73"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74"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75"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176"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85"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87"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89"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90"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94"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95"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96"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98"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99"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00"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02"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03"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04"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06"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207"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09"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10"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11"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12"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14"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15"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16"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17"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18"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19"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25"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27"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29"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230"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34"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35"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236"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38"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239"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40"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42"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43"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44"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5"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16"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17"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46"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247"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49"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50"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51"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52"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54"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55"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56"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57"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58"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259"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83"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85"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87"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288"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9"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0"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92"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93"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294"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19"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20"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1"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96"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297"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98"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00"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01"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02"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04"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305"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07"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08"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09"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10"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12"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13"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14"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15"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16"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17"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1"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32"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34"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36"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337"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23"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4"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25"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9" name="PlaceHolder 1"/>
          <p:cNvSpPr>
            <a:spLocks noGrp="1"/>
          </p:cNvSpPr>
          <p:nvPr>
            <p:ph type="subTitle"/>
          </p:nvPr>
        </p:nvSpPr>
        <p:spPr>
          <a:xfrm>
            <a:off x="6095880" y="1703520"/>
            <a:ext cx="5055480" cy="61441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41"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42" name="PlaceHolder 3"/>
          <p:cNvSpPr>
            <a:spLocks noGrp="1"/>
          </p:cNvSpPr>
          <p:nvPr>
            <p:ph type="body"/>
          </p:nvPr>
        </p:nvSpPr>
        <p:spPr>
          <a:xfrm>
            <a:off x="350604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343"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45" name="PlaceHolder 2"/>
          <p:cNvSpPr>
            <a:spLocks noGrp="1"/>
          </p:cNvSpPr>
          <p:nvPr>
            <p:ph type="body"/>
          </p:nvPr>
        </p:nvSpPr>
        <p:spPr>
          <a:xfrm>
            <a:off x="2755080" y="2502000"/>
            <a:ext cx="714960" cy="1289160"/>
          </a:xfrm>
          <a:prstGeom prst="rect">
            <a:avLst/>
          </a:prstGeom>
        </p:spPr>
        <p:txBody>
          <a:bodyPr lIns="0" rIns="0" tIns="0" bIns="0">
            <a:normAutofit fontScale="56000"/>
          </a:bodyPr>
          <a:p>
            <a:endParaRPr b="0" lang="zh-CN" sz="2000" spc="-1" strike="noStrike">
              <a:solidFill>
                <a:srgbClr val="0f253e"/>
              </a:solidFill>
              <a:latin typeface="Abadi"/>
            </a:endParaRPr>
          </a:p>
        </p:txBody>
      </p:sp>
      <p:sp>
        <p:nvSpPr>
          <p:cNvPr id="346"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47" name="PlaceHolder 4"/>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49"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50"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51" name="PlaceHolder 4"/>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53" name="PlaceHolder 2"/>
          <p:cNvSpPr>
            <a:spLocks noGrp="1"/>
          </p:cNvSpPr>
          <p:nvPr>
            <p:ph type="body"/>
          </p:nvPr>
        </p:nvSpPr>
        <p:spPr>
          <a:xfrm>
            <a:off x="2755080" y="250200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
        <p:nvSpPr>
          <p:cNvPr id="354" name="PlaceHolder 3"/>
          <p:cNvSpPr>
            <a:spLocks noGrp="1"/>
          </p:cNvSpPr>
          <p:nvPr>
            <p:ph type="body"/>
          </p:nvPr>
        </p:nvSpPr>
        <p:spPr>
          <a:xfrm>
            <a:off x="2755080" y="3175560"/>
            <a:ext cx="1465560" cy="61488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56" name="PlaceHolder 2"/>
          <p:cNvSpPr>
            <a:spLocks noGrp="1"/>
          </p:cNvSpPr>
          <p:nvPr>
            <p:ph type="body"/>
          </p:nvPr>
        </p:nvSpPr>
        <p:spPr>
          <a:xfrm>
            <a:off x="275508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57" name="PlaceHolder 3"/>
          <p:cNvSpPr>
            <a:spLocks noGrp="1"/>
          </p:cNvSpPr>
          <p:nvPr>
            <p:ph type="body"/>
          </p:nvPr>
        </p:nvSpPr>
        <p:spPr>
          <a:xfrm>
            <a:off x="3506040" y="250200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58" name="PlaceHolder 4"/>
          <p:cNvSpPr>
            <a:spLocks noGrp="1"/>
          </p:cNvSpPr>
          <p:nvPr>
            <p:ph type="body"/>
          </p:nvPr>
        </p:nvSpPr>
        <p:spPr>
          <a:xfrm>
            <a:off x="275508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
        <p:nvSpPr>
          <p:cNvPr id="359" name="PlaceHolder 5"/>
          <p:cNvSpPr>
            <a:spLocks noGrp="1"/>
          </p:cNvSpPr>
          <p:nvPr>
            <p:ph type="body"/>
          </p:nvPr>
        </p:nvSpPr>
        <p:spPr>
          <a:xfrm>
            <a:off x="3506040" y="3175560"/>
            <a:ext cx="714960" cy="614880"/>
          </a:xfrm>
          <a:prstGeom prst="rect">
            <a:avLst/>
          </a:prstGeom>
        </p:spPr>
        <p:txBody>
          <a:bodyPr lIns="0" rIns="0" tIns="0" bIns="0">
            <a:normAutofit fontScale="19000"/>
          </a:bodyPr>
          <a:p>
            <a:endParaRPr b="0" lang="zh-CN" sz="2000" spc="-1" strike="noStrike">
              <a:solidFill>
                <a:srgbClr val="0f253e"/>
              </a:solidFill>
              <a:latin typeface="Abadi"/>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61" name="PlaceHolder 2"/>
          <p:cNvSpPr>
            <a:spLocks noGrp="1"/>
          </p:cNvSpPr>
          <p:nvPr>
            <p:ph type="body"/>
          </p:nvPr>
        </p:nvSpPr>
        <p:spPr>
          <a:xfrm>
            <a:off x="275508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62" name="PlaceHolder 3"/>
          <p:cNvSpPr>
            <a:spLocks noGrp="1"/>
          </p:cNvSpPr>
          <p:nvPr>
            <p:ph type="body"/>
          </p:nvPr>
        </p:nvSpPr>
        <p:spPr>
          <a:xfrm>
            <a:off x="325080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63" name="PlaceHolder 4"/>
          <p:cNvSpPr>
            <a:spLocks noGrp="1"/>
          </p:cNvSpPr>
          <p:nvPr>
            <p:ph type="body"/>
          </p:nvPr>
        </p:nvSpPr>
        <p:spPr>
          <a:xfrm>
            <a:off x="3746160" y="250200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64" name="PlaceHolder 5"/>
          <p:cNvSpPr>
            <a:spLocks noGrp="1"/>
          </p:cNvSpPr>
          <p:nvPr>
            <p:ph type="body"/>
          </p:nvPr>
        </p:nvSpPr>
        <p:spPr>
          <a:xfrm>
            <a:off x="275508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65" name="PlaceHolder 6"/>
          <p:cNvSpPr>
            <a:spLocks noGrp="1"/>
          </p:cNvSpPr>
          <p:nvPr>
            <p:ph type="body"/>
          </p:nvPr>
        </p:nvSpPr>
        <p:spPr>
          <a:xfrm>
            <a:off x="325080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
        <p:nvSpPr>
          <p:cNvPr id="366" name="PlaceHolder 7"/>
          <p:cNvSpPr>
            <a:spLocks noGrp="1"/>
          </p:cNvSpPr>
          <p:nvPr>
            <p:ph type="body"/>
          </p:nvPr>
        </p:nvSpPr>
        <p:spPr>
          <a:xfrm>
            <a:off x="3746160" y="3175560"/>
            <a:ext cx="471600" cy="614880"/>
          </a:xfrm>
          <a:prstGeom prst="rect">
            <a:avLst/>
          </a:prstGeom>
        </p:spPr>
        <p:txBody>
          <a:bodyPr lIns="0" rIns="0" tIns="0" bIns="0">
            <a:normAutofit fontScale="5000"/>
          </a:bodyPr>
          <a:p>
            <a:endParaRPr b="0" lang="zh-CN" sz="2000" spc="-1" strike="noStrike">
              <a:solidFill>
                <a:srgbClr val="0f253e"/>
              </a:solidFill>
              <a:latin typeface="Abadi"/>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75" name="PlaceHolder 2"/>
          <p:cNvSpPr>
            <a:spLocks noGrp="1"/>
          </p:cNvSpPr>
          <p:nvPr>
            <p:ph type="subTitle"/>
          </p:nvPr>
        </p:nvSpPr>
        <p:spPr>
          <a:xfrm>
            <a:off x="2755080" y="2462760"/>
            <a:ext cx="1465560" cy="13676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5880" y="1703520"/>
            <a:ext cx="5055480" cy="1325160"/>
          </a:xfrm>
          <a:prstGeom prst="rect">
            <a:avLst/>
          </a:prstGeom>
        </p:spPr>
        <p:txBody>
          <a:bodyPr lIns="0" rIns="0" tIns="0" bIns="0" anchor="ctr">
            <a:spAutoFit/>
          </a:bodyPr>
          <a:p>
            <a:endParaRPr b="0" lang="zh-CN" sz="1800" spc="-1" strike="noStrike">
              <a:solidFill>
                <a:srgbClr val="000000"/>
              </a:solidFill>
              <a:latin typeface="Abadi"/>
            </a:endParaRPr>
          </a:p>
        </p:txBody>
      </p:sp>
      <p:sp>
        <p:nvSpPr>
          <p:cNvPr id="377" name="PlaceHolder 2"/>
          <p:cNvSpPr>
            <a:spLocks noGrp="1"/>
          </p:cNvSpPr>
          <p:nvPr>
            <p:ph type="body"/>
          </p:nvPr>
        </p:nvSpPr>
        <p:spPr>
          <a:xfrm>
            <a:off x="2755080" y="2502000"/>
            <a:ext cx="1465560" cy="1289160"/>
          </a:xfrm>
          <a:prstGeom prst="rect">
            <a:avLst/>
          </a:prstGeom>
        </p:spPr>
        <p:txBody>
          <a:bodyPr lIns="0" rIns="0" tIns="0" bIns="0">
            <a:normAutofit/>
          </a:bodyPr>
          <a:p>
            <a:endParaRPr b="0" lang="zh-CN" sz="2000" spc="-1" strike="noStrike">
              <a:solidFill>
                <a:srgbClr val="0f253e"/>
              </a:solidFill>
              <a:latin typeface="Abad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484640" y="1986840"/>
            <a:ext cx="5257440" cy="2057040"/>
          </a:xfrm>
          <a:prstGeom prst="rect">
            <a:avLst/>
          </a:prstGeom>
        </p:spPr>
        <p:txBody>
          <a:bodyPr anchor="ctr">
            <a:noAutofit/>
          </a:bodyPr>
          <a:p>
            <a:pP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1" name="Line 2"/>
          <p:cNvSpPr/>
          <p:nvPr/>
        </p:nvSpPr>
        <p:spPr>
          <a:xfrm>
            <a:off x="1508760" y="4172040"/>
            <a:ext cx="0" cy="760320"/>
          </a:xfrm>
          <a:prstGeom prst="line">
            <a:avLst/>
          </a:prstGeom>
          <a:ln w="19080">
            <a:solidFill>
              <a:srgbClr val="d84400"/>
            </a:solidFill>
            <a:miter/>
          </a:ln>
        </p:spPr>
        <p:style>
          <a:lnRef idx="0"/>
          <a:fillRef idx="0"/>
          <a:effectRef idx="0"/>
          <a:fontRef idx="minor"/>
        </p:style>
      </p:sp>
      <p:sp>
        <p:nvSpPr>
          <p:cNvPr id="2" name="PlaceHolder 3"/>
          <p:cNvSpPr>
            <a:spLocks noGrp="1"/>
          </p:cNvSpPr>
          <p:nvPr>
            <p:ph type="body"/>
          </p:nvPr>
        </p:nvSpPr>
        <p:spPr>
          <a:xfrm>
            <a:off x="1601280" y="4172040"/>
            <a:ext cx="1570320" cy="759960"/>
          </a:xfrm>
          <a:prstGeom prst="rect">
            <a:avLst/>
          </a:prstGeom>
        </p:spPr>
        <p:txBody>
          <a:bodyPr>
            <a:noAutofit/>
          </a:bodyPr>
          <a:p>
            <a:pPr>
              <a:lnSpc>
                <a:spcPct val="100000"/>
              </a:lnSpc>
              <a:spcBef>
                <a:spcPts val="1001"/>
              </a:spcBef>
            </a:pPr>
            <a:r>
              <a:rPr b="0" lang="zh-CN" sz="1800" spc="-1" strike="noStrike">
                <a:solidFill>
                  <a:srgbClr val="0f253e"/>
                </a:solidFill>
                <a:latin typeface="Abadi"/>
              </a:rPr>
              <a:t>Click to edit </a:t>
            </a:r>
            <a:r>
              <a:rPr b="0" lang="zh-CN" sz="1800" spc="-1" strike="noStrike">
                <a:solidFill>
                  <a:srgbClr val="0f253e"/>
                </a:solidFill>
                <a:latin typeface="Abadi"/>
              </a:rPr>
              <a:t>Master title s</a:t>
            </a:r>
            <a:r>
              <a:rPr b="0" lang="zh-CN" sz="1800" spc="-1" strike="noStrike">
                <a:solidFill>
                  <a:srgbClr val="0f253e"/>
                </a:solidFill>
                <a:latin typeface="Abadi"/>
              </a:rPr>
              <a:t>tyle </a:t>
            </a:r>
            <a:endParaRPr b="0" lang="zh-CN" sz="1800" spc="-1" strike="noStrike">
              <a:solidFill>
                <a:srgbClr val="0f253e"/>
              </a:solidFill>
              <a:latin typeface="Abadi"/>
            </a:endParaRPr>
          </a:p>
        </p:txBody>
      </p:sp>
      <p:sp>
        <p:nvSpPr>
          <p:cNvPr id="3" name="PlaceHolder 4"/>
          <p:cNvSpPr>
            <a:spLocks noGrp="1"/>
          </p:cNvSpPr>
          <p:nvPr>
            <p:ph type="body"/>
          </p:nvPr>
        </p:nvSpPr>
        <p:spPr>
          <a:xfrm>
            <a:off x="6742440" y="821880"/>
            <a:ext cx="4405320" cy="5065920"/>
          </a:xfrm>
          <a:prstGeom prst="rect">
            <a:avLst/>
          </a:prstGeom>
        </p:spPr>
        <p:txBody>
          <a:bodyPr lIns="90000" rIns="90000" tIns="45000" bIns="45000" anchor="ctr">
            <a:noAutofit/>
          </a:bodyPr>
          <a:p>
            <a:pPr algn="ctr">
              <a:lnSpc>
                <a:spcPct val="100000"/>
              </a:lnSpc>
            </a:pPr>
            <a:r>
              <a:rPr b="0" lang="zh-CN" sz="1800" spc="-1" strike="noStrike">
                <a:solidFill>
                  <a:srgbClr val="0f253e"/>
                </a:solidFill>
                <a:latin typeface="Abadi"/>
              </a:rPr>
              <a:t>Click icon to </a:t>
            </a:r>
            <a:r>
              <a:rPr b="0" lang="zh-CN" sz="1800" spc="-1" strike="noStrike">
                <a:solidFill>
                  <a:srgbClr val="0f253e"/>
                </a:solidFill>
                <a:latin typeface="Abadi"/>
              </a:rPr>
              <a:t>add picture≈</a:t>
            </a:r>
            <a:r>
              <a:rPr b="0" lang="zh-CN" sz="1800" spc="-1" strike="noStrike">
                <a:solidFill>
                  <a:srgbClr val="0f253e"/>
                </a:solidFill>
                <a:latin typeface="Abadi"/>
              </a:rPr>
              <a:t>≈</a:t>
            </a:r>
            <a:endParaRPr b="0" lang="zh-CN" sz="1800" spc="-1" strike="noStrike">
              <a:solidFill>
                <a:srgbClr val="0f253e"/>
              </a:solidFill>
              <a:latin typeface="Abadi"/>
            </a:endParaRPr>
          </a:p>
        </p:txBody>
      </p:sp>
      <p:sp>
        <p:nvSpPr>
          <p:cNvPr id="4" name="CustomShape 5"/>
          <p:cNvSpPr/>
          <p:nvPr/>
        </p:nvSpPr>
        <p:spPr>
          <a:xfrm>
            <a:off x="7441200" y="5568840"/>
            <a:ext cx="829440" cy="948960"/>
          </a:xfrm>
          <a:custGeom>
            <a:avLst/>
            <a:gdLst/>
            <a:ah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60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410" name="CustomShape 1"/>
          <p:cNvSpPr/>
          <p:nvPr/>
        </p:nvSpPr>
        <p:spPr>
          <a:xfrm>
            <a:off x="410400" y="12600"/>
            <a:ext cx="1455120" cy="1018800"/>
          </a:xfrm>
          <a:custGeom>
            <a:avLst/>
            <a:gdLst/>
            <a:ah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p:style>
      </p:sp>
      <p:sp>
        <p:nvSpPr>
          <p:cNvPr id="411" name="CustomShape 2"/>
          <p:cNvSpPr/>
          <p:nvPr/>
        </p:nvSpPr>
        <p:spPr>
          <a:xfrm>
            <a:off x="1579320" y="450000"/>
            <a:ext cx="1455120" cy="1266480"/>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12" name="CustomShape 3"/>
          <p:cNvSpPr/>
          <p:nvPr/>
        </p:nvSpPr>
        <p:spPr>
          <a:xfrm>
            <a:off x="412200" y="1136520"/>
            <a:ext cx="1455120" cy="1266480"/>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13" name="CustomShape 4"/>
          <p:cNvSpPr/>
          <p:nvPr/>
        </p:nvSpPr>
        <p:spPr>
          <a:xfrm>
            <a:off x="1580040" y="1812600"/>
            <a:ext cx="1455120" cy="1266480"/>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14" name="CustomShape 5"/>
          <p:cNvSpPr/>
          <p:nvPr/>
        </p:nvSpPr>
        <p:spPr>
          <a:xfrm>
            <a:off x="3953880" y="4582080"/>
            <a:ext cx="1455120" cy="1266480"/>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15" name="CustomShape 6"/>
          <p:cNvSpPr/>
          <p:nvPr/>
        </p:nvSpPr>
        <p:spPr>
          <a:xfrm>
            <a:off x="3955680" y="5952240"/>
            <a:ext cx="1455120" cy="932040"/>
          </a:xfrm>
          <a:custGeom>
            <a:avLst/>
            <a:gdLst/>
            <a:ah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p:style>
      </p:sp>
      <p:sp>
        <p:nvSpPr>
          <p:cNvPr id="416" name="CustomShape 7"/>
          <p:cNvSpPr/>
          <p:nvPr/>
        </p:nvSpPr>
        <p:spPr>
          <a:xfrm>
            <a:off x="2783880" y="5245560"/>
            <a:ext cx="1455120" cy="1266480"/>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17" name="CustomShape 8"/>
          <p:cNvSpPr/>
          <p:nvPr/>
        </p:nvSpPr>
        <p:spPr>
          <a:xfrm>
            <a:off x="2767320" y="3880800"/>
            <a:ext cx="1455120" cy="1266480"/>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18" name="CustomShape 9"/>
          <p:cNvSpPr/>
          <p:nvPr/>
        </p:nvSpPr>
        <p:spPr>
          <a:xfrm>
            <a:off x="3600" y="448200"/>
            <a:ext cx="678600" cy="1266480"/>
          </a:xfrm>
          <a:custGeom>
            <a:avLst/>
            <a:gdLst/>
            <a:ahLst/>
            <a:rect l="l" t="t" r="r" b="b"/>
            <a:pathLst>
              <a:path w="678871" h="1266696">
                <a:moveTo>
                  <a:pt x="0" y="0"/>
                </a:moveTo>
                <a:lnTo>
                  <a:pt x="318965" y="0"/>
                </a:lnTo>
                <a:lnTo>
                  <a:pt x="678871" y="633348"/>
                </a:lnTo>
                <a:lnTo>
                  <a:pt x="318965" y="1266696"/>
                </a:lnTo>
                <a:lnTo>
                  <a:pt x="0" y="1266696"/>
                </a:lnTo>
                <a:close/>
              </a:path>
            </a:pathLst>
          </a:custGeom>
          <a:noFill/>
          <a:ln w="19080">
            <a:solidFill>
              <a:schemeClr val="accent6"/>
            </a:solidFill>
          </a:ln>
        </p:spPr>
        <p:style>
          <a:lnRef idx="2">
            <a:schemeClr val="accent1">
              <a:shade val="50000"/>
            </a:schemeClr>
          </a:lnRef>
          <a:fillRef idx="1">
            <a:schemeClr val="accent1"/>
          </a:fillRef>
          <a:effectRef idx="0">
            <a:schemeClr val="accent1"/>
          </a:effectRef>
          <a:fontRef idx="minor"/>
        </p:style>
      </p:sp>
      <p:sp>
        <p:nvSpPr>
          <p:cNvPr id="419" name="CustomShape 10"/>
          <p:cNvSpPr/>
          <p:nvPr/>
        </p:nvSpPr>
        <p:spPr>
          <a:xfrm>
            <a:off x="1580400" y="3182760"/>
            <a:ext cx="1455120" cy="1266480"/>
          </a:xfrm>
          <a:prstGeom prst="hexagon">
            <a:avLst>
              <a:gd name="adj" fmla="val 28413"/>
              <a:gd name="vf" fmla="val 115470"/>
            </a:avLst>
          </a:prstGeom>
          <a:noFill/>
          <a:ln w="1908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420" name="CustomShape 11"/>
          <p:cNvSpPr/>
          <p:nvPr/>
        </p:nvSpPr>
        <p:spPr>
          <a:xfrm>
            <a:off x="6334920" y="5962320"/>
            <a:ext cx="1455120" cy="901080"/>
          </a:xfrm>
          <a:custGeom>
            <a:avLst/>
            <a:gdLst/>
            <a:ah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80">
            <a:solidFill>
              <a:schemeClr val="accent6"/>
            </a:solidFill>
          </a:ln>
        </p:spPr>
        <p:style>
          <a:lnRef idx="2">
            <a:schemeClr val="accent1">
              <a:shade val="50000"/>
            </a:schemeClr>
          </a:lnRef>
          <a:fillRef idx="1">
            <a:schemeClr val="accent1"/>
          </a:fillRef>
          <a:effectRef idx="0">
            <a:schemeClr val="accent1"/>
          </a:effectRef>
          <a:fontRef idx="minor"/>
        </p:style>
      </p:sp>
      <p:sp>
        <p:nvSpPr>
          <p:cNvPr id="421" name="PlaceHolder 12"/>
          <p:cNvSpPr>
            <a:spLocks noGrp="1"/>
          </p:cNvSpPr>
          <p:nvPr>
            <p:ph type="body"/>
          </p:nvPr>
        </p:nvSpPr>
        <p:spPr>
          <a:xfrm>
            <a:off x="2755080" y="2502000"/>
            <a:ext cx="1465560" cy="1289160"/>
          </a:xfrm>
          <a:prstGeom prst="rect">
            <a:avLst/>
          </a:prstGeom>
        </p:spPr>
        <p:txBody>
          <a:bodyPr lIns="90000" rIns="90000" tIns="45000" bIns="45000">
            <a:noAutofit/>
          </a:bodyPr>
          <a:p>
            <a:pPr>
              <a:lnSpc>
                <a:spcPct val="100000"/>
              </a:lnSpc>
            </a:pPr>
            <a:r>
              <a:rPr b="0" lang="zh-CN" sz="1050" spc="-1" strike="noStrike">
                <a:solidFill>
                  <a:srgbClr val="0f253e"/>
                </a:solidFill>
                <a:latin typeface="Abadi"/>
              </a:rPr>
              <a:t>Click icon to add picture</a:t>
            </a:r>
            <a:endParaRPr b="0" lang="zh-CN" sz="1050" spc="-1" strike="noStrike">
              <a:solidFill>
                <a:srgbClr val="0f253e"/>
              </a:solidFill>
              <a:latin typeface="Abadi"/>
            </a:endParaRPr>
          </a:p>
        </p:txBody>
      </p:sp>
      <p:sp>
        <p:nvSpPr>
          <p:cNvPr id="422" name="PlaceHolder 13"/>
          <p:cNvSpPr>
            <a:spLocks noGrp="1"/>
          </p:cNvSpPr>
          <p:nvPr>
            <p:ph type="body"/>
          </p:nvPr>
        </p:nvSpPr>
        <p:spPr>
          <a:xfrm>
            <a:off x="390960" y="2493360"/>
            <a:ext cx="1465560" cy="1289160"/>
          </a:xfrm>
          <a:prstGeom prst="rect">
            <a:avLst/>
          </a:prstGeom>
        </p:spPr>
        <p:txBody>
          <a:bodyPr lIns="90000" rIns="90000" tIns="45000" bIns="45000">
            <a:noAutofit/>
          </a:bodyPr>
          <a:p>
            <a:pPr>
              <a:lnSpc>
                <a:spcPct val="100000"/>
              </a:lnSpc>
            </a:pPr>
            <a:r>
              <a:rPr b="0" lang="zh-CN" sz="1050" spc="-1" strike="noStrike">
                <a:solidFill>
                  <a:srgbClr val="0f253e"/>
                </a:solidFill>
                <a:latin typeface="Abadi"/>
              </a:rPr>
              <a:t>Click icon to add picture</a:t>
            </a:r>
            <a:endParaRPr b="0" lang="zh-CN" sz="1050" spc="-1" strike="noStrike">
              <a:solidFill>
                <a:srgbClr val="0f253e"/>
              </a:solidFill>
              <a:latin typeface="Abadi"/>
            </a:endParaRPr>
          </a:p>
        </p:txBody>
      </p:sp>
      <p:sp>
        <p:nvSpPr>
          <p:cNvPr id="423" name="PlaceHolder 14"/>
          <p:cNvSpPr>
            <a:spLocks noGrp="1"/>
          </p:cNvSpPr>
          <p:nvPr>
            <p:ph type="body"/>
          </p:nvPr>
        </p:nvSpPr>
        <p:spPr>
          <a:xfrm>
            <a:off x="5151240" y="5238720"/>
            <a:ext cx="1465560" cy="1289160"/>
          </a:xfrm>
          <a:prstGeom prst="rect">
            <a:avLst/>
          </a:prstGeom>
        </p:spPr>
        <p:txBody>
          <a:bodyPr lIns="90000" rIns="90000" tIns="45000" bIns="45000">
            <a:noAutofit/>
          </a:bodyPr>
          <a:p>
            <a:pPr>
              <a:lnSpc>
                <a:spcPct val="100000"/>
              </a:lnSpc>
            </a:pPr>
            <a:r>
              <a:rPr b="0" lang="zh-CN" sz="1050" spc="-1" strike="noStrike">
                <a:solidFill>
                  <a:srgbClr val="0f253e"/>
                </a:solidFill>
                <a:latin typeface="Abadi"/>
              </a:rPr>
              <a:t>Click icon to add picture</a:t>
            </a:r>
            <a:endParaRPr b="0" lang="zh-CN" sz="1050" spc="-1" strike="noStrike">
              <a:solidFill>
                <a:srgbClr val="0f253e"/>
              </a:solidFill>
              <a:latin typeface="Abadi"/>
            </a:endParaRPr>
          </a:p>
        </p:txBody>
      </p:sp>
      <p:sp>
        <p:nvSpPr>
          <p:cNvPr id="424" name="PlaceHolder 15"/>
          <p:cNvSpPr>
            <a:spLocks noGrp="1"/>
          </p:cNvSpPr>
          <p:nvPr>
            <p:ph type="body"/>
          </p:nvPr>
        </p:nvSpPr>
        <p:spPr>
          <a:xfrm>
            <a:off x="3948480" y="3195000"/>
            <a:ext cx="1465560" cy="1289160"/>
          </a:xfrm>
          <a:prstGeom prst="rect">
            <a:avLst/>
          </a:prstGeom>
        </p:spPr>
        <p:txBody>
          <a:bodyPr lIns="90000" rIns="90000" tIns="45000" bIns="45000">
            <a:noAutofit/>
          </a:bodyPr>
          <a:p>
            <a:pPr>
              <a:lnSpc>
                <a:spcPct val="100000"/>
              </a:lnSpc>
            </a:pPr>
            <a:r>
              <a:rPr b="0" lang="zh-CN" sz="1050" spc="-1" strike="noStrike">
                <a:solidFill>
                  <a:srgbClr val="0f253e"/>
                </a:solidFill>
                <a:latin typeface="Abadi"/>
              </a:rPr>
              <a:t>Click icon to add picture</a:t>
            </a:r>
            <a:endParaRPr b="0" lang="zh-CN" sz="1050" spc="-1" strike="noStrike">
              <a:solidFill>
                <a:srgbClr val="0f253e"/>
              </a:solidFill>
              <a:latin typeface="Abadi"/>
            </a:endParaRPr>
          </a:p>
        </p:txBody>
      </p:sp>
      <p:sp>
        <p:nvSpPr>
          <p:cNvPr id="425" name="PlaceHolder 16"/>
          <p:cNvSpPr>
            <a:spLocks noGrp="1"/>
          </p:cNvSpPr>
          <p:nvPr>
            <p:ph type="body"/>
          </p:nvPr>
        </p:nvSpPr>
        <p:spPr>
          <a:xfrm>
            <a:off x="6095880" y="3093840"/>
            <a:ext cx="3033720" cy="1879560"/>
          </a:xfrm>
          <a:prstGeom prst="rect">
            <a:avLst/>
          </a:prstGeom>
        </p:spPr>
        <p:txBody>
          <a:bodyPr>
            <a:noAutofit/>
          </a:bodyPr>
          <a:p>
            <a:pPr>
              <a:lnSpc>
                <a:spcPct val="100000"/>
              </a:lnSpc>
              <a:spcBef>
                <a:spcPts val="1001"/>
              </a:spcBef>
            </a:pPr>
            <a:r>
              <a:rPr b="0"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426" name="PlaceHolder 17"/>
          <p:cNvSpPr>
            <a:spLocks noGrp="1"/>
          </p:cNvSpPr>
          <p:nvPr>
            <p:ph type="title"/>
          </p:nvPr>
        </p:nvSpPr>
        <p:spPr>
          <a:xfrm>
            <a:off x="6095880" y="1703520"/>
            <a:ext cx="5055480" cy="1325160"/>
          </a:xfrm>
          <a:prstGeom prst="rect">
            <a:avLst/>
          </a:prstGeom>
        </p:spPr>
        <p:txBody>
          <a:bodyPr anchor="b">
            <a:noAutofit/>
          </a:bodyPr>
          <a:p>
            <a:pPr>
              <a:lnSpc>
                <a:spcPct val="90000"/>
              </a:lnSpc>
            </a:pPr>
            <a:r>
              <a:rPr b="1" lang="zh-CN" sz="4400" spc="-1" strike="noStrike">
                <a:solidFill>
                  <a:srgbClr val="0f253e"/>
                </a:solidFill>
                <a:latin typeface="Posterama Text Black"/>
              </a:rPr>
              <a:t>Click </a:t>
            </a:r>
            <a:r>
              <a:rPr b="1" lang="zh-CN" sz="4400" spc="-1" strike="noStrike">
                <a:solidFill>
                  <a:srgbClr val="0f253e"/>
                </a:solidFill>
                <a:latin typeface="Posterama Text Black"/>
              </a:rPr>
              <a:t>to edi</a:t>
            </a:r>
            <a:r>
              <a:rPr b="1" lang="zh-CN" sz="4400" spc="-1" strike="noStrike">
                <a:solidFill>
                  <a:srgbClr val="0f253e"/>
                </a:solidFill>
                <a:latin typeface="Posterama Text Black"/>
              </a:rPr>
              <a:t>t Mast</a:t>
            </a:r>
            <a:r>
              <a:rPr b="1" lang="zh-CN" sz="4400" spc="-1" strike="noStrike">
                <a:solidFill>
                  <a:srgbClr val="0f253e"/>
                </a:solidFill>
                <a:latin typeface="Posterama Text Black"/>
              </a:rPr>
              <a:t>er tit</a:t>
            </a:r>
            <a:r>
              <a:rPr b="1" lang="zh-CN" sz="4400" spc="-1" strike="noStrike">
                <a:solidFill>
                  <a:srgbClr val="0f253e"/>
                </a:solidFill>
                <a:latin typeface="Posterama Text Black"/>
              </a:rPr>
              <a:t>le sty</a:t>
            </a:r>
            <a:r>
              <a:rPr b="1" lang="zh-CN" sz="4400" spc="-1" strike="noStrike">
                <a:solidFill>
                  <a:srgbClr val="0f253e"/>
                </a:solidFill>
                <a:latin typeface="Posterama Text Black"/>
              </a:rPr>
              <a:t>le</a:t>
            </a:r>
            <a:endParaRPr b="0" lang="zh-CN" sz="4400" spc="-1" strike="noStrike">
              <a:solidFill>
                <a:srgbClr val="000000"/>
              </a:solidFill>
              <a:latin typeface="Abadi"/>
            </a:endParaRPr>
          </a:p>
        </p:txBody>
      </p:sp>
      <p:sp>
        <p:nvSpPr>
          <p:cNvPr id="427" name="CustomShape 18"/>
          <p:cNvSpPr/>
          <p:nvPr/>
        </p:nvSpPr>
        <p:spPr>
          <a:xfrm>
            <a:off x="-6480" y="1815120"/>
            <a:ext cx="696960" cy="1266480"/>
          </a:xfrm>
          <a:custGeom>
            <a:avLst/>
            <a:gdLst/>
            <a:ah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8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12640" y="3435480"/>
            <a:ext cx="4253040" cy="1739880"/>
          </a:xfrm>
          <a:prstGeom prst="rect">
            <a:avLst/>
          </a:prstGeom>
        </p:spPr>
        <p:txBody>
          <a:bodyPr anchor="ctr">
            <a:noAutofit/>
          </a:bodyPr>
          <a:p>
            <a:pPr>
              <a:lnSpc>
                <a:spcPct val="90000"/>
              </a:lnSpc>
            </a:pPr>
            <a:r>
              <a:rPr b="1" lang="zh-CN" sz="4400" spc="-1" strike="noStrike">
                <a:solidFill>
                  <a:srgbClr val="0f253e"/>
                </a:solidFill>
                <a:latin typeface="Posterama Text Black"/>
              </a:rPr>
              <a:t>Click </a:t>
            </a:r>
            <a:r>
              <a:rPr b="1" lang="zh-CN" sz="4400" spc="-1" strike="noStrike">
                <a:solidFill>
                  <a:srgbClr val="0f253e"/>
                </a:solidFill>
                <a:latin typeface="Posterama Text Black"/>
              </a:rPr>
              <a:t>to edi</a:t>
            </a:r>
            <a:r>
              <a:rPr b="1" lang="zh-CN" sz="4400" spc="-1" strike="noStrike">
                <a:solidFill>
                  <a:srgbClr val="0f253e"/>
                </a:solidFill>
                <a:latin typeface="Posterama Text Black"/>
              </a:rPr>
              <a:t>t Mast</a:t>
            </a:r>
            <a:r>
              <a:rPr b="1" lang="zh-CN" sz="4400" spc="-1" strike="noStrike">
                <a:solidFill>
                  <a:srgbClr val="0f253e"/>
                </a:solidFill>
                <a:latin typeface="Posterama Text Black"/>
              </a:rPr>
              <a:t>er tit</a:t>
            </a:r>
            <a:r>
              <a:rPr b="1" lang="zh-CN" sz="4400" spc="-1" strike="noStrike">
                <a:solidFill>
                  <a:srgbClr val="0f253e"/>
                </a:solidFill>
                <a:latin typeface="Posterama Text Black"/>
              </a:rPr>
              <a:t>le sty</a:t>
            </a:r>
            <a:r>
              <a:rPr b="1" lang="zh-CN" sz="4400" spc="-1" strike="noStrike">
                <a:solidFill>
                  <a:srgbClr val="0f253e"/>
                </a:solidFill>
                <a:latin typeface="Posterama Text Black"/>
              </a:rPr>
              <a:t>le</a:t>
            </a:r>
            <a:endParaRPr b="0" lang="zh-CN" sz="4400" spc="-1" strike="noStrike">
              <a:solidFill>
                <a:srgbClr val="000000"/>
              </a:solidFill>
              <a:latin typeface="Abadi"/>
            </a:endParaRPr>
          </a:p>
        </p:txBody>
      </p:sp>
      <p:sp>
        <p:nvSpPr>
          <p:cNvPr id="42" name="CustomShape 2"/>
          <p:cNvSpPr/>
          <p:nvPr/>
        </p:nvSpPr>
        <p:spPr>
          <a:xfrm>
            <a:off x="6282720" y="525240"/>
            <a:ext cx="1912680" cy="213984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80">
            <a:noFill/>
          </a:ln>
        </p:spPr>
        <p:style>
          <a:lnRef idx="2">
            <a:schemeClr val="accent1">
              <a:shade val="50000"/>
            </a:schemeClr>
          </a:lnRef>
          <a:fillRef idx="1">
            <a:schemeClr val="accent1"/>
          </a:fillRef>
          <a:effectRef idx="0">
            <a:schemeClr val="accent1"/>
          </a:effectRef>
          <a:fontRef idx="minor"/>
        </p:style>
      </p:sp>
      <p:sp>
        <p:nvSpPr>
          <p:cNvPr id="43" name="CustomShape 3"/>
          <p:cNvSpPr/>
          <p:nvPr/>
        </p:nvSpPr>
        <p:spPr>
          <a:xfrm>
            <a:off x="8375400" y="496080"/>
            <a:ext cx="1912680" cy="215928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4" name="CustomShape 4"/>
          <p:cNvSpPr/>
          <p:nvPr/>
        </p:nvSpPr>
        <p:spPr>
          <a:xfrm>
            <a:off x="7328160" y="2310480"/>
            <a:ext cx="1912680" cy="215928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5" name="CustomShape 5"/>
          <p:cNvSpPr/>
          <p:nvPr/>
        </p:nvSpPr>
        <p:spPr>
          <a:xfrm>
            <a:off x="8375400" y="4095360"/>
            <a:ext cx="1912680" cy="215928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6" name="CustomShape 6"/>
          <p:cNvSpPr/>
          <p:nvPr/>
        </p:nvSpPr>
        <p:spPr>
          <a:xfrm>
            <a:off x="9403560" y="2310480"/>
            <a:ext cx="1912680" cy="215928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47" name="PlaceHolder 7"/>
          <p:cNvSpPr>
            <a:spLocks noGrp="1"/>
          </p:cNvSpPr>
          <p:nvPr>
            <p:ph type="body"/>
          </p:nvPr>
        </p:nvSpPr>
        <p:spPr>
          <a:xfrm>
            <a:off x="6274080" y="1076400"/>
            <a:ext cx="1912680" cy="1054440"/>
          </a:xfrm>
          <a:prstGeom prst="rect">
            <a:avLst/>
          </a:prstGeom>
        </p:spPr>
        <p:txBody>
          <a:bodyPr anchor="ctr">
            <a:noAutofit/>
          </a:bodyPr>
          <a:p>
            <a:pPr algn="ctr">
              <a:lnSpc>
                <a:spcPct val="100000"/>
              </a:lnSpc>
              <a:spcBef>
                <a:spcPts val="1001"/>
              </a:spcBef>
            </a:pPr>
            <a:r>
              <a:rPr b="0"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48" name="PlaceHolder 8"/>
          <p:cNvSpPr>
            <a:spLocks noGrp="1"/>
          </p:cNvSpPr>
          <p:nvPr>
            <p:ph type="body"/>
          </p:nvPr>
        </p:nvSpPr>
        <p:spPr>
          <a:xfrm>
            <a:off x="8375400" y="1076400"/>
            <a:ext cx="1904400" cy="1054440"/>
          </a:xfrm>
          <a:prstGeom prst="rect">
            <a:avLst/>
          </a:prstGeom>
        </p:spPr>
        <p:txBody>
          <a:bodyPr anchor="ctr">
            <a:noAutofit/>
          </a:bodyPr>
          <a:p>
            <a:pPr algn="ctr">
              <a:lnSpc>
                <a:spcPct val="113000"/>
              </a:lnSpc>
              <a:spcBef>
                <a:spcPts val="1001"/>
              </a:spcBef>
            </a:pPr>
            <a:r>
              <a:rPr b="0"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49" name="PlaceHolder 9"/>
          <p:cNvSpPr>
            <a:spLocks noGrp="1"/>
          </p:cNvSpPr>
          <p:nvPr>
            <p:ph type="body"/>
          </p:nvPr>
        </p:nvSpPr>
        <p:spPr>
          <a:xfrm>
            <a:off x="7322040" y="2844720"/>
            <a:ext cx="1914480" cy="1089000"/>
          </a:xfrm>
          <a:prstGeom prst="rect">
            <a:avLst/>
          </a:prstGeom>
        </p:spPr>
        <p:txBody>
          <a:bodyPr anchor="ctr">
            <a:noAutofit/>
          </a:bodyPr>
          <a:p>
            <a:pPr algn="ctr">
              <a:lnSpc>
                <a:spcPct val="113000"/>
              </a:lnSpc>
              <a:spcBef>
                <a:spcPts val="1001"/>
              </a:spcBef>
            </a:pPr>
            <a:r>
              <a:rPr b="0"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50" name="PlaceHolder 10"/>
          <p:cNvSpPr>
            <a:spLocks noGrp="1"/>
          </p:cNvSpPr>
          <p:nvPr>
            <p:ph type="body"/>
          </p:nvPr>
        </p:nvSpPr>
        <p:spPr>
          <a:xfrm>
            <a:off x="9409680" y="2826720"/>
            <a:ext cx="1912680" cy="1106640"/>
          </a:xfrm>
          <a:prstGeom prst="rect">
            <a:avLst/>
          </a:prstGeom>
        </p:spPr>
        <p:txBody>
          <a:bodyPr anchor="ctr">
            <a:noAutofit/>
          </a:bodyPr>
          <a:p>
            <a:pPr algn="ctr">
              <a:lnSpc>
                <a:spcPct val="113000"/>
              </a:lnSpc>
              <a:spcBef>
                <a:spcPts val="1001"/>
              </a:spcBef>
            </a:pPr>
            <a:r>
              <a:rPr b="0"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51" name="PlaceHolder 11"/>
          <p:cNvSpPr>
            <a:spLocks noGrp="1"/>
          </p:cNvSpPr>
          <p:nvPr>
            <p:ph type="body"/>
          </p:nvPr>
        </p:nvSpPr>
        <p:spPr>
          <a:xfrm>
            <a:off x="8367120" y="4631400"/>
            <a:ext cx="1912680" cy="1075320"/>
          </a:xfrm>
          <a:prstGeom prst="rect">
            <a:avLst/>
          </a:prstGeom>
        </p:spPr>
        <p:txBody>
          <a:bodyPr anchor="ctr">
            <a:noAutofit/>
          </a:bodyPr>
          <a:p>
            <a:pPr algn="ctr">
              <a:lnSpc>
                <a:spcPct val="113000"/>
              </a:lnSpc>
              <a:spcBef>
                <a:spcPts val="1001"/>
              </a:spcBef>
            </a:pPr>
            <a:r>
              <a:rPr b="0"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52" name="CustomShape 12"/>
          <p:cNvSpPr/>
          <p:nvPr/>
        </p:nvSpPr>
        <p:spPr>
          <a:xfrm>
            <a:off x="631080" y="606240"/>
            <a:ext cx="1912680" cy="213984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53" name="CustomShape 13"/>
          <p:cNvSpPr/>
          <p:nvPr/>
        </p:nvSpPr>
        <p:spPr>
          <a:xfrm>
            <a:off x="10460520" y="505800"/>
            <a:ext cx="1731240" cy="2159280"/>
          </a:xfrm>
          <a:custGeom>
            <a:avLst/>
            <a:gdLst/>
            <a:ah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54" name="CustomShape 14"/>
          <p:cNvSpPr/>
          <p:nvPr/>
        </p:nvSpPr>
        <p:spPr>
          <a:xfrm>
            <a:off x="11498040" y="2436480"/>
            <a:ext cx="697680" cy="1868760"/>
          </a:xfrm>
          <a:custGeom>
            <a:avLst/>
            <a:gdLst/>
            <a:ahLst/>
            <a:rect l="l" t="t" r="r" b="b"/>
            <a:pathLst>
              <a:path w="698022" h="1868948">
                <a:moveTo>
                  <a:pt x="698022" y="0"/>
                </a:moveTo>
                <a:lnTo>
                  <a:pt x="698022" y="1868948"/>
                </a:lnTo>
                <a:lnTo>
                  <a:pt x="0" y="1477709"/>
                </a:lnTo>
                <a:lnTo>
                  <a:pt x="0" y="397939"/>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55" name="CustomShape 15"/>
          <p:cNvSpPr/>
          <p:nvPr/>
        </p:nvSpPr>
        <p:spPr>
          <a:xfrm>
            <a:off x="10460520" y="4114800"/>
            <a:ext cx="1731240" cy="2159280"/>
          </a:xfrm>
          <a:custGeom>
            <a:avLst/>
            <a:gdLst/>
            <a:ah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56" name="CustomShape 16"/>
          <p:cNvSpPr/>
          <p:nvPr/>
        </p:nvSpPr>
        <p:spPr>
          <a:xfrm>
            <a:off x="5252760" y="2290680"/>
            <a:ext cx="1912680" cy="215928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57" name="CustomShape 17"/>
          <p:cNvSpPr/>
          <p:nvPr/>
        </p:nvSpPr>
        <p:spPr>
          <a:xfrm>
            <a:off x="6310080" y="4056480"/>
            <a:ext cx="1912680" cy="215928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58" name="PlaceHolder 18"/>
          <p:cNvSpPr>
            <a:spLocks noGrp="1"/>
          </p:cNvSpPr>
          <p:nvPr>
            <p:ph type="ftr"/>
          </p:nvPr>
        </p:nvSpPr>
        <p:spPr>
          <a:xfrm>
            <a:off x="484560" y="6217920"/>
            <a:ext cx="4114440" cy="364680"/>
          </a:xfrm>
          <a:prstGeom prst="rect">
            <a:avLst/>
          </a:prstGeom>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59" name="PlaceHolder 19"/>
          <p:cNvSpPr>
            <a:spLocks noGrp="1"/>
          </p:cNvSpPr>
          <p:nvPr>
            <p:ph type="sldNum"/>
          </p:nvPr>
        </p:nvSpPr>
        <p:spPr>
          <a:xfrm>
            <a:off x="11194200" y="6217920"/>
            <a:ext cx="458280" cy="364680"/>
          </a:xfrm>
          <a:prstGeom prst="rect">
            <a:avLst/>
          </a:prstGeom>
        </p:spPr>
        <p:txBody>
          <a:bodyPr anchor="ctr">
            <a:noAutofit/>
          </a:bodyPr>
          <a:p>
            <a:pPr algn="ctr">
              <a:lnSpc>
                <a:spcPct val="100000"/>
              </a:lnSpc>
            </a:pPr>
            <a:fld id="{BCDEE379-D701-49F1-8ABE-F2750D943FB7}" type="slidenum">
              <a:rPr b="0" lang="en-US" sz="1200" spc="-1" strike="noStrike">
                <a:solidFill>
                  <a:srgbClr val="0f253e"/>
                </a:solidFill>
                <a:latin typeface="Abad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509400" y="2097000"/>
            <a:ext cx="5116680" cy="1325160"/>
          </a:xfrm>
          <a:prstGeom prst="rect">
            <a:avLst/>
          </a:prstGeom>
        </p:spPr>
        <p:txBody>
          <a:bodyPr anchor="ctr">
            <a:noAutofit/>
          </a:bodyPr>
          <a:p>
            <a:pP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97" name="PlaceHolder 2"/>
          <p:cNvSpPr>
            <a:spLocks noGrp="1"/>
          </p:cNvSpPr>
          <p:nvPr>
            <p:ph type="body"/>
          </p:nvPr>
        </p:nvSpPr>
        <p:spPr>
          <a:xfrm>
            <a:off x="509400" y="3435480"/>
            <a:ext cx="4259880" cy="1294200"/>
          </a:xfrm>
          <a:prstGeom prst="rect">
            <a:avLst/>
          </a:prstGeom>
        </p:spPr>
        <p:txBody>
          <a:bodyPr>
            <a:noAutofit/>
          </a:bodyPr>
          <a:p>
            <a:pPr>
              <a:lnSpc>
                <a:spcPct val="100000"/>
              </a:lnSpc>
              <a:spcBef>
                <a:spcPts val="1001"/>
              </a:spcBef>
            </a:pPr>
            <a:r>
              <a:rPr b="0" lang="zh-CN" sz="1500" spc="-1" strike="noStrike">
                <a:solidFill>
                  <a:srgbClr val="0f253e"/>
                </a:solidFill>
                <a:latin typeface="Abadi"/>
              </a:rPr>
              <a:t>Click to edit Master text styles </a:t>
            </a:r>
            <a:endParaRPr b="0" lang="zh-CN" sz="1500" spc="-1" strike="noStrike">
              <a:solidFill>
                <a:srgbClr val="0f253e"/>
              </a:solidFill>
              <a:latin typeface="Abadi"/>
            </a:endParaRPr>
          </a:p>
        </p:txBody>
      </p:sp>
      <p:sp>
        <p:nvSpPr>
          <p:cNvPr id="98" name="PlaceHolder 3"/>
          <p:cNvSpPr>
            <a:spLocks noGrp="1"/>
          </p:cNvSpPr>
          <p:nvPr>
            <p:ph type="body"/>
          </p:nvPr>
        </p:nvSpPr>
        <p:spPr>
          <a:xfrm>
            <a:off x="5744880" y="0"/>
            <a:ext cx="6446520" cy="6857640"/>
          </a:xfrm>
          <a:prstGeom prst="rect">
            <a:avLst/>
          </a:prstGeom>
        </p:spPr>
        <p:txBody>
          <a:bodyPr lIns="90000" rIns="90000" tIns="45000" bIns="45000" anchor="ctr">
            <a:noAutofit/>
          </a:bodyPr>
          <a:p>
            <a:pPr marL="228600" indent="-228240">
              <a:lnSpc>
                <a:spcPct val="90000"/>
              </a:lnSpc>
              <a:spcBef>
                <a:spcPts val="1001"/>
              </a:spcBef>
              <a:buClr>
                <a:srgbClr val="0f253e"/>
              </a:buClr>
              <a:buFont typeface="Arial"/>
              <a:buChar char="•"/>
            </a:pPr>
            <a:r>
              <a:rPr b="0" lang="zh-CN" sz="1800" spc="-1" strike="noStrike">
                <a:solidFill>
                  <a:srgbClr val="0f253e"/>
                </a:solidFill>
                <a:latin typeface="Abadi"/>
              </a:rPr>
              <a:t>Click icon to add picture</a:t>
            </a:r>
            <a:endParaRPr b="0" lang="zh-CN" sz="1800" spc="-1" strike="noStrike">
              <a:solidFill>
                <a:srgbClr val="0f253e"/>
              </a:solidFill>
              <a:latin typeface="Abadi"/>
            </a:endParaRPr>
          </a:p>
        </p:txBody>
      </p:sp>
      <p:sp>
        <p:nvSpPr>
          <p:cNvPr id="99" name="PlaceHolder 4"/>
          <p:cNvSpPr>
            <a:spLocks noGrp="1"/>
          </p:cNvSpPr>
          <p:nvPr>
            <p:ph type="ftr"/>
          </p:nvPr>
        </p:nvSpPr>
        <p:spPr>
          <a:xfrm>
            <a:off x="484560" y="6217920"/>
            <a:ext cx="4114440" cy="364680"/>
          </a:xfrm>
          <a:prstGeom prst="rect">
            <a:avLst/>
          </a:prstGeom>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100" name="PlaceHolder 5"/>
          <p:cNvSpPr>
            <a:spLocks noGrp="1"/>
          </p:cNvSpPr>
          <p:nvPr>
            <p:ph type="sldNum"/>
          </p:nvPr>
        </p:nvSpPr>
        <p:spPr>
          <a:xfrm>
            <a:off x="11194200" y="6217920"/>
            <a:ext cx="458280" cy="364680"/>
          </a:xfrm>
          <a:prstGeom prst="rect">
            <a:avLst/>
          </a:prstGeom>
        </p:spPr>
        <p:txBody>
          <a:bodyPr anchor="ctr">
            <a:noAutofit/>
          </a:bodyPr>
          <a:p>
            <a:pPr algn="ctr">
              <a:lnSpc>
                <a:spcPct val="100000"/>
              </a:lnSpc>
            </a:pPr>
            <a:fld id="{FC342599-F00A-4097-9C5C-61EFA6844A3D}" type="slidenum">
              <a:rPr b="0" lang="en-US" sz="1200" spc="-1" strike="noStrike">
                <a:solidFill>
                  <a:srgbClr val="0f253e"/>
                </a:solidFill>
                <a:latin typeface="Abad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6710400" y="2016720"/>
            <a:ext cx="4440960" cy="2775600"/>
          </a:xfrm>
          <a:prstGeom prst="rect">
            <a:avLst/>
          </a:prstGeom>
        </p:spPr>
        <p:txBody>
          <a:bodyPr anchor="ctr">
            <a:noAutofit/>
          </a:bodyPr>
          <a:p>
            <a:pP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138" name="CustomShape 2"/>
          <p:cNvSpPr/>
          <p:nvPr/>
        </p:nvSpPr>
        <p:spPr>
          <a:xfrm rot="5400000">
            <a:off x="1308600" y="2004840"/>
            <a:ext cx="3593160" cy="288000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39" name="PlaceHolder 3"/>
          <p:cNvSpPr>
            <a:spLocks noGrp="1"/>
          </p:cNvSpPr>
          <p:nvPr>
            <p:ph type="body"/>
          </p:nvPr>
        </p:nvSpPr>
        <p:spPr>
          <a:xfrm>
            <a:off x="2319120" y="2911680"/>
            <a:ext cx="1570320" cy="1070640"/>
          </a:xfrm>
          <a:prstGeom prst="rect">
            <a:avLst/>
          </a:prstGeom>
        </p:spPr>
        <p:txBody>
          <a:bodyPr>
            <a:noAutofit/>
          </a:bodyPr>
          <a:p>
            <a:pPr algn="ctr">
              <a:lnSpc>
                <a:spcPct val="113000"/>
              </a:lnSpc>
              <a:spcBef>
                <a:spcPts val="1001"/>
              </a:spcBef>
            </a:pPr>
            <a:r>
              <a:rPr b="1" lang="zh-CN" sz="1800" spc="-1" strike="noStrike" cap="all">
                <a:solidFill>
                  <a:srgbClr val="0f253e"/>
                </a:solidFill>
                <a:latin typeface="Abadi"/>
              </a:rPr>
              <a:t>Click to edit Master title style </a:t>
            </a:r>
            <a:endParaRPr b="0" lang="zh-CN" sz="1800" spc="-1" strike="noStrike">
              <a:solidFill>
                <a:srgbClr val="0f253e"/>
              </a:solidFill>
              <a:latin typeface="Abadi"/>
            </a:endParaRPr>
          </a:p>
        </p:txBody>
      </p:sp>
      <p:sp>
        <p:nvSpPr>
          <p:cNvPr id="140" name="PlaceHolder 4"/>
          <p:cNvSpPr>
            <a:spLocks noGrp="1"/>
          </p:cNvSpPr>
          <p:nvPr>
            <p:ph type="body"/>
          </p:nvPr>
        </p:nvSpPr>
        <p:spPr>
          <a:xfrm>
            <a:off x="581760" y="555480"/>
            <a:ext cx="5045400" cy="5782680"/>
          </a:xfrm>
          <a:prstGeom prst="rect">
            <a:avLst/>
          </a:prstGeom>
        </p:spPr>
        <p:txBody>
          <a:bodyPr lIns="90000" rIns="90000" tIns="457200" bIns="45000">
            <a:noAutofit/>
          </a:bodyPr>
          <a:p>
            <a:pPr algn="ctr">
              <a:lnSpc>
                <a:spcPct val="100000"/>
              </a:lnSpc>
            </a:pPr>
            <a:r>
              <a:rPr b="0" lang="zh-CN" sz="1800" spc="-1" strike="noStrike">
                <a:solidFill>
                  <a:srgbClr val="0f253e"/>
                </a:solidFill>
                <a:latin typeface="Abadi"/>
              </a:rPr>
              <a:t>Click icon to add picture</a:t>
            </a:r>
            <a:endParaRPr b="0" lang="zh-CN" sz="1800" spc="-1" strike="noStrike">
              <a:solidFill>
                <a:srgbClr val="0f253e"/>
              </a:solidFill>
              <a:latin typeface="Abad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177" name="PlaceHolder 1"/>
          <p:cNvSpPr>
            <a:spLocks noGrp="1"/>
          </p:cNvSpPr>
          <p:nvPr>
            <p:ph type="title"/>
          </p:nvPr>
        </p:nvSpPr>
        <p:spPr>
          <a:xfrm>
            <a:off x="581760" y="721440"/>
            <a:ext cx="10889280" cy="1418760"/>
          </a:xfrm>
          <a:prstGeom prst="rect">
            <a:avLst/>
          </a:prstGeom>
        </p:spPr>
        <p:txBody>
          <a:bodyPr>
            <a:noAutofit/>
          </a:bodyPr>
          <a:p>
            <a:pP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178" name="PlaceHolder 2"/>
          <p:cNvSpPr>
            <a:spLocks noGrp="1"/>
          </p:cNvSpPr>
          <p:nvPr>
            <p:ph type="body"/>
          </p:nvPr>
        </p:nvSpPr>
        <p:spPr>
          <a:xfrm>
            <a:off x="581760" y="1614240"/>
            <a:ext cx="10889280" cy="4317480"/>
          </a:xfrm>
          <a:prstGeom prst="rect">
            <a:avLst/>
          </a:prstGeom>
        </p:spPr>
        <p:txBody>
          <a:bodyPr lIns="90000" rIns="90000" tIns="45000" bIns="45000">
            <a:noAutofit/>
          </a:bodyPr>
          <a:p>
            <a:pPr>
              <a:lnSpc>
                <a:spcPct val="100000"/>
              </a:lnSpc>
            </a:pPr>
            <a:r>
              <a:rPr b="0" lang="zh-CN" sz="1800" spc="-1" strike="noStrike">
                <a:solidFill>
                  <a:srgbClr val="0f253e"/>
                </a:solidFill>
                <a:latin typeface="Abadi"/>
              </a:rPr>
              <a:t>Click to edit master text style</a:t>
            </a:r>
            <a:endParaRPr b="0" lang="zh-CN" sz="1800" spc="-1" strike="noStrike">
              <a:solidFill>
                <a:srgbClr val="0f253e"/>
              </a:solidFill>
              <a:latin typeface="Abadi"/>
            </a:endParaRPr>
          </a:p>
        </p:txBody>
      </p:sp>
      <p:sp>
        <p:nvSpPr>
          <p:cNvPr id="179" name="CustomShape 3"/>
          <p:cNvSpPr/>
          <p:nvPr/>
        </p:nvSpPr>
        <p:spPr>
          <a:xfrm>
            <a:off x="10551240" y="4665240"/>
            <a:ext cx="603720" cy="68148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180" name="CustomShape 4"/>
          <p:cNvSpPr/>
          <p:nvPr/>
        </p:nvSpPr>
        <p:spPr>
          <a:xfrm>
            <a:off x="10524600" y="5146200"/>
            <a:ext cx="1666800" cy="1711440"/>
          </a:xfrm>
          <a:custGeom>
            <a:avLst/>
            <a:gdLst/>
            <a:ah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80">
            <a:solidFill>
              <a:schemeClr val="accent4"/>
            </a:solidFill>
          </a:ln>
        </p:spPr>
        <p:style>
          <a:lnRef idx="2">
            <a:schemeClr val="accent1">
              <a:shade val="50000"/>
            </a:schemeClr>
          </a:lnRef>
          <a:fillRef idx="1">
            <a:schemeClr val="accent1"/>
          </a:fillRef>
          <a:effectRef idx="0">
            <a:schemeClr val="accent1"/>
          </a:effectRef>
          <a:fontRef idx="minor"/>
        </p:style>
      </p:sp>
      <p:sp>
        <p:nvSpPr>
          <p:cNvPr id="181" name="CustomShape 5"/>
          <p:cNvSpPr/>
          <p:nvPr/>
        </p:nvSpPr>
        <p:spPr>
          <a:xfrm>
            <a:off x="10177200" y="5347080"/>
            <a:ext cx="748080" cy="856080"/>
          </a:xfrm>
          <a:custGeom>
            <a:avLst/>
            <a:gdLst/>
            <a:ah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600">
            <a:noFill/>
          </a:ln>
        </p:spPr>
        <p:style>
          <a:lnRef idx="0"/>
          <a:fillRef idx="0"/>
          <a:effectRef idx="0"/>
          <a:fontRef idx="minor"/>
        </p:style>
      </p:sp>
      <p:sp>
        <p:nvSpPr>
          <p:cNvPr id="182" name="PlaceHolder 6"/>
          <p:cNvSpPr>
            <a:spLocks noGrp="1"/>
          </p:cNvSpPr>
          <p:nvPr>
            <p:ph type="ftr"/>
          </p:nvPr>
        </p:nvSpPr>
        <p:spPr>
          <a:xfrm>
            <a:off x="484560" y="6217920"/>
            <a:ext cx="4114440" cy="364680"/>
          </a:xfrm>
          <a:prstGeom prst="rect">
            <a:avLst/>
          </a:prstGeom>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183" name="PlaceHolder 7"/>
          <p:cNvSpPr>
            <a:spLocks noGrp="1"/>
          </p:cNvSpPr>
          <p:nvPr>
            <p:ph type="sldNum"/>
          </p:nvPr>
        </p:nvSpPr>
        <p:spPr>
          <a:xfrm>
            <a:off x="11194200" y="6217920"/>
            <a:ext cx="458280" cy="364680"/>
          </a:xfrm>
          <a:prstGeom prst="rect">
            <a:avLst/>
          </a:prstGeom>
        </p:spPr>
        <p:txBody>
          <a:bodyPr anchor="ctr">
            <a:noAutofit/>
          </a:bodyPr>
          <a:p>
            <a:pPr algn="ctr">
              <a:lnSpc>
                <a:spcPct val="100000"/>
              </a:lnSpc>
            </a:pPr>
            <a:fld id="{6A42528F-64A4-4FF2-83BB-A288C67276CF}" type="slidenum">
              <a:rPr b="0" lang="en-US" sz="1200" spc="-1" strike="noStrike">
                <a:solidFill>
                  <a:srgbClr val="0f253e"/>
                </a:solidFill>
                <a:latin typeface="Abad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220" name="PlaceHolder 1"/>
          <p:cNvSpPr>
            <a:spLocks noGrp="1"/>
          </p:cNvSpPr>
          <p:nvPr>
            <p:ph type="title"/>
          </p:nvPr>
        </p:nvSpPr>
        <p:spPr>
          <a:xfrm>
            <a:off x="587880" y="507240"/>
            <a:ext cx="10515240" cy="1114920"/>
          </a:xfrm>
          <a:prstGeom prst="rect">
            <a:avLst/>
          </a:prstGeom>
        </p:spPr>
        <p:txBody>
          <a:bodyPr anchor="ctr">
            <a:noAutofit/>
          </a:bodyPr>
          <a:p>
            <a:pP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221" name="PlaceHolder 2"/>
          <p:cNvSpPr>
            <a:spLocks noGrp="1"/>
          </p:cNvSpPr>
          <p:nvPr>
            <p:ph type="body"/>
          </p:nvPr>
        </p:nvSpPr>
        <p:spPr>
          <a:xfrm>
            <a:off x="587880" y="1622520"/>
            <a:ext cx="10889280" cy="4155480"/>
          </a:xfrm>
          <a:prstGeom prst="rect">
            <a:avLst/>
          </a:prstGeom>
        </p:spPr>
        <p:txBody>
          <a:bodyPr lIns="90000" rIns="90000" tIns="45000" bIns="45000">
            <a:noAutofit/>
          </a:bodyPr>
          <a:p>
            <a:pPr>
              <a:lnSpc>
                <a:spcPct val="100000"/>
              </a:lnSpc>
            </a:pPr>
            <a:r>
              <a:rPr b="0" lang="zh-CN" sz="1800" spc="-1" strike="noStrike">
                <a:solidFill>
                  <a:srgbClr val="0f253e"/>
                </a:solidFill>
                <a:latin typeface="Abadi"/>
              </a:rPr>
              <a:t>Click to edit master text style</a:t>
            </a:r>
            <a:endParaRPr b="0" lang="zh-CN" sz="1800" spc="-1" strike="noStrike">
              <a:solidFill>
                <a:srgbClr val="0f253e"/>
              </a:solidFill>
              <a:latin typeface="Abadi"/>
            </a:endParaRPr>
          </a:p>
        </p:txBody>
      </p:sp>
      <p:sp>
        <p:nvSpPr>
          <p:cNvPr id="222" name="PlaceHolder 3"/>
          <p:cNvSpPr>
            <a:spLocks noGrp="1"/>
          </p:cNvSpPr>
          <p:nvPr>
            <p:ph type="ftr"/>
          </p:nvPr>
        </p:nvSpPr>
        <p:spPr>
          <a:xfrm>
            <a:off x="484560" y="6217920"/>
            <a:ext cx="4114440" cy="364680"/>
          </a:xfrm>
          <a:prstGeom prst="rect">
            <a:avLst/>
          </a:prstGeom>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223" name="PlaceHolder 4"/>
          <p:cNvSpPr>
            <a:spLocks noGrp="1"/>
          </p:cNvSpPr>
          <p:nvPr>
            <p:ph type="sldNum"/>
          </p:nvPr>
        </p:nvSpPr>
        <p:spPr>
          <a:xfrm>
            <a:off x="11194200" y="6217920"/>
            <a:ext cx="458280" cy="364680"/>
          </a:xfrm>
          <a:prstGeom prst="rect">
            <a:avLst/>
          </a:prstGeom>
        </p:spPr>
        <p:txBody>
          <a:bodyPr anchor="ctr">
            <a:noAutofit/>
          </a:bodyPr>
          <a:p>
            <a:pPr algn="ctr">
              <a:lnSpc>
                <a:spcPct val="100000"/>
              </a:lnSpc>
            </a:pPr>
            <a:fld id="{6F7BAA0D-C832-4A04-8B3A-8D70433B5A64}" type="slidenum">
              <a:rPr b="0" lang="en-US" sz="1200" spc="-1" strike="noStrike">
                <a:solidFill>
                  <a:srgbClr val="0f253e"/>
                </a:solidFill>
                <a:latin typeface="Abad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260" name="CustomShape 1"/>
          <p:cNvSpPr/>
          <p:nvPr/>
        </p:nvSpPr>
        <p:spPr>
          <a:xfrm>
            <a:off x="2121480" y="2070720"/>
            <a:ext cx="1582560" cy="184104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261" name="CustomShape 2"/>
          <p:cNvSpPr/>
          <p:nvPr/>
        </p:nvSpPr>
        <p:spPr>
          <a:xfrm>
            <a:off x="4174920" y="2073600"/>
            <a:ext cx="1582560" cy="184104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262" name="CustomShape 3"/>
          <p:cNvSpPr/>
          <p:nvPr/>
        </p:nvSpPr>
        <p:spPr>
          <a:xfrm>
            <a:off x="6308280" y="2064600"/>
            <a:ext cx="1582560" cy="184104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263" name="CustomShape 4"/>
          <p:cNvSpPr/>
          <p:nvPr/>
        </p:nvSpPr>
        <p:spPr>
          <a:xfrm>
            <a:off x="8407080" y="2068920"/>
            <a:ext cx="1582560" cy="184104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3"/>
            </a:solidFill>
          </a:ln>
        </p:spPr>
        <p:style>
          <a:lnRef idx="2">
            <a:schemeClr val="accent1">
              <a:shade val="50000"/>
            </a:schemeClr>
          </a:lnRef>
          <a:fillRef idx="1">
            <a:schemeClr val="accent1"/>
          </a:fillRef>
          <a:effectRef idx="0">
            <a:schemeClr val="accent1"/>
          </a:effectRef>
          <a:fontRef idx="minor"/>
        </p:style>
      </p:sp>
      <p:sp>
        <p:nvSpPr>
          <p:cNvPr id="264" name="PlaceHolder 5"/>
          <p:cNvSpPr>
            <a:spLocks noGrp="1"/>
          </p:cNvSpPr>
          <p:nvPr>
            <p:ph type="body"/>
          </p:nvPr>
        </p:nvSpPr>
        <p:spPr>
          <a:xfrm>
            <a:off x="821880" y="4416480"/>
            <a:ext cx="1877040" cy="506160"/>
          </a:xfrm>
          <a:prstGeom prst="rect">
            <a:avLst/>
          </a:prstGeom>
        </p:spPr>
        <p:txBody>
          <a:bodyPr>
            <a:noAutofit/>
          </a:bodyPr>
          <a:p>
            <a:pPr algn="ctr">
              <a:lnSpc>
                <a:spcPct val="100000"/>
              </a:lnSpc>
              <a:spcBef>
                <a:spcPts val="1001"/>
              </a:spcBef>
            </a:pPr>
            <a:r>
              <a:rPr b="1"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265" name="PlaceHolder 6"/>
          <p:cNvSpPr>
            <a:spLocks noGrp="1"/>
          </p:cNvSpPr>
          <p:nvPr>
            <p:ph type="body"/>
          </p:nvPr>
        </p:nvSpPr>
        <p:spPr>
          <a:xfrm>
            <a:off x="912600" y="5007600"/>
            <a:ext cx="1691280" cy="810720"/>
          </a:xfrm>
          <a:prstGeom prst="rect">
            <a:avLst/>
          </a:prstGeom>
        </p:spPr>
        <p:txBody>
          <a:bodyPr>
            <a:noAutofit/>
          </a:bodyPr>
          <a:p>
            <a:pPr algn="ctr">
              <a:lnSpc>
                <a:spcPct val="100000"/>
              </a:lnSpc>
              <a:spcBef>
                <a:spcPts val="1001"/>
              </a:spcBef>
            </a:pPr>
            <a:r>
              <a:rPr b="0" lang="zh-CN" sz="1400" spc="-1" strike="noStrike">
                <a:solidFill>
                  <a:srgbClr val="0f253e"/>
                </a:solidFill>
                <a:latin typeface="Abadi"/>
              </a:rPr>
              <a:t>Click to edit Master text styles </a:t>
            </a:r>
            <a:endParaRPr b="0" lang="zh-CN" sz="1400" spc="-1" strike="noStrike">
              <a:solidFill>
                <a:srgbClr val="0f253e"/>
              </a:solidFill>
              <a:latin typeface="Abadi"/>
            </a:endParaRPr>
          </a:p>
        </p:txBody>
      </p:sp>
      <p:sp>
        <p:nvSpPr>
          <p:cNvPr id="266" name="PlaceHolder 7"/>
          <p:cNvSpPr>
            <a:spLocks noGrp="1"/>
          </p:cNvSpPr>
          <p:nvPr>
            <p:ph type="body"/>
          </p:nvPr>
        </p:nvSpPr>
        <p:spPr>
          <a:xfrm>
            <a:off x="2888280" y="4416480"/>
            <a:ext cx="1877040" cy="506160"/>
          </a:xfrm>
          <a:prstGeom prst="rect">
            <a:avLst/>
          </a:prstGeom>
        </p:spPr>
        <p:txBody>
          <a:bodyPr>
            <a:noAutofit/>
          </a:bodyPr>
          <a:p>
            <a:pPr algn="ctr">
              <a:lnSpc>
                <a:spcPct val="100000"/>
              </a:lnSpc>
              <a:spcBef>
                <a:spcPts val="1001"/>
              </a:spcBef>
            </a:pPr>
            <a:r>
              <a:rPr b="1"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267" name="PlaceHolder 8"/>
          <p:cNvSpPr>
            <a:spLocks noGrp="1"/>
          </p:cNvSpPr>
          <p:nvPr>
            <p:ph type="body"/>
          </p:nvPr>
        </p:nvSpPr>
        <p:spPr>
          <a:xfrm>
            <a:off x="2979000" y="5007600"/>
            <a:ext cx="1691280" cy="810720"/>
          </a:xfrm>
          <a:prstGeom prst="rect">
            <a:avLst/>
          </a:prstGeom>
        </p:spPr>
        <p:txBody>
          <a:bodyPr>
            <a:noAutofit/>
          </a:bodyPr>
          <a:p>
            <a:pPr algn="ctr">
              <a:lnSpc>
                <a:spcPct val="100000"/>
              </a:lnSpc>
              <a:spcBef>
                <a:spcPts val="1001"/>
              </a:spcBef>
            </a:pPr>
            <a:r>
              <a:rPr b="0" lang="zh-CN" sz="1400" spc="-1" strike="noStrike">
                <a:solidFill>
                  <a:srgbClr val="0f253e"/>
                </a:solidFill>
                <a:latin typeface="Abadi"/>
              </a:rPr>
              <a:t>Click to edit Master text styles </a:t>
            </a:r>
            <a:endParaRPr b="0" lang="zh-CN" sz="1400" spc="-1" strike="noStrike">
              <a:solidFill>
                <a:srgbClr val="0f253e"/>
              </a:solidFill>
              <a:latin typeface="Abadi"/>
            </a:endParaRPr>
          </a:p>
        </p:txBody>
      </p:sp>
      <p:sp>
        <p:nvSpPr>
          <p:cNvPr id="268" name="PlaceHolder 9"/>
          <p:cNvSpPr>
            <a:spLocks noGrp="1"/>
          </p:cNvSpPr>
          <p:nvPr>
            <p:ph type="body"/>
          </p:nvPr>
        </p:nvSpPr>
        <p:spPr>
          <a:xfrm>
            <a:off x="5073840" y="4416480"/>
            <a:ext cx="1877040" cy="506160"/>
          </a:xfrm>
          <a:prstGeom prst="rect">
            <a:avLst/>
          </a:prstGeom>
        </p:spPr>
        <p:txBody>
          <a:bodyPr>
            <a:noAutofit/>
          </a:bodyPr>
          <a:p>
            <a:pPr algn="ctr">
              <a:lnSpc>
                <a:spcPct val="100000"/>
              </a:lnSpc>
              <a:spcBef>
                <a:spcPts val="1001"/>
              </a:spcBef>
            </a:pPr>
            <a:r>
              <a:rPr b="1"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269" name="PlaceHolder 10"/>
          <p:cNvSpPr>
            <a:spLocks noGrp="1"/>
          </p:cNvSpPr>
          <p:nvPr>
            <p:ph type="body"/>
          </p:nvPr>
        </p:nvSpPr>
        <p:spPr>
          <a:xfrm>
            <a:off x="5164920" y="5007600"/>
            <a:ext cx="1691280" cy="810720"/>
          </a:xfrm>
          <a:prstGeom prst="rect">
            <a:avLst/>
          </a:prstGeom>
        </p:spPr>
        <p:txBody>
          <a:bodyPr>
            <a:noAutofit/>
          </a:bodyPr>
          <a:p>
            <a:pPr algn="ctr">
              <a:lnSpc>
                <a:spcPct val="100000"/>
              </a:lnSpc>
              <a:spcBef>
                <a:spcPts val="1001"/>
              </a:spcBef>
            </a:pPr>
            <a:r>
              <a:rPr b="0" lang="zh-CN" sz="1400" spc="-1" strike="noStrike">
                <a:solidFill>
                  <a:srgbClr val="0f253e"/>
                </a:solidFill>
                <a:latin typeface="Abadi"/>
              </a:rPr>
              <a:t>Click to edit Master text styles </a:t>
            </a:r>
            <a:endParaRPr b="0" lang="zh-CN" sz="1400" spc="-1" strike="noStrike">
              <a:solidFill>
                <a:srgbClr val="0f253e"/>
              </a:solidFill>
              <a:latin typeface="Abadi"/>
            </a:endParaRPr>
          </a:p>
        </p:txBody>
      </p:sp>
      <p:sp>
        <p:nvSpPr>
          <p:cNvPr id="270" name="PlaceHolder 11"/>
          <p:cNvSpPr>
            <a:spLocks noGrp="1"/>
          </p:cNvSpPr>
          <p:nvPr>
            <p:ph type="body"/>
          </p:nvPr>
        </p:nvSpPr>
        <p:spPr>
          <a:xfrm>
            <a:off x="7259400" y="4416480"/>
            <a:ext cx="1877040" cy="506160"/>
          </a:xfrm>
          <a:prstGeom prst="rect">
            <a:avLst/>
          </a:prstGeom>
        </p:spPr>
        <p:txBody>
          <a:bodyPr>
            <a:noAutofit/>
          </a:bodyPr>
          <a:p>
            <a:pPr algn="ctr">
              <a:lnSpc>
                <a:spcPct val="100000"/>
              </a:lnSpc>
              <a:spcBef>
                <a:spcPts val="1001"/>
              </a:spcBef>
            </a:pPr>
            <a:r>
              <a:rPr b="1"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271" name="PlaceHolder 12"/>
          <p:cNvSpPr>
            <a:spLocks noGrp="1"/>
          </p:cNvSpPr>
          <p:nvPr>
            <p:ph type="body"/>
          </p:nvPr>
        </p:nvSpPr>
        <p:spPr>
          <a:xfrm>
            <a:off x="7350480" y="5007600"/>
            <a:ext cx="1691280" cy="810720"/>
          </a:xfrm>
          <a:prstGeom prst="rect">
            <a:avLst/>
          </a:prstGeom>
        </p:spPr>
        <p:txBody>
          <a:bodyPr>
            <a:noAutofit/>
          </a:bodyPr>
          <a:p>
            <a:pPr algn="ctr">
              <a:lnSpc>
                <a:spcPct val="100000"/>
              </a:lnSpc>
              <a:spcBef>
                <a:spcPts val="1001"/>
              </a:spcBef>
            </a:pPr>
            <a:r>
              <a:rPr b="0" lang="zh-CN" sz="1400" spc="-1" strike="noStrike">
                <a:solidFill>
                  <a:srgbClr val="0f253e"/>
                </a:solidFill>
                <a:latin typeface="Abadi"/>
              </a:rPr>
              <a:t>Click to edit Master text styles </a:t>
            </a:r>
            <a:endParaRPr b="0" lang="zh-CN" sz="1400" spc="-1" strike="noStrike">
              <a:solidFill>
                <a:srgbClr val="0f253e"/>
              </a:solidFill>
              <a:latin typeface="Abadi"/>
            </a:endParaRPr>
          </a:p>
        </p:txBody>
      </p:sp>
      <p:sp>
        <p:nvSpPr>
          <p:cNvPr id="272" name="PlaceHolder 13"/>
          <p:cNvSpPr>
            <a:spLocks noGrp="1"/>
          </p:cNvSpPr>
          <p:nvPr>
            <p:ph type="body"/>
          </p:nvPr>
        </p:nvSpPr>
        <p:spPr>
          <a:xfrm>
            <a:off x="9444960" y="4416480"/>
            <a:ext cx="1877040" cy="506160"/>
          </a:xfrm>
          <a:prstGeom prst="rect">
            <a:avLst/>
          </a:prstGeom>
        </p:spPr>
        <p:txBody>
          <a:bodyPr>
            <a:noAutofit/>
          </a:bodyPr>
          <a:p>
            <a:pPr algn="ctr">
              <a:lnSpc>
                <a:spcPct val="100000"/>
              </a:lnSpc>
              <a:spcBef>
                <a:spcPts val="1001"/>
              </a:spcBef>
            </a:pPr>
            <a:r>
              <a:rPr b="1" lang="zh-CN" sz="1800" spc="-1" strike="noStrike">
                <a:solidFill>
                  <a:srgbClr val="0f253e"/>
                </a:solidFill>
                <a:latin typeface="Abadi"/>
              </a:rPr>
              <a:t>Click to edit Master title style </a:t>
            </a:r>
            <a:endParaRPr b="0" lang="zh-CN" sz="1800" spc="-1" strike="noStrike">
              <a:solidFill>
                <a:srgbClr val="0f253e"/>
              </a:solidFill>
              <a:latin typeface="Abadi"/>
            </a:endParaRPr>
          </a:p>
        </p:txBody>
      </p:sp>
      <p:sp>
        <p:nvSpPr>
          <p:cNvPr id="273" name="PlaceHolder 14"/>
          <p:cNvSpPr>
            <a:spLocks noGrp="1"/>
          </p:cNvSpPr>
          <p:nvPr>
            <p:ph type="body"/>
          </p:nvPr>
        </p:nvSpPr>
        <p:spPr>
          <a:xfrm>
            <a:off x="9536040" y="5007600"/>
            <a:ext cx="1691280" cy="810720"/>
          </a:xfrm>
          <a:prstGeom prst="rect">
            <a:avLst/>
          </a:prstGeom>
        </p:spPr>
        <p:txBody>
          <a:bodyPr>
            <a:noAutofit/>
          </a:bodyPr>
          <a:p>
            <a:pPr algn="ctr">
              <a:lnSpc>
                <a:spcPct val="100000"/>
              </a:lnSpc>
              <a:spcBef>
                <a:spcPts val="1001"/>
              </a:spcBef>
            </a:pPr>
            <a:r>
              <a:rPr b="0" lang="zh-CN" sz="1400" spc="-1" strike="noStrike">
                <a:solidFill>
                  <a:srgbClr val="0f253e"/>
                </a:solidFill>
                <a:latin typeface="Abadi"/>
              </a:rPr>
              <a:t>Click to edit Master text styles </a:t>
            </a:r>
            <a:endParaRPr b="0" lang="zh-CN" sz="1400" spc="-1" strike="noStrike">
              <a:solidFill>
                <a:srgbClr val="0f253e"/>
              </a:solidFill>
              <a:latin typeface="Abadi"/>
            </a:endParaRPr>
          </a:p>
        </p:txBody>
      </p:sp>
      <p:sp>
        <p:nvSpPr>
          <p:cNvPr id="274" name="PlaceHolder 15"/>
          <p:cNvSpPr>
            <a:spLocks noGrp="1"/>
          </p:cNvSpPr>
          <p:nvPr>
            <p:ph type="body"/>
          </p:nvPr>
        </p:nvSpPr>
        <p:spPr>
          <a:xfrm>
            <a:off x="983160" y="2073600"/>
            <a:ext cx="1620720" cy="1841040"/>
          </a:xfrm>
          <a:prstGeom prst="rect">
            <a:avLst/>
          </a:prstGeom>
        </p:spPr>
        <p:txBody>
          <a:bodyPr lIns="90000" rIns="90000" tIns="45000" bIns="45000" anchor="ctr">
            <a:noAutofit/>
          </a:bodyPr>
          <a:p>
            <a:pPr algn="ctr">
              <a:lnSpc>
                <a:spcPct val="100000"/>
              </a:lnSpc>
            </a:pPr>
            <a:r>
              <a:rPr b="0" lang="zh-CN" sz="1000" spc="-1" strike="noStrike">
                <a:solidFill>
                  <a:srgbClr val="0f253e"/>
                </a:solidFill>
                <a:latin typeface="Abadi"/>
              </a:rPr>
              <a:t>Click icon to add picture</a:t>
            </a:r>
            <a:endParaRPr b="0" lang="zh-CN" sz="1000" spc="-1" strike="noStrike">
              <a:solidFill>
                <a:srgbClr val="0f253e"/>
              </a:solidFill>
              <a:latin typeface="Abadi"/>
            </a:endParaRPr>
          </a:p>
        </p:txBody>
      </p:sp>
      <p:sp>
        <p:nvSpPr>
          <p:cNvPr id="275" name="PlaceHolder 16"/>
          <p:cNvSpPr>
            <a:spLocks noGrp="1"/>
          </p:cNvSpPr>
          <p:nvPr>
            <p:ph type="body"/>
          </p:nvPr>
        </p:nvSpPr>
        <p:spPr>
          <a:xfrm>
            <a:off x="3109320" y="2073600"/>
            <a:ext cx="1620720" cy="1841040"/>
          </a:xfrm>
          <a:prstGeom prst="rect">
            <a:avLst/>
          </a:prstGeom>
        </p:spPr>
        <p:txBody>
          <a:bodyPr lIns="90000" rIns="90000" tIns="45000" bIns="45000" anchor="ctr">
            <a:noAutofit/>
          </a:bodyPr>
          <a:p>
            <a:pPr algn="ctr">
              <a:lnSpc>
                <a:spcPct val="100000"/>
              </a:lnSpc>
            </a:pPr>
            <a:r>
              <a:rPr b="0" lang="zh-CN" sz="1000" spc="-1" strike="noStrike">
                <a:solidFill>
                  <a:srgbClr val="0f253e"/>
                </a:solidFill>
                <a:latin typeface="Abadi"/>
              </a:rPr>
              <a:t>Click icon to add picture</a:t>
            </a:r>
            <a:endParaRPr b="0" lang="zh-CN" sz="1000" spc="-1" strike="noStrike">
              <a:solidFill>
                <a:srgbClr val="0f253e"/>
              </a:solidFill>
              <a:latin typeface="Abadi"/>
            </a:endParaRPr>
          </a:p>
        </p:txBody>
      </p:sp>
      <p:sp>
        <p:nvSpPr>
          <p:cNvPr id="276" name="PlaceHolder 17"/>
          <p:cNvSpPr>
            <a:spLocks noGrp="1"/>
          </p:cNvSpPr>
          <p:nvPr>
            <p:ph type="body"/>
          </p:nvPr>
        </p:nvSpPr>
        <p:spPr>
          <a:xfrm>
            <a:off x="5235480" y="2073600"/>
            <a:ext cx="1620720" cy="1841040"/>
          </a:xfrm>
          <a:prstGeom prst="rect">
            <a:avLst/>
          </a:prstGeom>
        </p:spPr>
        <p:txBody>
          <a:bodyPr lIns="90000" rIns="90000" tIns="45000" bIns="45000" anchor="ctr">
            <a:noAutofit/>
          </a:bodyPr>
          <a:p>
            <a:pPr algn="ctr">
              <a:lnSpc>
                <a:spcPct val="100000"/>
              </a:lnSpc>
            </a:pPr>
            <a:r>
              <a:rPr b="0" lang="zh-CN" sz="1000" spc="-1" strike="noStrike">
                <a:solidFill>
                  <a:srgbClr val="0f253e"/>
                </a:solidFill>
                <a:latin typeface="Abadi"/>
              </a:rPr>
              <a:t>Click icon to add picture</a:t>
            </a:r>
            <a:endParaRPr b="0" lang="zh-CN" sz="1000" spc="-1" strike="noStrike">
              <a:solidFill>
                <a:srgbClr val="0f253e"/>
              </a:solidFill>
              <a:latin typeface="Abadi"/>
            </a:endParaRPr>
          </a:p>
        </p:txBody>
      </p:sp>
      <p:sp>
        <p:nvSpPr>
          <p:cNvPr id="277" name="PlaceHolder 18"/>
          <p:cNvSpPr>
            <a:spLocks noGrp="1"/>
          </p:cNvSpPr>
          <p:nvPr>
            <p:ph type="body"/>
          </p:nvPr>
        </p:nvSpPr>
        <p:spPr>
          <a:xfrm>
            <a:off x="7361640" y="2073600"/>
            <a:ext cx="1620720" cy="1841040"/>
          </a:xfrm>
          <a:prstGeom prst="rect">
            <a:avLst/>
          </a:prstGeom>
        </p:spPr>
        <p:txBody>
          <a:bodyPr lIns="90000" rIns="90000" tIns="45000" bIns="45000" anchor="ctr">
            <a:noAutofit/>
          </a:bodyPr>
          <a:p>
            <a:pPr algn="ctr">
              <a:lnSpc>
                <a:spcPct val="100000"/>
              </a:lnSpc>
            </a:pPr>
            <a:r>
              <a:rPr b="0" lang="zh-CN" sz="1000" spc="-1" strike="noStrike">
                <a:solidFill>
                  <a:srgbClr val="0f253e"/>
                </a:solidFill>
                <a:latin typeface="Abadi"/>
              </a:rPr>
              <a:t>Click icon to add picture</a:t>
            </a:r>
            <a:endParaRPr b="0" lang="zh-CN" sz="1000" spc="-1" strike="noStrike">
              <a:solidFill>
                <a:srgbClr val="0f253e"/>
              </a:solidFill>
              <a:latin typeface="Abadi"/>
            </a:endParaRPr>
          </a:p>
        </p:txBody>
      </p:sp>
      <p:sp>
        <p:nvSpPr>
          <p:cNvPr id="278" name="PlaceHolder 19"/>
          <p:cNvSpPr>
            <a:spLocks noGrp="1"/>
          </p:cNvSpPr>
          <p:nvPr>
            <p:ph type="body"/>
          </p:nvPr>
        </p:nvSpPr>
        <p:spPr>
          <a:xfrm>
            <a:off x="9487440" y="2073600"/>
            <a:ext cx="1620720" cy="1841040"/>
          </a:xfrm>
          <a:prstGeom prst="rect">
            <a:avLst/>
          </a:prstGeom>
        </p:spPr>
        <p:txBody>
          <a:bodyPr lIns="90000" rIns="90000" tIns="45000" bIns="45000" anchor="ctr">
            <a:noAutofit/>
          </a:bodyPr>
          <a:p>
            <a:pPr algn="ctr">
              <a:lnSpc>
                <a:spcPct val="100000"/>
              </a:lnSpc>
            </a:pPr>
            <a:r>
              <a:rPr b="0" lang="zh-CN" sz="1000" spc="-1" strike="noStrike">
                <a:solidFill>
                  <a:srgbClr val="0f253e"/>
                </a:solidFill>
                <a:latin typeface="Abadi"/>
              </a:rPr>
              <a:t>Click icon to add picture</a:t>
            </a:r>
            <a:endParaRPr b="0" lang="zh-CN" sz="1000" spc="-1" strike="noStrike">
              <a:solidFill>
                <a:srgbClr val="0f253e"/>
              </a:solidFill>
              <a:latin typeface="Abadi"/>
            </a:endParaRPr>
          </a:p>
        </p:txBody>
      </p:sp>
      <p:sp>
        <p:nvSpPr>
          <p:cNvPr id="279" name="PlaceHolder 20"/>
          <p:cNvSpPr>
            <a:spLocks noGrp="1"/>
          </p:cNvSpPr>
          <p:nvPr>
            <p:ph type="title"/>
          </p:nvPr>
        </p:nvSpPr>
        <p:spPr>
          <a:xfrm>
            <a:off x="838080" y="365040"/>
            <a:ext cx="10515240" cy="1325160"/>
          </a:xfrm>
          <a:prstGeom prst="rect">
            <a:avLst/>
          </a:prstGeom>
        </p:spPr>
        <p:txBody>
          <a:bodyPr anchor="ctr">
            <a:noAutofit/>
          </a:bodyPr>
          <a:p>
            <a:pPr algn="ct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280" name="PlaceHolder 21"/>
          <p:cNvSpPr>
            <a:spLocks noGrp="1"/>
          </p:cNvSpPr>
          <p:nvPr>
            <p:ph type="ftr"/>
          </p:nvPr>
        </p:nvSpPr>
        <p:spPr>
          <a:xfrm>
            <a:off x="484560" y="6217920"/>
            <a:ext cx="4114440" cy="364680"/>
          </a:xfrm>
          <a:prstGeom prst="rect">
            <a:avLst/>
          </a:prstGeom>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281" name="PlaceHolder 22"/>
          <p:cNvSpPr>
            <a:spLocks noGrp="1"/>
          </p:cNvSpPr>
          <p:nvPr>
            <p:ph type="sldNum"/>
          </p:nvPr>
        </p:nvSpPr>
        <p:spPr>
          <a:xfrm>
            <a:off x="11194200" y="6217920"/>
            <a:ext cx="458280" cy="364680"/>
          </a:xfrm>
          <a:prstGeom prst="rect">
            <a:avLst/>
          </a:prstGeom>
        </p:spPr>
        <p:txBody>
          <a:bodyPr anchor="ctr">
            <a:noAutofit/>
          </a:bodyPr>
          <a:p>
            <a:pPr algn="ctr">
              <a:lnSpc>
                <a:spcPct val="100000"/>
              </a:lnSpc>
            </a:pPr>
            <a:fld id="{31FA59F8-AF64-42F2-ADC2-42C9E9D4662D}" type="slidenum">
              <a:rPr b="0" lang="en-US" sz="1200" spc="-1" strike="noStrike">
                <a:solidFill>
                  <a:srgbClr val="0f253e"/>
                </a:solidFill>
                <a:latin typeface="Abad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318" name="PlaceHolder 1"/>
          <p:cNvSpPr>
            <a:spLocks noGrp="1"/>
          </p:cNvSpPr>
          <p:nvPr>
            <p:ph type="body"/>
          </p:nvPr>
        </p:nvSpPr>
        <p:spPr>
          <a:xfrm>
            <a:off x="838080" y="2929680"/>
            <a:ext cx="1865160" cy="2463840"/>
          </a:xfrm>
          <a:prstGeom prst="rect">
            <a:avLst/>
          </a:prstGeom>
        </p:spPr>
        <p:txBody>
          <a:bodyPr tIns="219600">
            <a:noAutofit/>
          </a:bodyPr>
          <a:p>
            <a:pPr algn="ctr">
              <a:lnSpc>
                <a:spcPct val="100000"/>
              </a:lnSpc>
            </a:pPr>
            <a:r>
              <a:rPr b="0" lang="zh-CN" sz="1500" spc="-1" strike="noStrike">
                <a:solidFill>
                  <a:srgbClr val="0f253e"/>
                </a:solidFill>
                <a:latin typeface="Abadi"/>
              </a:rPr>
              <a:t>Click to edit Master text styles </a:t>
            </a:r>
            <a:endParaRPr b="0" lang="zh-CN" sz="1500" spc="-1" strike="noStrike">
              <a:solidFill>
                <a:srgbClr val="0f253e"/>
              </a:solidFill>
              <a:latin typeface="Abadi"/>
            </a:endParaRPr>
          </a:p>
        </p:txBody>
      </p:sp>
      <p:sp>
        <p:nvSpPr>
          <p:cNvPr id="319" name="PlaceHolder 2"/>
          <p:cNvSpPr>
            <a:spLocks noGrp="1"/>
          </p:cNvSpPr>
          <p:nvPr>
            <p:ph type="body"/>
          </p:nvPr>
        </p:nvSpPr>
        <p:spPr>
          <a:xfrm>
            <a:off x="3000240" y="2929680"/>
            <a:ext cx="1866960" cy="2471400"/>
          </a:xfrm>
          <a:prstGeom prst="rect">
            <a:avLst/>
          </a:prstGeom>
        </p:spPr>
        <p:txBody>
          <a:bodyPr tIns="219600">
            <a:noAutofit/>
          </a:bodyPr>
          <a:p>
            <a:pPr algn="ctr">
              <a:lnSpc>
                <a:spcPct val="100000"/>
              </a:lnSpc>
            </a:pPr>
            <a:r>
              <a:rPr b="0" lang="zh-CN" sz="1500" spc="-1" strike="noStrike">
                <a:solidFill>
                  <a:srgbClr val="0f253e"/>
                </a:solidFill>
                <a:latin typeface="Abadi"/>
              </a:rPr>
              <a:t>Click to edit Master text styles </a:t>
            </a:r>
            <a:endParaRPr b="0" lang="zh-CN" sz="1500" spc="-1" strike="noStrike">
              <a:solidFill>
                <a:srgbClr val="0f253e"/>
              </a:solidFill>
              <a:latin typeface="Abadi"/>
            </a:endParaRPr>
          </a:p>
        </p:txBody>
      </p:sp>
      <p:sp>
        <p:nvSpPr>
          <p:cNvPr id="320" name="PlaceHolder 3"/>
          <p:cNvSpPr>
            <a:spLocks noGrp="1"/>
          </p:cNvSpPr>
          <p:nvPr>
            <p:ph type="body"/>
          </p:nvPr>
        </p:nvSpPr>
        <p:spPr>
          <a:xfrm>
            <a:off x="5164200" y="2929680"/>
            <a:ext cx="1865160" cy="2463840"/>
          </a:xfrm>
          <a:prstGeom prst="rect">
            <a:avLst/>
          </a:prstGeom>
        </p:spPr>
        <p:txBody>
          <a:bodyPr tIns="219600">
            <a:noAutofit/>
          </a:bodyPr>
          <a:p>
            <a:pPr algn="ctr">
              <a:lnSpc>
                <a:spcPct val="100000"/>
              </a:lnSpc>
            </a:pPr>
            <a:r>
              <a:rPr b="0" lang="zh-CN" sz="1500" spc="-1" strike="noStrike">
                <a:solidFill>
                  <a:srgbClr val="0f253e"/>
                </a:solidFill>
                <a:latin typeface="Abadi"/>
              </a:rPr>
              <a:t>Click to edit Master text styles </a:t>
            </a:r>
            <a:endParaRPr b="0" lang="zh-CN" sz="1500" spc="-1" strike="noStrike">
              <a:solidFill>
                <a:srgbClr val="0f253e"/>
              </a:solidFill>
              <a:latin typeface="Abadi"/>
            </a:endParaRPr>
          </a:p>
        </p:txBody>
      </p:sp>
      <p:sp>
        <p:nvSpPr>
          <p:cNvPr id="321" name="PlaceHolder 4"/>
          <p:cNvSpPr>
            <a:spLocks noGrp="1"/>
          </p:cNvSpPr>
          <p:nvPr>
            <p:ph type="body"/>
          </p:nvPr>
        </p:nvSpPr>
        <p:spPr>
          <a:xfrm>
            <a:off x="7326360" y="2929680"/>
            <a:ext cx="1865160" cy="2463840"/>
          </a:xfrm>
          <a:prstGeom prst="rect">
            <a:avLst/>
          </a:prstGeom>
        </p:spPr>
        <p:txBody>
          <a:bodyPr tIns="219600">
            <a:noAutofit/>
          </a:bodyPr>
          <a:p>
            <a:pPr algn="ctr">
              <a:lnSpc>
                <a:spcPct val="100000"/>
              </a:lnSpc>
            </a:pPr>
            <a:r>
              <a:rPr b="0" lang="zh-CN" sz="1500" spc="-1" strike="noStrike">
                <a:solidFill>
                  <a:srgbClr val="0f253e"/>
                </a:solidFill>
                <a:latin typeface="Abadi"/>
              </a:rPr>
              <a:t>Click to edit Master text styles </a:t>
            </a:r>
            <a:endParaRPr b="0" lang="zh-CN" sz="1500" spc="-1" strike="noStrike">
              <a:solidFill>
                <a:srgbClr val="0f253e"/>
              </a:solidFill>
              <a:latin typeface="Abadi"/>
            </a:endParaRPr>
          </a:p>
        </p:txBody>
      </p:sp>
      <p:sp>
        <p:nvSpPr>
          <p:cNvPr id="322" name="PlaceHolder 5"/>
          <p:cNvSpPr>
            <a:spLocks noGrp="1"/>
          </p:cNvSpPr>
          <p:nvPr>
            <p:ph type="body"/>
          </p:nvPr>
        </p:nvSpPr>
        <p:spPr>
          <a:xfrm>
            <a:off x="9488520" y="2929680"/>
            <a:ext cx="1865160" cy="2463840"/>
          </a:xfrm>
          <a:prstGeom prst="rect">
            <a:avLst/>
          </a:prstGeom>
        </p:spPr>
        <p:txBody>
          <a:bodyPr tIns="219600">
            <a:noAutofit/>
          </a:bodyPr>
          <a:p>
            <a:pPr algn="ctr">
              <a:lnSpc>
                <a:spcPct val="100000"/>
              </a:lnSpc>
            </a:pPr>
            <a:r>
              <a:rPr b="0" lang="zh-CN" sz="1500" spc="-1" strike="noStrike">
                <a:solidFill>
                  <a:srgbClr val="0f253e"/>
                </a:solidFill>
                <a:latin typeface="Abadi"/>
              </a:rPr>
              <a:t>Click to edit Master text styles </a:t>
            </a:r>
            <a:endParaRPr b="0" lang="zh-CN" sz="1500" spc="-1" strike="noStrike">
              <a:solidFill>
                <a:srgbClr val="0f253e"/>
              </a:solidFill>
              <a:latin typeface="Abadi"/>
            </a:endParaRPr>
          </a:p>
        </p:txBody>
      </p:sp>
      <p:sp>
        <p:nvSpPr>
          <p:cNvPr id="323" name="PlaceHolder 6"/>
          <p:cNvSpPr>
            <a:spLocks noGrp="1"/>
          </p:cNvSpPr>
          <p:nvPr>
            <p:ph type="body"/>
          </p:nvPr>
        </p:nvSpPr>
        <p:spPr>
          <a:xfrm>
            <a:off x="838080" y="2067120"/>
            <a:ext cx="1865160" cy="865800"/>
          </a:xfrm>
          <a:prstGeom prst="rect">
            <a:avLst/>
          </a:prstGeom>
        </p:spPr>
        <p:txBody>
          <a:bodyPr anchor="ctr">
            <a:noAutofit/>
          </a:bodyPr>
          <a:p>
            <a:pPr algn="ctr">
              <a:lnSpc>
                <a:spcPct val="100000"/>
              </a:lnSpc>
              <a:spcBef>
                <a:spcPts val="1001"/>
              </a:spcBef>
            </a:pPr>
            <a:r>
              <a:rPr b="1" lang="zh-CN" sz="1800" spc="-1" strike="noStrike">
                <a:solidFill>
                  <a:srgbClr val="0f253e"/>
                </a:solidFill>
                <a:latin typeface="Abadi"/>
              </a:rPr>
              <a:t>Click to edit Master title style</a:t>
            </a:r>
            <a:endParaRPr b="0" lang="zh-CN" sz="1800" spc="-1" strike="noStrike">
              <a:solidFill>
                <a:srgbClr val="0f253e"/>
              </a:solidFill>
              <a:latin typeface="Abadi"/>
            </a:endParaRPr>
          </a:p>
        </p:txBody>
      </p:sp>
      <p:sp>
        <p:nvSpPr>
          <p:cNvPr id="324" name="PlaceHolder 7"/>
          <p:cNvSpPr>
            <a:spLocks noGrp="1"/>
          </p:cNvSpPr>
          <p:nvPr>
            <p:ph type="title"/>
          </p:nvPr>
        </p:nvSpPr>
        <p:spPr>
          <a:xfrm>
            <a:off x="838080" y="365040"/>
            <a:ext cx="10515240" cy="1325160"/>
          </a:xfrm>
          <a:prstGeom prst="rect">
            <a:avLst/>
          </a:prstGeom>
        </p:spPr>
        <p:txBody>
          <a:bodyPr anchor="ctr">
            <a:noAutofit/>
          </a:bodyPr>
          <a:p>
            <a:pPr algn="ct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325" name="PlaceHolder 8"/>
          <p:cNvSpPr>
            <a:spLocks noGrp="1"/>
          </p:cNvSpPr>
          <p:nvPr>
            <p:ph type="body"/>
          </p:nvPr>
        </p:nvSpPr>
        <p:spPr>
          <a:xfrm>
            <a:off x="3000600" y="2067120"/>
            <a:ext cx="1865160" cy="865800"/>
          </a:xfrm>
          <a:prstGeom prst="rect">
            <a:avLst/>
          </a:prstGeom>
        </p:spPr>
        <p:txBody>
          <a:bodyPr anchor="ctr">
            <a:noAutofit/>
          </a:bodyPr>
          <a:p>
            <a:pPr algn="ctr">
              <a:lnSpc>
                <a:spcPct val="100000"/>
              </a:lnSpc>
              <a:spcBef>
                <a:spcPts val="1001"/>
              </a:spcBef>
            </a:pPr>
            <a:r>
              <a:rPr b="1" lang="zh-CN" sz="1800" spc="-1" strike="noStrike">
                <a:solidFill>
                  <a:srgbClr val="0f253e"/>
                </a:solidFill>
                <a:latin typeface="Abadi"/>
              </a:rPr>
              <a:t>Click to edit Master title style</a:t>
            </a:r>
            <a:endParaRPr b="0" lang="zh-CN" sz="1800" spc="-1" strike="noStrike">
              <a:solidFill>
                <a:srgbClr val="0f253e"/>
              </a:solidFill>
              <a:latin typeface="Abadi"/>
            </a:endParaRPr>
          </a:p>
        </p:txBody>
      </p:sp>
      <p:sp>
        <p:nvSpPr>
          <p:cNvPr id="326" name="PlaceHolder 9"/>
          <p:cNvSpPr>
            <a:spLocks noGrp="1"/>
          </p:cNvSpPr>
          <p:nvPr>
            <p:ph type="body"/>
          </p:nvPr>
        </p:nvSpPr>
        <p:spPr>
          <a:xfrm>
            <a:off x="5163480" y="2067120"/>
            <a:ext cx="1865160" cy="865800"/>
          </a:xfrm>
          <a:prstGeom prst="rect">
            <a:avLst/>
          </a:prstGeom>
        </p:spPr>
        <p:txBody>
          <a:bodyPr anchor="ctr">
            <a:noAutofit/>
          </a:bodyPr>
          <a:p>
            <a:pPr algn="ctr">
              <a:lnSpc>
                <a:spcPct val="100000"/>
              </a:lnSpc>
              <a:spcBef>
                <a:spcPts val="1001"/>
              </a:spcBef>
            </a:pPr>
            <a:r>
              <a:rPr b="1" lang="zh-CN" sz="1800" spc="-1" strike="noStrike">
                <a:solidFill>
                  <a:srgbClr val="0f253e"/>
                </a:solidFill>
                <a:latin typeface="Abadi"/>
              </a:rPr>
              <a:t>Click to edit Master title style</a:t>
            </a:r>
            <a:endParaRPr b="0" lang="zh-CN" sz="1800" spc="-1" strike="noStrike">
              <a:solidFill>
                <a:srgbClr val="0f253e"/>
              </a:solidFill>
              <a:latin typeface="Abadi"/>
            </a:endParaRPr>
          </a:p>
        </p:txBody>
      </p:sp>
      <p:sp>
        <p:nvSpPr>
          <p:cNvPr id="327" name="PlaceHolder 10"/>
          <p:cNvSpPr>
            <a:spLocks noGrp="1"/>
          </p:cNvSpPr>
          <p:nvPr>
            <p:ph type="body"/>
          </p:nvPr>
        </p:nvSpPr>
        <p:spPr>
          <a:xfrm>
            <a:off x="7326000" y="2067120"/>
            <a:ext cx="1865160" cy="865800"/>
          </a:xfrm>
          <a:prstGeom prst="rect">
            <a:avLst/>
          </a:prstGeom>
        </p:spPr>
        <p:txBody>
          <a:bodyPr anchor="ctr">
            <a:noAutofit/>
          </a:bodyPr>
          <a:p>
            <a:pPr algn="ctr">
              <a:lnSpc>
                <a:spcPct val="100000"/>
              </a:lnSpc>
              <a:spcBef>
                <a:spcPts val="1001"/>
              </a:spcBef>
            </a:pPr>
            <a:r>
              <a:rPr b="1" lang="zh-CN" sz="1800" spc="-1" strike="noStrike">
                <a:solidFill>
                  <a:srgbClr val="0f253e"/>
                </a:solidFill>
                <a:latin typeface="Abadi"/>
              </a:rPr>
              <a:t>Click to edit Master title style</a:t>
            </a:r>
            <a:endParaRPr b="0" lang="zh-CN" sz="1800" spc="-1" strike="noStrike">
              <a:solidFill>
                <a:srgbClr val="0f253e"/>
              </a:solidFill>
              <a:latin typeface="Abadi"/>
            </a:endParaRPr>
          </a:p>
        </p:txBody>
      </p:sp>
      <p:sp>
        <p:nvSpPr>
          <p:cNvPr id="328" name="PlaceHolder 11"/>
          <p:cNvSpPr>
            <a:spLocks noGrp="1"/>
          </p:cNvSpPr>
          <p:nvPr>
            <p:ph type="body"/>
          </p:nvPr>
        </p:nvSpPr>
        <p:spPr>
          <a:xfrm>
            <a:off x="9488520" y="2067120"/>
            <a:ext cx="1865160" cy="865800"/>
          </a:xfrm>
          <a:prstGeom prst="rect">
            <a:avLst/>
          </a:prstGeom>
        </p:spPr>
        <p:txBody>
          <a:bodyPr anchor="ctr">
            <a:noAutofit/>
          </a:bodyPr>
          <a:p>
            <a:pPr algn="ctr">
              <a:lnSpc>
                <a:spcPct val="100000"/>
              </a:lnSpc>
              <a:spcBef>
                <a:spcPts val="1001"/>
              </a:spcBef>
            </a:pPr>
            <a:r>
              <a:rPr b="1" lang="zh-CN" sz="1800" spc="-1" strike="noStrike">
                <a:solidFill>
                  <a:srgbClr val="0f253e"/>
                </a:solidFill>
                <a:latin typeface="Abadi"/>
              </a:rPr>
              <a:t>Click to edit Master title style</a:t>
            </a:r>
            <a:endParaRPr b="0" lang="zh-CN" sz="1800" spc="-1" strike="noStrike">
              <a:solidFill>
                <a:srgbClr val="0f253e"/>
              </a:solidFill>
              <a:latin typeface="Abadi"/>
            </a:endParaRPr>
          </a:p>
        </p:txBody>
      </p:sp>
      <p:sp>
        <p:nvSpPr>
          <p:cNvPr id="329" name="PlaceHolder 12"/>
          <p:cNvSpPr>
            <a:spLocks noGrp="1"/>
          </p:cNvSpPr>
          <p:nvPr>
            <p:ph type="ftr"/>
          </p:nvPr>
        </p:nvSpPr>
        <p:spPr>
          <a:xfrm>
            <a:off x="484560" y="6217920"/>
            <a:ext cx="4114440" cy="364680"/>
          </a:xfrm>
          <a:prstGeom prst="rect">
            <a:avLst/>
          </a:prstGeom>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330" name="PlaceHolder 13"/>
          <p:cNvSpPr>
            <a:spLocks noGrp="1"/>
          </p:cNvSpPr>
          <p:nvPr>
            <p:ph type="sldNum"/>
          </p:nvPr>
        </p:nvSpPr>
        <p:spPr>
          <a:xfrm>
            <a:off x="11194200" y="6217920"/>
            <a:ext cx="458280" cy="364680"/>
          </a:xfrm>
          <a:prstGeom prst="rect">
            <a:avLst/>
          </a:prstGeom>
        </p:spPr>
        <p:txBody>
          <a:bodyPr anchor="ctr">
            <a:noAutofit/>
          </a:bodyPr>
          <a:p>
            <a:pPr algn="ctr">
              <a:lnSpc>
                <a:spcPct val="100000"/>
              </a:lnSpc>
            </a:pPr>
            <a:fld id="{715EE7C2-7FF2-465F-A4FD-E70A1445534F}" type="slidenum">
              <a:rPr b="0" lang="en-US" sz="1200" spc="-1" strike="noStrike">
                <a:solidFill>
                  <a:srgbClr val="0f253e"/>
                </a:solidFill>
                <a:latin typeface="Abad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3cc">
            <a:alpha val="20000"/>
          </a:srgbClr>
        </a:solidFill>
      </p:bgPr>
    </p:bg>
    <p:spTree>
      <p:nvGrpSpPr>
        <p:cNvPr id="1" name=""/>
        <p:cNvGrpSpPr/>
        <p:nvPr/>
      </p:nvGrpSpPr>
      <p:grpSpPr>
        <a:xfrm>
          <a:off x="0" y="0"/>
          <a:ext cx="0" cy="0"/>
          <a:chOff x="0" y="0"/>
          <a:chExt cx="0" cy="0"/>
        </a:xfrm>
      </p:grpSpPr>
      <p:sp>
        <p:nvSpPr>
          <p:cNvPr id="367" name="PlaceHolder 1"/>
          <p:cNvSpPr>
            <a:spLocks noGrp="1"/>
          </p:cNvSpPr>
          <p:nvPr>
            <p:ph type="body"/>
          </p:nvPr>
        </p:nvSpPr>
        <p:spPr>
          <a:xfrm>
            <a:off x="7493040" y="529200"/>
            <a:ext cx="4248360" cy="4730760"/>
          </a:xfrm>
          <a:prstGeom prst="rect">
            <a:avLst/>
          </a:prstGeom>
        </p:spPr>
        <p:txBody>
          <a:bodyPr lIns="90000" rIns="90000" tIns="45000" bIns="45000" anchor="ctr">
            <a:noAutofit/>
          </a:bodyPr>
          <a:p>
            <a:pPr algn="ctr">
              <a:lnSpc>
                <a:spcPct val="100000"/>
              </a:lnSpc>
            </a:pPr>
            <a:r>
              <a:rPr b="0" lang="zh-CN" sz="1800" spc="-1" strike="noStrike">
                <a:solidFill>
                  <a:srgbClr val="0f253e"/>
                </a:solidFill>
                <a:latin typeface="Abadi"/>
              </a:rPr>
              <a:t>Click icon to add picture</a:t>
            </a:r>
            <a:endParaRPr b="0" lang="zh-CN" sz="1800" spc="-1" strike="noStrike">
              <a:solidFill>
                <a:srgbClr val="0f253e"/>
              </a:solidFill>
              <a:latin typeface="Abadi"/>
            </a:endParaRPr>
          </a:p>
        </p:txBody>
      </p:sp>
      <p:sp>
        <p:nvSpPr>
          <p:cNvPr id="368" name="PlaceHolder 2"/>
          <p:cNvSpPr>
            <a:spLocks noGrp="1"/>
          </p:cNvSpPr>
          <p:nvPr>
            <p:ph type="body"/>
          </p:nvPr>
        </p:nvSpPr>
        <p:spPr>
          <a:xfrm>
            <a:off x="517320" y="3252960"/>
            <a:ext cx="4959360" cy="2006640"/>
          </a:xfrm>
          <a:prstGeom prst="rect">
            <a:avLst/>
          </a:prstGeom>
        </p:spPr>
        <p:txBody>
          <a:bodyPr>
            <a:noAutofit/>
          </a:bodyPr>
          <a:p>
            <a:pPr>
              <a:lnSpc>
                <a:spcPct val="100000"/>
              </a:lnSpc>
              <a:spcBef>
                <a:spcPts val="1001"/>
              </a:spcBef>
            </a:pPr>
            <a:r>
              <a:rPr b="0" lang="zh-CN" sz="1500" spc="-1" strike="noStrike">
                <a:solidFill>
                  <a:srgbClr val="0f253e"/>
                </a:solidFill>
                <a:latin typeface="Abadi"/>
              </a:rPr>
              <a:t>Click to edit Master text styles </a:t>
            </a:r>
            <a:endParaRPr b="0" lang="zh-CN" sz="1500" spc="-1" strike="noStrike">
              <a:solidFill>
                <a:srgbClr val="0f253e"/>
              </a:solidFill>
              <a:latin typeface="Abadi"/>
            </a:endParaRPr>
          </a:p>
        </p:txBody>
      </p:sp>
      <p:sp>
        <p:nvSpPr>
          <p:cNvPr id="369" name="CustomShape 3"/>
          <p:cNvSpPr/>
          <p:nvPr/>
        </p:nvSpPr>
        <p:spPr>
          <a:xfrm flipH="1">
            <a:off x="7400160" y="4508640"/>
            <a:ext cx="1347480" cy="1580760"/>
          </a:xfrm>
          <a:custGeom>
            <a:avLst/>
            <a:gdLst/>
            <a:ah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8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370" name="CustomShape 4"/>
          <p:cNvSpPr/>
          <p:nvPr/>
        </p:nvSpPr>
        <p:spPr>
          <a:xfrm>
            <a:off x="6521040" y="4772880"/>
            <a:ext cx="663120" cy="758520"/>
          </a:xfrm>
          <a:custGeom>
            <a:avLst/>
            <a:gdLst/>
            <a:ah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600">
            <a:noFill/>
          </a:ln>
        </p:spPr>
        <p:style>
          <a:lnRef idx="0"/>
          <a:fillRef idx="0"/>
          <a:effectRef idx="0"/>
          <a:fontRef idx="minor"/>
        </p:style>
      </p:sp>
      <p:sp>
        <p:nvSpPr>
          <p:cNvPr id="371" name="PlaceHolder 5"/>
          <p:cNvSpPr>
            <a:spLocks noGrp="1"/>
          </p:cNvSpPr>
          <p:nvPr>
            <p:ph type="title"/>
          </p:nvPr>
        </p:nvSpPr>
        <p:spPr>
          <a:xfrm>
            <a:off x="517320" y="2497320"/>
            <a:ext cx="9823680" cy="1325160"/>
          </a:xfrm>
          <a:prstGeom prst="rect">
            <a:avLst/>
          </a:prstGeom>
        </p:spPr>
        <p:txBody>
          <a:bodyPr>
            <a:noAutofit/>
          </a:bodyPr>
          <a:p>
            <a:pPr>
              <a:lnSpc>
                <a:spcPct val="90000"/>
              </a:lnSpc>
            </a:pPr>
            <a:r>
              <a:rPr b="1" lang="zh-CN" sz="4400" spc="-1" strike="noStrike">
                <a:solidFill>
                  <a:srgbClr val="0f253e"/>
                </a:solidFill>
                <a:latin typeface="Posterama Text Black"/>
              </a:rPr>
              <a:t>Click to edit Master title style</a:t>
            </a:r>
            <a:endParaRPr b="0" lang="zh-CN" sz="4400" spc="-1" strike="noStrike">
              <a:solidFill>
                <a:srgbClr val="000000"/>
              </a:solidFill>
              <a:latin typeface="Abadi"/>
            </a:endParaRPr>
          </a:p>
        </p:txBody>
      </p:sp>
      <p:sp>
        <p:nvSpPr>
          <p:cNvPr id="372" name="PlaceHolder 6"/>
          <p:cNvSpPr>
            <a:spLocks noGrp="1"/>
          </p:cNvSpPr>
          <p:nvPr>
            <p:ph type="ftr"/>
          </p:nvPr>
        </p:nvSpPr>
        <p:spPr>
          <a:xfrm>
            <a:off x="484560" y="6217920"/>
            <a:ext cx="4114440" cy="364680"/>
          </a:xfrm>
          <a:prstGeom prst="rect">
            <a:avLst/>
          </a:prstGeom>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373" name="PlaceHolder 7"/>
          <p:cNvSpPr>
            <a:spLocks noGrp="1"/>
          </p:cNvSpPr>
          <p:nvPr>
            <p:ph type="sldNum"/>
          </p:nvPr>
        </p:nvSpPr>
        <p:spPr>
          <a:xfrm>
            <a:off x="11194200" y="6217920"/>
            <a:ext cx="458280" cy="364680"/>
          </a:xfrm>
          <a:prstGeom prst="rect">
            <a:avLst/>
          </a:prstGeom>
        </p:spPr>
        <p:txBody>
          <a:bodyPr anchor="ctr">
            <a:noAutofit/>
          </a:bodyPr>
          <a:p>
            <a:pPr algn="ctr">
              <a:lnSpc>
                <a:spcPct val="100000"/>
              </a:lnSpc>
            </a:pPr>
            <a:fld id="{53F470BF-DAED-4770-8A5B-4EE39C4E120A}" type="slidenum">
              <a:rPr b="0" lang="en-US" sz="1200" spc="-1" strike="noStrike">
                <a:solidFill>
                  <a:srgbClr val="0f253e"/>
                </a:solidFill>
                <a:latin typeface="Abad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6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image" Target="../media/image10.jpeg"/><Relationship Id="rId6" Type="http://schemas.openxmlformats.org/officeDocument/2006/relationships/slideLayout" Target="../slideLayouts/slideLayout73.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97.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slideLayout" Target="../slideLayouts/slideLayout109.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1601280" y="4172040"/>
            <a:ext cx="4025160" cy="2130120"/>
          </a:xfrm>
          <a:prstGeom prst="rect">
            <a:avLst/>
          </a:prstGeom>
          <a:noFill/>
          <a:ln>
            <a:noFill/>
          </a:ln>
        </p:spPr>
        <p:txBody>
          <a:bodyPr>
            <a:noAutofit/>
          </a:bodyPr>
          <a:p>
            <a:pPr>
              <a:lnSpc>
                <a:spcPct val="100000"/>
              </a:lnSpc>
              <a:spcBef>
                <a:spcPts val="1001"/>
              </a:spcBef>
            </a:pPr>
            <a:r>
              <a:rPr b="0" lang="zh-CN" sz="1800" spc="-1" strike="noStrike">
                <a:solidFill>
                  <a:srgbClr val="0f253e"/>
                </a:solidFill>
                <a:latin typeface="Abadi"/>
              </a:rPr>
              <a:t>Name:Farzana Akter</a:t>
            </a:r>
            <a:endParaRPr b="0" lang="zh-CN" sz="1800" spc="-1" strike="noStrike">
              <a:solidFill>
                <a:srgbClr val="0f253e"/>
              </a:solidFill>
              <a:latin typeface="Abadi"/>
            </a:endParaRPr>
          </a:p>
          <a:p>
            <a:pPr>
              <a:lnSpc>
                <a:spcPct val="100000"/>
              </a:lnSpc>
              <a:spcBef>
                <a:spcPts val="1001"/>
              </a:spcBef>
            </a:pPr>
            <a:r>
              <a:rPr b="1" lang="zh-CN" sz="1800" spc="-1" strike="noStrike">
                <a:solidFill>
                  <a:srgbClr val="0f253e"/>
                </a:solidFill>
                <a:latin typeface="Abadi"/>
              </a:rPr>
              <a:t>Batch: </a:t>
            </a:r>
            <a:r>
              <a:rPr b="0" lang="zh-CN" sz="1800" spc="-1" strike="noStrike">
                <a:solidFill>
                  <a:srgbClr val="0f253e"/>
                </a:solidFill>
                <a:latin typeface="Abadi"/>
              </a:rPr>
              <a:t>22</a:t>
            </a:r>
            <a:endParaRPr b="0" lang="zh-CN" sz="1800" spc="-1" strike="noStrike">
              <a:solidFill>
                <a:srgbClr val="0f253e"/>
              </a:solidFill>
              <a:latin typeface="Abadi"/>
            </a:endParaRPr>
          </a:p>
          <a:p>
            <a:pPr>
              <a:lnSpc>
                <a:spcPct val="100000"/>
              </a:lnSpc>
              <a:spcBef>
                <a:spcPts val="1001"/>
              </a:spcBef>
            </a:pPr>
            <a:r>
              <a:rPr b="1" lang="zh-CN" sz="1800" spc="-1" strike="noStrike">
                <a:solidFill>
                  <a:srgbClr val="0f253e"/>
                </a:solidFill>
                <a:latin typeface="Abadi"/>
              </a:rPr>
              <a:t>Dept: </a:t>
            </a:r>
            <a:r>
              <a:rPr b="0" lang="zh-CN" sz="1800" spc="-1" strike="noStrike">
                <a:solidFill>
                  <a:srgbClr val="0f253e"/>
                </a:solidFill>
                <a:latin typeface="Abadi"/>
              </a:rPr>
              <a:t>Soil &amp; Environmental Sciences</a:t>
            </a:r>
            <a:endParaRPr b="0" lang="zh-CN" sz="1800" spc="-1" strike="noStrike">
              <a:solidFill>
                <a:srgbClr val="0f253e"/>
              </a:solidFill>
              <a:latin typeface="Abadi"/>
            </a:endParaRPr>
          </a:p>
          <a:p>
            <a:pPr>
              <a:lnSpc>
                <a:spcPct val="100000"/>
              </a:lnSpc>
              <a:spcBef>
                <a:spcPts val="1001"/>
              </a:spcBef>
            </a:pPr>
            <a:r>
              <a:rPr b="1" lang="zh-CN" sz="1800" spc="-1" strike="noStrike">
                <a:solidFill>
                  <a:srgbClr val="0f253e"/>
                </a:solidFill>
                <a:latin typeface="Abadi"/>
              </a:rPr>
              <a:t>Topic: </a:t>
            </a:r>
            <a:r>
              <a:rPr b="0" lang="zh-CN" sz="1800" spc="-1" strike="noStrike">
                <a:solidFill>
                  <a:srgbClr val="0f253e"/>
                </a:solidFill>
                <a:latin typeface="Abadi"/>
              </a:rPr>
              <a:t>An overview of The Sky City Ltd.</a:t>
            </a:r>
            <a:endParaRPr b="0" lang="zh-CN" sz="1800" spc="-1" strike="noStrike">
              <a:solidFill>
                <a:srgbClr val="0f253e"/>
              </a:solidFill>
              <a:latin typeface="Abadi"/>
            </a:endParaRPr>
          </a:p>
          <a:p>
            <a:pPr>
              <a:lnSpc>
                <a:spcPct val="100000"/>
              </a:lnSpc>
              <a:spcBef>
                <a:spcPts val="1001"/>
              </a:spcBef>
            </a:pPr>
            <a:r>
              <a:rPr b="1" lang="zh-CN" sz="1800" spc="-1" strike="noStrike">
                <a:solidFill>
                  <a:srgbClr val="0f253e"/>
                </a:solidFill>
                <a:latin typeface="Abadi"/>
              </a:rPr>
              <a:t>Date: 06</a:t>
            </a:r>
            <a:r>
              <a:rPr b="0" lang="zh-CN" sz="1800" spc="-1" strike="noStrike">
                <a:solidFill>
                  <a:srgbClr val="0f253e"/>
                </a:solidFill>
                <a:latin typeface="Abadi"/>
              </a:rPr>
              <a:t>-10-24</a:t>
            </a:r>
            <a:endParaRPr b="0" lang="zh-CN" sz="1800" spc="-1" strike="noStrike">
              <a:solidFill>
                <a:srgbClr val="0f253e"/>
              </a:solidFill>
              <a:latin typeface="Abadi"/>
            </a:endParaRPr>
          </a:p>
        </p:txBody>
      </p:sp>
      <p:pic>
        <p:nvPicPr>
          <p:cNvPr id="471" name="Picture placeholder 29" descr=""/>
          <p:cNvPicPr/>
          <p:nvPr/>
        </p:nvPicPr>
        <p:blipFill>
          <a:blip r:embed="rId1"/>
          <a:srcRect l="0" t="1873" r="1875" b="0"/>
          <a:stretch/>
        </p:blipFill>
        <p:spPr>
          <a:xfrm>
            <a:off x="6742440" y="821880"/>
            <a:ext cx="4405320" cy="5065920"/>
          </a:xfrm>
          <a:prstGeom prst="rect">
            <a:avLst/>
          </a:prstGeom>
          <a:ln>
            <a:noFill/>
          </a:ln>
        </p:spPr>
      </p:pic>
      <p:sp>
        <p:nvSpPr>
          <p:cNvPr id="472" name="CustomShape 2"/>
          <p:cNvSpPr/>
          <p:nvPr/>
        </p:nvSpPr>
        <p:spPr>
          <a:xfrm>
            <a:off x="9857520" y="839160"/>
            <a:ext cx="1637640" cy="1873440"/>
          </a:xfrm>
          <a:custGeom>
            <a:avLst/>
            <a:gdLst/>
            <a:ah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80">
            <a:solidFill>
              <a:schemeClr val="tx2">
                <a:lumMod val="50000"/>
                <a:lumOff val="50000"/>
              </a:schemeClr>
            </a:solidFill>
            <a:miter/>
          </a:ln>
        </p:spPr>
        <p:style>
          <a:lnRef idx="0"/>
          <a:fillRef idx="0"/>
          <a:effectRef idx="0"/>
          <a:fontRef idx="minor"/>
        </p:style>
      </p:sp>
      <p:sp>
        <p:nvSpPr>
          <p:cNvPr id="473" name="CustomShape 3"/>
          <p:cNvSpPr/>
          <p:nvPr/>
        </p:nvSpPr>
        <p:spPr>
          <a:xfrm>
            <a:off x="5974560" y="3695040"/>
            <a:ext cx="1637640" cy="1873440"/>
          </a:xfrm>
          <a:custGeom>
            <a:avLst/>
            <a:gdLst/>
            <a:ah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1000"/>
            </a:schemeClr>
          </a:solidFill>
          <a:ln w="12600">
            <a:noFill/>
          </a:ln>
        </p:spPr>
        <p:style>
          <a:lnRef idx="0"/>
          <a:fillRef idx="0"/>
          <a:effectRef idx="0"/>
          <a:fontRef idx="minor"/>
        </p:style>
      </p:sp>
      <p:sp>
        <p:nvSpPr>
          <p:cNvPr id="474" name="TextShape 4"/>
          <p:cNvSpPr txBox="1"/>
          <p:nvPr/>
        </p:nvSpPr>
        <p:spPr>
          <a:xfrm>
            <a:off x="1485000" y="698400"/>
            <a:ext cx="3699720" cy="1236600"/>
          </a:xfrm>
          <a:prstGeom prst="rect">
            <a:avLst/>
          </a:prstGeom>
          <a:noFill/>
          <a:ln>
            <a:noFill/>
          </a:ln>
        </p:spPr>
        <p:txBody>
          <a:bodyPr anchor="ctr">
            <a:spAutoFit/>
          </a:bodyPr>
          <a:p>
            <a:pPr algn="ctr">
              <a:lnSpc>
                <a:spcPct val="100000"/>
              </a:lnSpc>
            </a:pPr>
            <a:r>
              <a:rPr b="1" lang="zh-CN" sz="3600" spc="-1" strike="noStrike">
                <a:solidFill>
                  <a:srgbClr val="223346"/>
                </a:solidFill>
                <a:latin typeface="Bauhaus 93"/>
                <a:ea typeface="DengXian Light"/>
              </a:rPr>
              <a:t>THE SKY CITY LTD</a:t>
            </a:r>
            <a:endParaRPr b="0" lang="zh-CN" sz="3600" spc="-1" strike="noStrike">
              <a:solidFill>
                <a:srgbClr val="000000"/>
              </a:solidFill>
              <a:latin typeface="Abadi"/>
            </a:endParaRPr>
          </a:p>
        </p:txBody>
      </p:sp>
      <p:pic>
        <p:nvPicPr>
          <p:cNvPr id="475" name="Picture 3" descr=""/>
          <p:cNvPicPr/>
          <p:nvPr/>
        </p:nvPicPr>
        <p:blipFill>
          <a:blip r:embed="rId2"/>
          <a:srcRect l="0" t="0" r="0" b="11732"/>
          <a:stretch/>
        </p:blipFill>
        <p:spPr>
          <a:xfrm>
            <a:off x="1836720" y="1908720"/>
            <a:ext cx="2803680" cy="1785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TextShape 1"/>
          <p:cNvSpPr txBox="1"/>
          <p:nvPr/>
        </p:nvSpPr>
        <p:spPr>
          <a:xfrm>
            <a:off x="294840" y="1633680"/>
            <a:ext cx="4738680" cy="1325160"/>
          </a:xfrm>
          <a:prstGeom prst="rect">
            <a:avLst/>
          </a:prstGeom>
          <a:noFill/>
          <a:ln>
            <a:noFill/>
          </a:ln>
        </p:spPr>
        <p:txBody>
          <a:bodyPr anchor="ctr">
            <a:noAutofit/>
          </a:bodyPr>
          <a:p>
            <a:pPr>
              <a:lnSpc>
                <a:spcPct val="90000"/>
              </a:lnSpc>
            </a:pPr>
            <a:r>
              <a:rPr b="1" lang="zh-CN" sz="4400" spc="-1" strike="noStrike">
                <a:solidFill>
                  <a:srgbClr val="0f253e"/>
                </a:solidFill>
                <a:latin typeface="Posterama Text Black"/>
              </a:rPr>
              <a:t>Executive Summary</a:t>
            </a:r>
            <a:endParaRPr b="0" lang="zh-CN" sz="4400" spc="-1" strike="noStrike">
              <a:solidFill>
                <a:srgbClr val="000000"/>
              </a:solidFill>
              <a:latin typeface="Abadi"/>
            </a:endParaRPr>
          </a:p>
        </p:txBody>
      </p:sp>
      <p:sp>
        <p:nvSpPr>
          <p:cNvPr id="477" name="TextShape 2"/>
          <p:cNvSpPr txBox="1"/>
          <p:nvPr/>
        </p:nvSpPr>
        <p:spPr>
          <a:xfrm>
            <a:off x="363960" y="2959200"/>
            <a:ext cx="4738680" cy="2782080"/>
          </a:xfrm>
          <a:prstGeom prst="rect">
            <a:avLst/>
          </a:prstGeom>
          <a:noFill/>
          <a:ln>
            <a:noFill/>
          </a:ln>
        </p:spPr>
        <p:txBody>
          <a:bodyPr>
            <a:noAutofit/>
          </a:bodyPr>
          <a:p>
            <a:pPr algn="just">
              <a:lnSpc>
                <a:spcPct val="107000"/>
              </a:lnSpc>
              <a:spcAft>
                <a:spcPts val="799"/>
              </a:spcAft>
            </a:pPr>
            <a:r>
              <a:rPr b="1" lang="zh-CN" sz="1200" spc="-1" strike="noStrike">
                <a:solidFill>
                  <a:srgbClr val="0f253e"/>
                </a:solidFill>
                <a:latin typeface="Times New Roman"/>
                <a:ea typeface="Calibri"/>
              </a:rPr>
              <a:t>Sky City Ltd.</a:t>
            </a:r>
            <a:r>
              <a:rPr b="0" lang="zh-CN" sz="1200" spc="-1" strike="noStrike">
                <a:solidFill>
                  <a:srgbClr val="0f253e"/>
                </a:solidFill>
                <a:latin typeface="Times New Roman"/>
                <a:ea typeface="Calibri"/>
              </a:rPr>
              <a:t> is a dynamic and innovative company based in Barishal, Bangladesh, dedicated to providing top-tier services in [your industry, e.g., real estate, hospitality, technology, etc.]. Founded in 2024, Sky City Ltd. aims to revolutionize the local market by offering exceptional quality, customer-centric solutions, and sustainable practices.</a:t>
            </a:r>
            <a:endParaRPr b="0" lang="zh-CN" sz="1200" spc="-1" strike="noStrike">
              <a:solidFill>
                <a:srgbClr val="0f253e"/>
              </a:solidFill>
              <a:latin typeface="Abadi"/>
            </a:endParaRPr>
          </a:p>
          <a:p>
            <a:pPr algn="just">
              <a:lnSpc>
                <a:spcPct val="107000"/>
              </a:lnSpc>
              <a:spcAft>
                <a:spcPts val="799"/>
              </a:spcAft>
            </a:pPr>
            <a:r>
              <a:rPr b="1" lang="zh-CN" sz="1200" spc="-1" strike="noStrike">
                <a:solidFill>
                  <a:srgbClr val="0f253e"/>
                </a:solidFill>
                <a:latin typeface="Times New Roman"/>
                <a:ea typeface="Calibri"/>
              </a:rPr>
              <a:t>MissionStatement:</a:t>
            </a:r>
            <a:br/>
            <a:r>
              <a:rPr b="0" lang="zh-CN" sz="1200" spc="-1" strike="noStrike">
                <a:solidFill>
                  <a:srgbClr val="0f253e"/>
                </a:solidFill>
                <a:latin typeface="Times New Roman"/>
                <a:ea typeface="Calibri"/>
              </a:rPr>
              <a:t>Our mission is to deliver unparalleled value to our clients through innovative solutions, exceptional service, and a commitment to sustainability. We strive to be a leader in [your industry] by fostering a culture of excellence and continuous improvement.</a:t>
            </a:r>
            <a:endParaRPr b="0" lang="zh-CN" sz="1200" spc="-1" strike="noStrike">
              <a:solidFill>
                <a:srgbClr val="0f253e"/>
              </a:solidFill>
              <a:latin typeface="Abadi"/>
            </a:endParaRPr>
          </a:p>
          <a:p>
            <a:pPr algn="just">
              <a:lnSpc>
                <a:spcPct val="107000"/>
              </a:lnSpc>
              <a:spcAft>
                <a:spcPts val="799"/>
              </a:spcAft>
            </a:pPr>
            <a:r>
              <a:rPr b="1" lang="zh-CN" sz="1200" spc="-1" strike="noStrike">
                <a:solidFill>
                  <a:srgbClr val="0f253e"/>
                </a:solidFill>
                <a:latin typeface="Times New Roman"/>
                <a:ea typeface="Calibri"/>
              </a:rPr>
              <a:t>Vision:</a:t>
            </a:r>
            <a:br/>
            <a:r>
              <a:rPr b="0" lang="zh-CN" sz="1200" spc="-1" strike="noStrike">
                <a:solidFill>
                  <a:srgbClr val="0f253e"/>
                </a:solidFill>
                <a:latin typeface="Times New Roman"/>
                <a:ea typeface="Calibri"/>
              </a:rPr>
              <a:t>To become the most trusted and respected company in Barishal, known for our integrity, innovation, and impact on the community.</a:t>
            </a:r>
            <a:endParaRPr b="0" lang="zh-CN" sz="1200" spc="-1" strike="noStrike">
              <a:solidFill>
                <a:srgbClr val="0f253e"/>
              </a:solidFill>
              <a:latin typeface="Abadi"/>
            </a:endParaRPr>
          </a:p>
          <a:p>
            <a:pPr>
              <a:lnSpc>
                <a:spcPct val="100000"/>
              </a:lnSpc>
              <a:spcBef>
                <a:spcPts val="1001"/>
              </a:spcBef>
            </a:pPr>
            <a:endParaRPr b="0" lang="zh-CN" sz="1200" spc="-1" strike="noStrike">
              <a:solidFill>
                <a:srgbClr val="0f253e"/>
              </a:solidFill>
              <a:latin typeface="Abadi"/>
            </a:endParaRPr>
          </a:p>
          <a:p>
            <a:pPr>
              <a:lnSpc>
                <a:spcPct val="100000"/>
              </a:lnSpc>
              <a:spcBef>
                <a:spcPts val="1001"/>
              </a:spcBef>
            </a:pPr>
            <a:endParaRPr b="0" lang="zh-CN" sz="1200" spc="-1" strike="noStrike">
              <a:solidFill>
                <a:srgbClr val="0f253e"/>
              </a:solidFill>
              <a:latin typeface="Abadi"/>
            </a:endParaRPr>
          </a:p>
          <a:p>
            <a:pPr>
              <a:lnSpc>
                <a:spcPct val="100000"/>
              </a:lnSpc>
              <a:spcBef>
                <a:spcPts val="1001"/>
              </a:spcBef>
            </a:pPr>
            <a:endParaRPr b="0" lang="zh-CN" sz="1200" spc="-1" strike="noStrike">
              <a:solidFill>
                <a:srgbClr val="0f253e"/>
              </a:solidFill>
              <a:latin typeface="Abadi"/>
            </a:endParaRPr>
          </a:p>
        </p:txBody>
      </p:sp>
      <p:sp>
        <p:nvSpPr>
          <p:cNvPr id="478" name="TextShape 3"/>
          <p:cNvSpPr txBox="1"/>
          <p:nvPr/>
        </p:nvSpPr>
        <p:spPr>
          <a:xfrm>
            <a:off x="484560" y="6217920"/>
            <a:ext cx="4114440" cy="364680"/>
          </a:xfrm>
          <a:prstGeom prst="rect">
            <a:avLst/>
          </a:prstGeom>
          <a:noFill/>
          <a:ln>
            <a:noFill/>
          </a:ln>
        </p:spPr>
        <p:txBody>
          <a:bodyPr anchor="ctr">
            <a:noAutofit/>
          </a:bodyPr>
          <a:p>
            <a:pPr>
              <a:lnSpc>
                <a:spcPct val="100000"/>
              </a:lnSpc>
            </a:pPr>
            <a:r>
              <a:rPr b="0" lang="en-US" sz="1200" spc="-1" strike="noStrike">
                <a:solidFill>
                  <a:srgbClr val="0f253e"/>
                </a:solidFill>
                <a:latin typeface="Abadi"/>
              </a:rPr>
              <a:t>The Sky City Ltd.</a:t>
            </a:r>
            <a:endParaRPr b="0" lang="en-US" sz="1200" spc="-1" strike="noStrike">
              <a:latin typeface="Times New Roman"/>
            </a:endParaRPr>
          </a:p>
        </p:txBody>
      </p:sp>
      <p:pic>
        <p:nvPicPr>
          <p:cNvPr id="479" name="Picture Placeholder 11" descr=""/>
          <p:cNvPicPr/>
          <p:nvPr/>
        </p:nvPicPr>
        <p:blipFill>
          <a:blip r:embed="rId1"/>
          <a:stretch/>
        </p:blipFill>
        <p:spPr>
          <a:xfrm>
            <a:off x="5744880" y="0"/>
            <a:ext cx="6446520" cy="6857640"/>
          </a:xfrm>
          <a:prstGeom prst="rect">
            <a:avLst/>
          </a:prstGeom>
          <a:ln>
            <a:noFill/>
          </a:ln>
        </p:spPr>
      </p:pic>
      <p:sp>
        <p:nvSpPr>
          <p:cNvPr id="480" name="CustomShape 4"/>
          <p:cNvSpPr/>
          <p:nvPr/>
        </p:nvSpPr>
        <p:spPr>
          <a:xfrm>
            <a:off x="4584960" y="311760"/>
            <a:ext cx="1896480" cy="2171160"/>
          </a:xfrm>
          <a:custGeom>
            <a:avLst/>
            <a:gdLst/>
            <a:ah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80">
            <a:solidFill>
              <a:srgbClr val="c95b3a"/>
            </a:solidFill>
            <a:miter/>
          </a:ln>
        </p:spPr>
        <p:style>
          <a:lnRef idx="0"/>
          <a:fillRef idx="0"/>
          <a:effectRef idx="0"/>
          <a:fontRef idx="minor"/>
        </p:style>
      </p:sp>
      <p:sp>
        <p:nvSpPr>
          <p:cNvPr id="481" name="TextShape 5"/>
          <p:cNvSpPr txBox="1"/>
          <p:nvPr/>
        </p:nvSpPr>
        <p:spPr>
          <a:xfrm>
            <a:off x="11194200" y="6217920"/>
            <a:ext cx="458280" cy="364680"/>
          </a:xfrm>
          <a:prstGeom prst="rect">
            <a:avLst/>
          </a:prstGeom>
          <a:noFill/>
          <a:ln>
            <a:noFill/>
          </a:ln>
        </p:spPr>
        <p:txBody>
          <a:bodyPr anchor="ctr">
            <a:noAutofit/>
          </a:bodyPr>
          <a:p>
            <a:pPr algn="ctr">
              <a:lnSpc>
                <a:spcPct val="100000"/>
              </a:lnSpc>
            </a:pPr>
            <a:fld id="{760AD66F-97D4-4EF2-999B-0D2EACCC9551}" type="slidenum">
              <a:rPr b="0" lang="en-US" sz="1200" spc="-1" strike="noStrike">
                <a:solidFill>
                  <a:srgbClr val="0f253e"/>
                </a:solidFill>
                <a:latin typeface="Abad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TextShape 1"/>
          <p:cNvSpPr txBox="1"/>
          <p:nvPr/>
        </p:nvSpPr>
        <p:spPr>
          <a:xfrm>
            <a:off x="6159960" y="555480"/>
            <a:ext cx="5045400" cy="809640"/>
          </a:xfrm>
          <a:prstGeom prst="rect">
            <a:avLst/>
          </a:prstGeom>
          <a:noFill/>
          <a:ln>
            <a:noFill/>
          </a:ln>
        </p:spPr>
        <p:txBody>
          <a:bodyPr anchor="ctr">
            <a:noAutofit/>
          </a:bodyPr>
          <a:p>
            <a:pPr>
              <a:lnSpc>
                <a:spcPct val="90000"/>
              </a:lnSpc>
            </a:pPr>
            <a:r>
              <a:rPr b="1" lang="zh-CN" sz="4400" spc="-1" strike="noStrike">
                <a:solidFill>
                  <a:srgbClr val="0f253e"/>
                </a:solidFill>
                <a:latin typeface="Posterama Text Black"/>
              </a:rPr>
              <a:t>Products &amp; Services</a:t>
            </a:r>
            <a:endParaRPr b="0" lang="zh-CN" sz="4400" spc="-1" strike="noStrike">
              <a:solidFill>
                <a:srgbClr val="000000"/>
              </a:solidFill>
              <a:latin typeface="Abadi"/>
            </a:endParaRPr>
          </a:p>
        </p:txBody>
      </p:sp>
      <p:sp>
        <p:nvSpPr>
          <p:cNvPr id="483" name="TextShape 2"/>
          <p:cNvSpPr txBox="1"/>
          <p:nvPr/>
        </p:nvSpPr>
        <p:spPr>
          <a:xfrm>
            <a:off x="6095880" y="2636640"/>
            <a:ext cx="5928480" cy="2790720"/>
          </a:xfrm>
          <a:prstGeom prst="rect">
            <a:avLst/>
          </a:prstGeom>
          <a:noFill/>
          <a:ln>
            <a:noFill/>
          </a:ln>
        </p:spPr>
        <p:txBody>
          <a:bodyPr>
            <a:noAutofit/>
          </a:bodyPr>
          <a:p>
            <a:pPr marL="285840" indent="-285480">
              <a:lnSpc>
                <a:spcPct val="113000"/>
              </a:lnSpc>
              <a:spcBef>
                <a:spcPts val="1001"/>
              </a:spcBef>
              <a:buClr>
                <a:srgbClr val="000000"/>
              </a:buClr>
              <a:buFont typeface="Wingdings" charset="2"/>
              <a:buChar char=""/>
            </a:pPr>
            <a:r>
              <a:rPr b="1" lang="zh-CN" sz="1800" spc="-1" strike="noStrike" cap="all">
                <a:solidFill>
                  <a:srgbClr val="000000"/>
                </a:solidFill>
                <a:latin typeface="Times New Roman"/>
                <a:ea typeface="Calibri"/>
              </a:rPr>
              <a:t>Residential Real Estate Development</a:t>
            </a:r>
            <a:endParaRPr b="0" lang="zh-CN" sz="1800" spc="-1" strike="noStrike">
              <a:solidFill>
                <a:srgbClr val="0f253e"/>
              </a:solidFill>
              <a:latin typeface="Abadi"/>
            </a:endParaRPr>
          </a:p>
          <a:p>
            <a:pPr marL="285840" indent="-285480">
              <a:lnSpc>
                <a:spcPct val="113000"/>
              </a:lnSpc>
              <a:spcBef>
                <a:spcPts val="1001"/>
              </a:spcBef>
              <a:buClr>
                <a:srgbClr val="000000"/>
              </a:buClr>
              <a:buFont typeface="Wingdings" charset="2"/>
              <a:buChar char=""/>
            </a:pPr>
            <a:r>
              <a:rPr b="1" lang="zh-CN" sz="1800" spc="-1" strike="noStrike" cap="all">
                <a:solidFill>
                  <a:srgbClr val="000000"/>
                </a:solidFill>
                <a:latin typeface="Times New Roman"/>
                <a:ea typeface="Calibri"/>
              </a:rPr>
              <a:t>Commercial Real Estate Development</a:t>
            </a:r>
            <a:endParaRPr b="0" lang="zh-CN" sz="1800" spc="-1" strike="noStrike">
              <a:solidFill>
                <a:srgbClr val="0f253e"/>
              </a:solidFill>
              <a:latin typeface="Abadi"/>
            </a:endParaRPr>
          </a:p>
          <a:p>
            <a:pPr marL="285840" indent="-285480">
              <a:lnSpc>
                <a:spcPct val="113000"/>
              </a:lnSpc>
              <a:spcBef>
                <a:spcPts val="1001"/>
              </a:spcBef>
              <a:buClr>
                <a:srgbClr val="000000"/>
              </a:buClr>
              <a:buFont typeface="Wingdings" charset="2"/>
              <a:buChar char=""/>
            </a:pPr>
            <a:r>
              <a:rPr b="1" lang="zh-CN" sz="1800" spc="-1" strike="noStrike" cap="all">
                <a:solidFill>
                  <a:srgbClr val="000000"/>
                </a:solidFill>
                <a:latin typeface="Times New Roman"/>
                <a:ea typeface="Calibri"/>
              </a:rPr>
              <a:t>Hospitality Services</a:t>
            </a:r>
            <a:endParaRPr b="0" lang="zh-CN" sz="1800" spc="-1" strike="noStrike">
              <a:solidFill>
                <a:srgbClr val="0f253e"/>
              </a:solidFill>
              <a:latin typeface="Abadi"/>
            </a:endParaRPr>
          </a:p>
          <a:p>
            <a:pPr marL="285840" indent="-285480">
              <a:lnSpc>
                <a:spcPct val="113000"/>
              </a:lnSpc>
              <a:spcBef>
                <a:spcPts val="1001"/>
              </a:spcBef>
              <a:buClr>
                <a:srgbClr val="000000"/>
              </a:buClr>
              <a:buFont typeface="Wingdings" charset="2"/>
              <a:buChar char=""/>
            </a:pPr>
            <a:r>
              <a:rPr b="1" lang="zh-CN" sz="1800" spc="-1" strike="noStrike" cap="all">
                <a:solidFill>
                  <a:srgbClr val="000000"/>
                </a:solidFill>
                <a:latin typeface="Times New Roman"/>
                <a:ea typeface="等线 Light"/>
              </a:rPr>
              <a:t>Property Management:</a:t>
            </a:r>
            <a:endParaRPr b="0" lang="zh-CN" sz="1800" spc="-1" strike="noStrike">
              <a:solidFill>
                <a:srgbClr val="0f253e"/>
              </a:solidFill>
              <a:latin typeface="Abadi"/>
            </a:endParaRPr>
          </a:p>
          <a:p>
            <a:pPr marL="285840" indent="-285480">
              <a:lnSpc>
                <a:spcPct val="113000"/>
              </a:lnSpc>
              <a:spcBef>
                <a:spcPts val="1001"/>
              </a:spcBef>
              <a:buClr>
                <a:srgbClr val="000000"/>
              </a:buClr>
              <a:buFont typeface="Wingdings" charset="2"/>
              <a:buChar char=""/>
            </a:pPr>
            <a:r>
              <a:rPr b="1" lang="zh-CN" sz="1800" spc="-1" strike="noStrike" cap="all">
                <a:solidFill>
                  <a:srgbClr val="000000"/>
                </a:solidFill>
                <a:latin typeface="Times New Roman"/>
                <a:ea typeface="Calibri"/>
              </a:rPr>
              <a:t>Sustainable Development</a:t>
            </a:r>
            <a:endParaRPr b="0" lang="zh-CN" sz="1800" spc="-1" strike="noStrike">
              <a:solidFill>
                <a:srgbClr val="0f253e"/>
              </a:solidFill>
              <a:latin typeface="Abadi"/>
            </a:endParaRPr>
          </a:p>
          <a:p>
            <a:pPr marL="285840" indent="-285480">
              <a:lnSpc>
                <a:spcPct val="113000"/>
              </a:lnSpc>
              <a:spcBef>
                <a:spcPts val="1001"/>
              </a:spcBef>
              <a:buClr>
                <a:srgbClr val="000000"/>
              </a:buClr>
              <a:buFont typeface="Wingdings" charset="2"/>
              <a:buChar char=""/>
            </a:pPr>
            <a:r>
              <a:rPr b="1" lang="zh-CN" sz="1800" spc="-1" strike="noStrike" cap="all">
                <a:solidFill>
                  <a:srgbClr val="000000"/>
                </a:solidFill>
                <a:latin typeface="Times New Roman"/>
                <a:ea typeface="Calibri"/>
              </a:rPr>
              <a:t>Consulting Services</a:t>
            </a:r>
            <a:endParaRPr b="0" lang="zh-CN" sz="1800" spc="-1" strike="noStrike">
              <a:solidFill>
                <a:srgbClr val="0f253e"/>
              </a:solidFill>
              <a:latin typeface="Abadi"/>
            </a:endParaRPr>
          </a:p>
          <a:p>
            <a:pPr>
              <a:lnSpc>
                <a:spcPct val="113000"/>
              </a:lnSpc>
              <a:spcBef>
                <a:spcPts val="1001"/>
              </a:spcBef>
            </a:pPr>
            <a:endParaRPr b="0" lang="zh-CN" sz="1800" spc="-1" strike="noStrike">
              <a:solidFill>
                <a:srgbClr val="0f253e"/>
              </a:solidFill>
              <a:latin typeface="Abadi"/>
            </a:endParaRPr>
          </a:p>
        </p:txBody>
      </p:sp>
      <p:pic>
        <p:nvPicPr>
          <p:cNvPr id="484" name="Picture placeholder 19" descr=""/>
          <p:cNvPicPr/>
          <p:nvPr/>
        </p:nvPicPr>
        <p:blipFill>
          <a:blip r:embed="rId1"/>
          <a:stretch/>
        </p:blipFill>
        <p:spPr>
          <a:xfrm>
            <a:off x="581760" y="555480"/>
            <a:ext cx="5045400" cy="5782680"/>
          </a:xfrm>
          <a:prstGeom prst="rect">
            <a:avLst/>
          </a:prstGeom>
          <a:ln>
            <a:noFill/>
          </a:ln>
        </p:spPr>
      </p:pic>
      <p:pic>
        <p:nvPicPr>
          <p:cNvPr id="485" name="Picture 2" descr=""/>
          <p:cNvPicPr/>
          <p:nvPr/>
        </p:nvPicPr>
        <p:blipFill>
          <a:blip r:embed="rId2"/>
          <a:stretch/>
        </p:blipFill>
        <p:spPr>
          <a:xfrm>
            <a:off x="1924920" y="2454120"/>
            <a:ext cx="2142720" cy="21427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TextShape 1"/>
          <p:cNvSpPr txBox="1"/>
          <p:nvPr/>
        </p:nvSpPr>
        <p:spPr>
          <a:xfrm>
            <a:off x="581760" y="721440"/>
            <a:ext cx="10889280" cy="1418760"/>
          </a:xfrm>
          <a:prstGeom prst="rect">
            <a:avLst/>
          </a:prstGeom>
          <a:noFill/>
          <a:ln>
            <a:noFill/>
          </a:ln>
        </p:spPr>
        <p:txBody>
          <a:bodyPr>
            <a:noAutofit/>
          </a:bodyPr>
          <a:p>
            <a:pPr>
              <a:lnSpc>
                <a:spcPct val="90000"/>
              </a:lnSpc>
            </a:pPr>
            <a:r>
              <a:rPr b="1" lang="zh-CN" sz="4400" spc="-1" strike="noStrike">
                <a:solidFill>
                  <a:srgbClr val="0f253e"/>
                </a:solidFill>
                <a:latin typeface="Posterama Text Black"/>
              </a:rPr>
              <a:t>Areas of growth</a:t>
            </a:r>
            <a:endParaRPr b="0" lang="zh-CN" sz="4400" spc="-1" strike="noStrike">
              <a:solidFill>
                <a:srgbClr val="000000"/>
              </a:solidFill>
              <a:latin typeface="Abadi"/>
            </a:endParaRPr>
          </a:p>
        </p:txBody>
      </p:sp>
      <p:graphicFrame>
        <p:nvGraphicFramePr>
          <p:cNvPr id="487" name="Table 2"/>
          <p:cNvGraphicFramePr/>
          <p:nvPr/>
        </p:nvGraphicFramePr>
        <p:xfrm>
          <a:off x="581040" y="1614600"/>
          <a:ext cx="10890000" cy="2375640"/>
        </p:xfrm>
        <a:graphic>
          <a:graphicData uri="http://schemas.openxmlformats.org/drawingml/2006/table">
            <a:tbl>
              <a:tblPr/>
              <a:tblGrid>
                <a:gridCol w="2178000"/>
                <a:gridCol w="2178000"/>
                <a:gridCol w="2178000"/>
                <a:gridCol w="2178000"/>
                <a:gridCol w="2178000"/>
              </a:tblGrid>
              <a:tr h="475200">
                <a:tc>
                  <a:txBody>
                    <a:bodyPr anchor="ctr">
                      <a:noAutofit/>
                    </a:bodyPr>
                    <a:p>
                      <a:pPr algn="ctr">
                        <a:lnSpc>
                          <a:spcPct val="100000"/>
                        </a:lnSpc>
                      </a:pPr>
                      <a:r>
                        <a:rPr b="0" lang="en-US" sz="1800" spc="-1" strike="noStrike">
                          <a:solidFill>
                            <a:srgbClr val="0f253e"/>
                          </a:solidFill>
                          <a:latin typeface="Abadi"/>
                        </a:rPr>
                        <a:t>Time period</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B2B</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Supply chain</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ROI</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E-commerce</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r>
              <a:tr h="475200">
                <a:tc>
                  <a:txBody>
                    <a:bodyPr anchor="ctr">
                      <a:noAutofit/>
                    </a:bodyPr>
                    <a:p>
                      <a:pPr algn="ctr">
                        <a:lnSpc>
                          <a:spcPct val="100000"/>
                        </a:lnSpc>
                      </a:pPr>
                      <a:r>
                        <a:rPr b="0" lang="en-US" sz="1800" spc="-1" strike="noStrike">
                          <a:solidFill>
                            <a:srgbClr val="0f253e"/>
                          </a:solidFill>
                          <a:latin typeface="Abadi"/>
                        </a:rPr>
                        <a:t>Q1</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4.5</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2.3</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1.7</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5.0</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r>
              <a:tr h="475200">
                <a:tc>
                  <a:txBody>
                    <a:bodyPr anchor="ctr">
                      <a:noAutofit/>
                    </a:bodyPr>
                    <a:p>
                      <a:pPr algn="ctr">
                        <a:lnSpc>
                          <a:spcPct val="100000"/>
                        </a:lnSpc>
                      </a:pPr>
                      <a:r>
                        <a:rPr b="0" lang="en-US" sz="1800" spc="-1" strike="noStrike">
                          <a:solidFill>
                            <a:srgbClr val="0f253e"/>
                          </a:solidFill>
                          <a:latin typeface="Abadi"/>
                        </a:rPr>
                        <a:t>Q2</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3.2</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5.1</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4.4</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3.0</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r>
              <a:tr h="475200">
                <a:tc>
                  <a:txBody>
                    <a:bodyPr anchor="ctr">
                      <a:noAutofit/>
                    </a:bodyPr>
                    <a:p>
                      <a:pPr algn="ctr">
                        <a:lnSpc>
                          <a:spcPct val="100000"/>
                        </a:lnSpc>
                      </a:pPr>
                      <a:r>
                        <a:rPr b="0" lang="en-US" sz="1800" spc="-1" strike="noStrike">
                          <a:solidFill>
                            <a:srgbClr val="0f253e"/>
                          </a:solidFill>
                          <a:latin typeface="Abadi"/>
                        </a:rPr>
                        <a:t>Q3</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2.1</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1.7</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2.5</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c>
                  <a:txBody>
                    <a:bodyPr anchor="ctr">
                      <a:noAutofit/>
                    </a:bodyPr>
                    <a:p>
                      <a:pPr algn="ctr">
                        <a:lnSpc>
                          <a:spcPct val="100000"/>
                        </a:lnSpc>
                      </a:pPr>
                      <a:r>
                        <a:rPr b="0" lang="en-US" sz="1800" spc="-1" strike="noStrike">
                          <a:solidFill>
                            <a:srgbClr val="0f253e"/>
                          </a:solidFill>
                          <a:latin typeface="Abadi"/>
                        </a:rPr>
                        <a:t>2.8</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bdccc"/>
                    </a:solidFill>
                  </a:tcPr>
                </a:tc>
              </a:tr>
              <a:tr h="475200">
                <a:tc>
                  <a:txBody>
                    <a:bodyPr anchor="ctr">
                      <a:noAutofit/>
                    </a:bodyPr>
                    <a:p>
                      <a:pPr algn="ctr">
                        <a:lnSpc>
                          <a:spcPct val="100000"/>
                        </a:lnSpc>
                      </a:pPr>
                      <a:r>
                        <a:rPr b="0" lang="en-US" sz="1800" spc="-1" strike="noStrike">
                          <a:solidFill>
                            <a:srgbClr val="0f253e"/>
                          </a:solidFill>
                          <a:latin typeface="Abadi"/>
                        </a:rPr>
                        <a:t>Q4</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4.5</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2.2</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1.7</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c>
                  <a:txBody>
                    <a:bodyPr anchor="ctr">
                      <a:noAutofit/>
                    </a:bodyPr>
                    <a:p>
                      <a:pPr algn="ctr">
                        <a:lnSpc>
                          <a:spcPct val="100000"/>
                        </a:lnSpc>
                      </a:pPr>
                      <a:r>
                        <a:rPr b="0" lang="en-US" sz="1800" spc="-1" strike="noStrike">
                          <a:solidFill>
                            <a:srgbClr val="0f253e"/>
                          </a:solidFill>
                          <a:latin typeface="Abadi"/>
                        </a:rPr>
                        <a:t>70</a:t>
                      </a:r>
                      <a:endParaRPr b="0" lang="en-US" sz="1800" spc="-1" strike="noStrike">
                        <a:latin typeface="Arial"/>
                      </a:endParaRPr>
                    </a:p>
                  </a:txBody>
                  <a:tcPr marL="91440" marR="91440">
                    <a:lnL w="12240">
                      <a:solidFill>
                        <a:srgbClr val="f79320"/>
                      </a:solidFill>
                    </a:lnL>
                    <a:lnR w="12240">
                      <a:solidFill>
                        <a:srgbClr val="f79320"/>
                      </a:solidFill>
                    </a:lnR>
                    <a:lnT w="12240">
                      <a:solidFill>
                        <a:srgbClr val="f79320"/>
                      </a:solidFill>
                    </a:lnT>
                    <a:lnB w="12240">
                      <a:solidFill>
                        <a:srgbClr val="f79320"/>
                      </a:solidFill>
                    </a:lnB>
                    <a:solidFill>
                      <a:srgbClr val="fdeee7"/>
                    </a:solidFill>
                  </a:tcPr>
                </a:tc>
              </a:tr>
            </a:tbl>
          </a:graphicData>
        </a:graphic>
      </p:graphicFrame>
      <p:sp>
        <p:nvSpPr>
          <p:cNvPr id="488" name="TextShape 3"/>
          <p:cNvSpPr txBox="1"/>
          <p:nvPr/>
        </p:nvSpPr>
        <p:spPr>
          <a:xfrm>
            <a:off x="11194200" y="6217920"/>
            <a:ext cx="458280" cy="364680"/>
          </a:xfrm>
          <a:prstGeom prst="rect">
            <a:avLst/>
          </a:prstGeom>
          <a:noFill/>
          <a:ln>
            <a:noFill/>
          </a:ln>
        </p:spPr>
        <p:txBody>
          <a:bodyPr anchor="ctr">
            <a:noAutofit/>
          </a:bodyPr>
          <a:p>
            <a:pPr algn="ctr">
              <a:lnSpc>
                <a:spcPct val="100000"/>
              </a:lnSpc>
            </a:pPr>
            <a:fld id="{026B0335-CD66-498B-B41E-CB4B166BF93E}" type="slidenum">
              <a:rPr b="0" lang="en-US" sz="1200" spc="-1" strike="noStrike">
                <a:solidFill>
                  <a:srgbClr val="0f253e"/>
                </a:solidFill>
                <a:latin typeface="Abad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4717440" y="261360"/>
            <a:ext cx="3521520" cy="1114920"/>
          </a:xfrm>
          <a:prstGeom prst="rect">
            <a:avLst/>
          </a:prstGeom>
          <a:noFill/>
          <a:ln>
            <a:noFill/>
          </a:ln>
        </p:spPr>
        <p:txBody>
          <a:bodyPr anchor="ctr">
            <a:noAutofit/>
          </a:bodyPr>
          <a:p>
            <a:pPr algn="ctr">
              <a:lnSpc>
                <a:spcPct val="90000"/>
              </a:lnSpc>
            </a:pPr>
            <a:r>
              <a:rPr b="1" lang="zh-CN" sz="4400" spc="-1" strike="noStrike">
                <a:solidFill>
                  <a:srgbClr val="0f253e"/>
                </a:solidFill>
                <a:latin typeface="Posterama Text Black"/>
              </a:rPr>
              <a:t>Table Analysis</a:t>
            </a:r>
            <a:endParaRPr b="0" lang="zh-CN" sz="4400" spc="-1" strike="noStrike">
              <a:solidFill>
                <a:srgbClr val="000000"/>
              </a:solidFill>
              <a:latin typeface="Abadi"/>
            </a:endParaRPr>
          </a:p>
        </p:txBody>
      </p:sp>
      <p:graphicFrame>
        <p:nvGraphicFramePr>
          <p:cNvPr id="490" name="Chart Placeholder 13"/>
          <p:cNvGraphicFramePr/>
          <p:nvPr/>
        </p:nvGraphicFramePr>
        <p:xfrm>
          <a:off x="587520" y="1622520"/>
          <a:ext cx="10890000" cy="4155840"/>
        </p:xfrm>
        <a:graphic>
          <a:graphicData uri="http://schemas.openxmlformats.org/drawingml/2006/chart">
            <c:chart xmlns:c="http://schemas.openxmlformats.org/drawingml/2006/chart" xmlns:r="http://schemas.openxmlformats.org/officeDocument/2006/relationships" r:id="rId1"/>
          </a:graphicData>
        </a:graphic>
      </p:graphicFrame>
      <p:sp>
        <p:nvSpPr>
          <p:cNvPr id="491" name="TextShape 2"/>
          <p:cNvSpPr txBox="1"/>
          <p:nvPr/>
        </p:nvSpPr>
        <p:spPr>
          <a:xfrm>
            <a:off x="11194200" y="6217920"/>
            <a:ext cx="458280" cy="364680"/>
          </a:xfrm>
          <a:prstGeom prst="rect">
            <a:avLst/>
          </a:prstGeom>
          <a:noFill/>
          <a:ln>
            <a:noFill/>
          </a:ln>
        </p:spPr>
        <p:txBody>
          <a:bodyPr anchor="ctr">
            <a:noAutofit/>
          </a:bodyPr>
          <a:p>
            <a:pPr algn="ctr">
              <a:lnSpc>
                <a:spcPct val="100000"/>
              </a:lnSpc>
            </a:pPr>
            <a:fld id="{705E1BF0-EBB1-43AF-8E44-327B7C10DC96}" type="slidenum">
              <a:rPr b="0" lang="en-US" sz="1200" spc="-1" strike="noStrike">
                <a:solidFill>
                  <a:srgbClr val="0f253e"/>
                </a:solidFill>
                <a:latin typeface="Abad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zh-CN" sz="4400" spc="-1" strike="noStrike">
                <a:solidFill>
                  <a:srgbClr val="0f253e"/>
                </a:solidFill>
                <a:latin typeface="Posterama Text Black"/>
              </a:rPr>
              <a:t>Plan for product launch</a:t>
            </a:r>
            <a:endParaRPr b="0" lang="zh-CN" sz="4400" spc="-1" strike="noStrike">
              <a:solidFill>
                <a:srgbClr val="000000"/>
              </a:solidFill>
              <a:latin typeface="Abadi"/>
            </a:endParaRPr>
          </a:p>
        </p:txBody>
      </p:sp>
      <p:pic>
        <p:nvPicPr>
          <p:cNvPr id="493" name="Picture Placeholder 7" descr=""/>
          <p:cNvPicPr/>
          <p:nvPr/>
        </p:nvPicPr>
        <p:blipFill>
          <a:blip r:embed="rId1"/>
          <a:stretch/>
        </p:blipFill>
        <p:spPr>
          <a:xfrm>
            <a:off x="983160" y="2073600"/>
            <a:ext cx="1620720" cy="1841040"/>
          </a:xfrm>
          <a:prstGeom prst="rect">
            <a:avLst/>
          </a:prstGeom>
          <a:ln>
            <a:noFill/>
          </a:ln>
        </p:spPr>
      </p:pic>
      <p:sp>
        <p:nvSpPr>
          <p:cNvPr id="494" name="TextShape 2"/>
          <p:cNvSpPr txBox="1"/>
          <p:nvPr/>
        </p:nvSpPr>
        <p:spPr>
          <a:xfrm>
            <a:off x="821880" y="4416480"/>
            <a:ext cx="1877040" cy="506160"/>
          </a:xfrm>
          <a:prstGeom prst="rect">
            <a:avLst/>
          </a:prstGeom>
          <a:noFill/>
          <a:ln>
            <a:noFill/>
          </a:ln>
        </p:spPr>
        <p:txBody>
          <a:bodyPr>
            <a:noAutofit/>
          </a:bodyPr>
          <a:p>
            <a:pPr algn="ctr">
              <a:lnSpc>
                <a:spcPct val="100000"/>
              </a:lnSpc>
              <a:spcBef>
                <a:spcPts val="1001"/>
              </a:spcBef>
            </a:pPr>
            <a:r>
              <a:rPr b="1" lang="zh-CN" sz="1800" spc="-1" strike="noStrike">
                <a:solidFill>
                  <a:srgbClr val="0f253e"/>
                </a:solidFill>
                <a:latin typeface="Abadi"/>
              </a:rPr>
              <a:t>Planning</a:t>
            </a:r>
            <a:endParaRPr b="0" lang="zh-CN" sz="1800" spc="-1" strike="noStrike">
              <a:solidFill>
                <a:srgbClr val="0f253e"/>
              </a:solidFill>
              <a:latin typeface="Abadi"/>
            </a:endParaRPr>
          </a:p>
          <a:p>
            <a:pPr algn="ctr">
              <a:lnSpc>
                <a:spcPct val="100000"/>
              </a:lnSpc>
              <a:spcBef>
                <a:spcPts val="1001"/>
              </a:spcBef>
            </a:pPr>
            <a:endParaRPr b="0" lang="zh-CN" sz="1800" spc="-1" strike="noStrike">
              <a:solidFill>
                <a:srgbClr val="0f253e"/>
              </a:solidFill>
              <a:latin typeface="Abadi"/>
            </a:endParaRPr>
          </a:p>
        </p:txBody>
      </p:sp>
      <p:sp>
        <p:nvSpPr>
          <p:cNvPr id="495" name="TextShape 3"/>
          <p:cNvSpPr txBox="1"/>
          <p:nvPr/>
        </p:nvSpPr>
        <p:spPr>
          <a:xfrm>
            <a:off x="912600" y="5007600"/>
            <a:ext cx="1691280" cy="810720"/>
          </a:xfrm>
          <a:prstGeom prst="rect">
            <a:avLst/>
          </a:prstGeom>
          <a:noFill/>
          <a:ln>
            <a:noFill/>
          </a:ln>
        </p:spPr>
        <p:txBody>
          <a:bodyPr>
            <a:noAutofit/>
          </a:bodyPr>
          <a:p>
            <a:pPr algn="ctr">
              <a:lnSpc>
                <a:spcPct val="100000"/>
              </a:lnSpc>
            </a:pPr>
            <a:r>
              <a:rPr b="0" lang="zh-CN" sz="1400" spc="-1" strike="noStrike">
                <a:solidFill>
                  <a:srgbClr val="0f253e"/>
                </a:solidFill>
                <a:latin typeface="Abadi"/>
              </a:rPr>
              <a:t>Synergize scalable e-commerce</a:t>
            </a:r>
            <a:endParaRPr b="0" lang="zh-CN" sz="1400" spc="-1" strike="noStrike">
              <a:solidFill>
                <a:srgbClr val="0f253e"/>
              </a:solidFill>
              <a:latin typeface="Abadi"/>
            </a:endParaRPr>
          </a:p>
          <a:p>
            <a:pPr algn="ctr">
              <a:lnSpc>
                <a:spcPct val="100000"/>
              </a:lnSpc>
            </a:pPr>
            <a:endParaRPr b="0" lang="zh-CN" sz="1400" spc="-1" strike="noStrike">
              <a:solidFill>
                <a:srgbClr val="0f253e"/>
              </a:solidFill>
              <a:latin typeface="Abadi"/>
            </a:endParaRPr>
          </a:p>
        </p:txBody>
      </p:sp>
      <p:pic>
        <p:nvPicPr>
          <p:cNvPr id="496" name="Picture Placeholder 9" descr=""/>
          <p:cNvPicPr/>
          <p:nvPr/>
        </p:nvPicPr>
        <p:blipFill>
          <a:blip r:embed="rId2"/>
          <a:stretch/>
        </p:blipFill>
        <p:spPr>
          <a:xfrm>
            <a:off x="3109320" y="2073600"/>
            <a:ext cx="1620720" cy="1841040"/>
          </a:xfrm>
          <a:prstGeom prst="rect">
            <a:avLst/>
          </a:prstGeom>
          <a:ln>
            <a:noFill/>
          </a:ln>
        </p:spPr>
      </p:pic>
      <p:sp>
        <p:nvSpPr>
          <p:cNvPr id="497" name="TextShape 4"/>
          <p:cNvSpPr txBox="1"/>
          <p:nvPr/>
        </p:nvSpPr>
        <p:spPr>
          <a:xfrm>
            <a:off x="2888280" y="4416480"/>
            <a:ext cx="1877040" cy="506160"/>
          </a:xfrm>
          <a:prstGeom prst="rect">
            <a:avLst/>
          </a:prstGeom>
          <a:noFill/>
          <a:ln>
            <a:noFill/>
          </a:ln>
        </p:spPr>
        <p:txBody>
          <a:bodyPr>
            <a:noAutofit/>
          </a:bodyPr>
          <a:p>
            <a:pPr algn="ctr">
              <a:lnSpc>
                <a:spcPct val="100000"/>
              </a:lnSpc>
              <a:spcBef>
                <a:spcPts val="1001"/>
              </a:spcBef>
            </a:pPr>
            <a:r>
              <a:rPr b="1" lang="zh-CN" sz="1800" spc="-1" strike="noStrike">
                <a:solidFill>
                  <a:srgbClr val="0f253e"/>
                </a:solidFill>
                <a:latin typeface="Abadi"/>
              </a:rPr>
              <a:t>Marketing</a:t>
            </a:r>
            <a:endParaRPr b="0" lang="zh-CN" sz="1800" spc="-1" strike="noStrike">
              <a:solidFill>
                <a:srgbClr val="0f253e"/>
              </a:solidFill>
              <a:latin typeface="Abadi"/>
            </a:endParaRPr>
          </a:p>
          <a:p>
            <a:pPr algn="ctr">
              <a:lnSpc>
                <a:spcPct val="100000"/>
              </a:lnSpc>
              <a:spcBef>
                <a:spcPts val="1001"/>
              </a:spcBef>
            </a:pPr>
            <a:endParaRPr b="0" lang="zh-CN" sz="1800" spc="-1" strike="noStrike">
              <a:solidFill>
                <a:srgbClr val="0f253e"/>
              </a:solidFill>
              <a:latin typeface="Abadi"/>
            </a:endParaRPr>
          </a:p>
        </p:txBody>
      </p:sp>
      <p:sp>
        <p:nvSpPr>
          <p:cNvPr id="498" name="TextShape 5"/>
          <p:cNvSpPr txBox="1"/>
          <p:nvPr/>
        </p:nvSpPr>
        <p:spPr>
          <a:xfrm>
            <a:off x="2979000" y="5007600"/>
            <a:ext cx="1691280" cy="810720"/>
          </a:xfrm>
          <a:prstGeom prst="rect">
            <a:avLst/>
          </a:prstGeom>
          <a:noFill/>
          <a:ln>
            <a:noFill/>
          </a:ln>
        </p:spPr>
        <p:txBody>
          <a:bodyPr>
            <a:noAutofit/>
          </a:bodyPr>
          <a:p>
            <a:pPr algn="ctr">
              <a:lnSpc>
                <a:spcPct val="100000"/>
              </a:lnSpc>
            </a:pPr>
            <a:r>
              <a:rPr b="0" lang="zh-CN" sz="1400" spc="-1" strike="noStrike">
                <a:solidFill>
                  <a:srgbClr val="0f253e"/>
                </a:solidFill>
                <a:latin typeface="Abadi"/>
              </a:rPr>
              <a:t>Disseminate standardized </a:t>
            </a:r>
            <a:endParaRPr b="0" lang="zh-CN" sz="1400" spc="-1" strike="noStrike">
              <a:solidFill>
                <a:srgbClr val="0f253e"/>
              </a:solidFill>
              <a:latin typeface="Abadi"/>
            </a:endParaRPr>
          </a:p>
          <a:p>
            <a:pPr algn="ctr">
              <a:lnSpc>
                <a:spcPct val="100000"/>
              </a:lnSpc>
            </a:pPr>
            <a:r>
              <a:rPr b="0" lang="zh-CN" sz="1400" spc="-1" strike="noStrike">
                <a:solidFill>
                  <a:srgbClr val="0f253e"/>
                </a:solidFill>
                <a:latin typeface="Abadi"/>
              </a:rPr>
              <a:t>metrics</a:t>
            </a:r>
            <a:endParaRPr b="0" lang="zh-CN" sz="1400" spc="-1" strike="noStrike">
              <a:solidFill>
                <a:srgbClr val="0f253e"/>
              </a:solidFill>
              <a:latin typeface="Abadi"/>
            </a:endParaRPr>
          </a:p>
          <a:p>
            <a:pPr algn="ctr">
              <a:lnSpc>
                <a:spcPct val="100000"/>
              </a:lnSpc>
            </a:pPr>
            <a:endParaRPr b="0" lang="zh-CN" sz="1400" spc="-1" strike="noStrike">
              <a:solidFill>
                <a:srgbClr val="0f253e"/>
              </a:solidFill>
              <a:latin typeface="Abadi"/>
            </a:endParaRPr>
          </a:p>
        </p:txBody>
      </p:sp>
      <p:pic>
        <p:nvPicPr>
          <p:cNvPr id="499" name="Picture Placeholder 11" descr=""/>
          <p:cNvPicPr/>
          <p:nvPr/>
        </p:nvPicPr>
        <p:blipFill>
          <a:blip r:embed="rId3"/>
          <a:stretch/>
        </p:blipFill>
        <p:spPr>
          <a:xfrm>
            <a:off x="5235480" y="2073600"/>
            <a:ext cx="1620720" cy="1841040"/>
          </a:xfrm>
          <a:prstGeom prst="rect">
            <a:avLst/>
          </a:prstGeom>
          <a:ln>
            <a:noFill/>
          </a:ln>
        </p:spPr>
      </p:pic>
      <p:sp>
        <p:nvSpPr>
          <p:cNvPr id="500" name="TextShape 6"/>
          <p:cNvSpPr txBox="1"/>
          <p:nvPr/>
        </p:nvSpPr>
        <p:spPr>
          <a:xfrm>
            <a:off x="5073840" y="4416480"/>
            <a:ext cx="1877040" cy="506160"/>
          </a:xfrm>
          <a:prstGeom prst="rect">
            <a:avLst/>
          </a:prstGeom>
          <a:noFill/>
          <a:ln>
            <a:noFill/>
          </a:ln>
        </p:spPr>
        <p:txBody>
          <a:bodyPr>
            <a:noAutofit/>
          </a:bodyPr>
          <a:p>
            <a:pPr algn="ctr">
              <a:lnSpc>
                <a:spcPct val="100000"/>
              </a:lnSpc>
              <a:spcBef>
                <a:spcPts val="1001"/>
              </a:spcBef>
            </a:pPr>
            <a:r>
              <a:rPr b="1" lang="zh-CN" sz="1800" spc="-1" strike="noStrike">
                <a:solidFill>
                  <a:srgbClr val="0f253e"/>
                </a:solidFill>
                <a:latin typeface="Abadi"/>
              </a:rPr>
              <a:t>Design</a:t>
            </a:r>
            <a:endParaRPr b="0" lang="zh-CN" sz="1800" spc="-1" strike="noStrike">
              <a:solidFill>
                <a:srgbClr val="0f253e"/>
              </a:solidFill>
              <a:latin typeface="Abadi"/>
            </a:endParaRPr>
          </a:p>
          <a:p>
            <a:pPr algn="ctr">
              <a:lnSpc>
                <a:spcPct val="100000"/>
              </a:lnSpc>
              <a:spcBef>
                <a:spcPts val="1001"/>
              </a:spcBef>
            </a:pPr>
            <a:endParaRPr b="0" lang="zh-CN" sz="1800" spc="-1" strike="noStrike">
              <a:solidFill>
                <a:srgbClr val="0f253e"/>
              </a:solidFill>
              <a:latin typeface="Abadi"/>
            </a:endParaRPr>
          </a:p>
        </p:txBody>
      </p:sp>
      <p:sp>
        <p:nvSpPr>
          <p:cNvPr id="501" name="TextShape 7"/>
          <p:cNvSpPr txBox="1"/>
          <p:nvPr/>
        </p:nvSpPr>
        <p:spPr>
          <a:xfrm>
            <a:off x="5164920" y="5007600"/>
            <a:ext cx="1691280" cy="810720"/>
          </a:xfrm>
          <a:prstGeom prst="rect">
            <a:avLst/>
          </a:prstGeom>
          <a:noFill/>
          <a:ln>
            <a:noFill/>
          </a:ln>
        </p:spPr>
        <p:txBody>
          <a:bodyPr>
            <a:noAutofit/>
          </a:bodyPr>
          <a:p>
            <a:pPr algn="ctr">
              <a:lnSpc>
                <a:spcPct val="100000"/>
              </a:lnSpc>
            </a:pPr>
            <a:r>
              <a:rPr b="0" lang="zh-CN" sz="1400" spc="-1" strike="noStrike">
                <a:solidFill>
                  <a:srgbClr val="0f253e"/>
                </a:solidFill>
                <a:latin typeface="Abadi"/>
              </a:rPr>
              <a:t>Coordinate</a:t>
            </a:r>
            <a:endParaRPr b="0" lang="zh-CN" sz="1400" spc="-1" strike="noStrike">
              <a:solidFill>
                <a:srgbClr val="0f253e"/>
              </a:solidFill>
              <a:latin typeface="Abadi"/>
            </a:endParaRPr>
          </a:p>
          <a:p>
            <a:pPr algn="ctr">
              <a:lnSpc>
                <a:spcPct val="100000"/>
              </a:lnSpc>
            </a:pPr>
            <a:r>
              <a:rPr b="0" lang="zh-CN" sz="1400" spc="-1" strike="noStrike">
                <a:solidFill>
                  <a:srgbClr val="0f253e"/>
                </a:solidFill>
                <a:latin typeface="Abadi"/>
              </a:rPr>
              <a:t>e-business applications</a:t>
            </a:r>
            <a:endParaRPr b="0" lang="zh-CN" sz="1400" spc="-1" strike="noStrike">
              <a:solidFill>
                <a:srgbClr val="0f253e"/>
              </a:solidFill>
              <a:latin typeface="Abadi"/>
            </a:endParaRPr>
          </a:p>
        </p:txBody>
      </p:sp>
      <p:pic>
        <p:nvPicPr>
          <p:cNvPr id="502" name="Picture Placeholder 13" descr=""/>
          <p:cNvPicPr/>
          <p:nvPr/>
        </p:nvPicPr>
        <p:blipFill>
          <a:blip r:embed="rId4"/>
          <a:stretch/>
        </p:blipFill>
        <p:spPr>
          <a:xfrm>
            <a:off x="7361640" y="2073600"/>
            <a:ext cx="1620720" cy="1841040"/>
          </a:xfrm>
          <a:prstGeom prst="rect">
            <a:avLst/>
          </a:prstGeom>
          <a:ln>
            <a:noFill/>
          </a:ln>
        </p:spPr>
      </p:pic>
      <p:sp>
        <p:nvSpPr>
          <p:cNvPr id="503" name="TextShape 8"/>
          <p:cNvSpPr txBox="1"/>
          <p:nvPr/>
        </p:nvSpPr>
        <p:spPr>
          <a:xfrm>
            <a:off x="7259400" y="4416480"/>
            <a:ext cx="1877040" cy="506160"/>
          </a:xfrm>
          <a:prstGeom prst="rect">
            <a:avLst/>
          </a:prstGeom>
          <a:noFill/>
          <a:ln>
            <a:noFill/>
          </a:ln>
        </p:spPr>
        <p:txBody>
          <a:bodyPr>
            <a:noAutofit/>
          </a:bodyPr>
          <a:p>
            <a:pPr algn="ctr">
              <a:lnSpc>
                <a:spcPct val="100000"/>
              </a:lnSpc>
              <a:spcBef>
                <a:spcPts val="1001"/>
              </a:spcBef>
            </a:pPr>
            <a:r>
              <a:rPr b="1" lang="zh-CN" sz="1800" spc="-1" strike="noStrike">
                <a:solidFill>
                  <a:srgbClr val="0f253e"/>
                </a:solidFill>
                <a:latin typeface="Abadi"/>
              </a:rPr>
              <a:t>Strategy</a:t>
            </a:r>
            <a:endParaRPr b="0" lang="zh-CN" sz="1800" spc="-1" strike="noStrike">
              <a:solidFill>
                <a:srgbClr val="0f253e"/>
              </a:solidFill>
              <a:latin typeface="Abadi"/>
            </a:endParaRPr>
          </a:p>
          <a:p>
            <a:pPr algn="ctr">
              <a:lnSpc>
                <a:spcPct val="100000"/>
              </a:lnSpc>
              <a:spcBef>
                <a:spcPts val="1001"/>
              </a:spcBef>
            </a:pPr>
            <a:endParaRPr b="0" lang="zh-CN" sz="1800" spc="-1" strike="noStrike">
              <a:solidFill>
                <a:srgbClr val="0f253e"/>
              </a:solidFill>
              <a:latin typeface="Abadi"/>
            </a:endParaRPr>
          </a:p>
        </p:txBody>
      </p:sp>
      <p:sp>
        <p:nvSpPr>
          <p:cNvPr id="504" name="TextShape 9"/>
          <p:cNvSpPr txBox="1"/>
          <p:nvPr/>
        </p:nvSpPr>
        <p:spPr>
          <a:xfrm>
            <a:off x="7350480" y="5007600"/>
            <a:ext cx="1691280" cy="810720"/>
          </a:xfrm>
          <a:prstGeom prst="rect">
            <a:avLst/>
          </a:prstGeom>
          <a:noFill/>
          <a:ln>
            <a:noFill/>
          </a:ln>
        </p:spPr>
        <p:txBody>
          <a:bodyPr>
            <a:noAutofit/>
          </a:bodyPr>
          <a:p>
            <a:pPr algn="ctr">
              <a:lnSpc>
                <a:spcPct val="100000"/>
              </a:lnSpc>
            </a:pPr>
            <a:r>
              <a:rPr b="0" lang="zh-CN" sz="1400" spc="-1" strike="noStrike">
                <a:solidFill>
                  <a:srgbClr val="0f253e"/>
                </a:solidFill>
                <a:latin typeface="Abadi"/>
              </a:rPr>
              <a:t>Foster holistical</a:t>
            </a:r>
            <a:r>
              <a:rPr b="0" lang="zh-CN" sz="1400" spc="-1" strike="noStrike">
                <a:solidFill>
                  <a:srgbClr val="0f253e"/>
                </a:solidFill>
                <a:latin typeface="Abadi"/>
              </a:rPr>
              <a:t>ly superior metho</a:t>
            </a:r>
            <a:r>
              <a:rPr b="0" lang="zh-CN" sz="1400" spc="-1" strike="noStrike">
                <a:solidFill>
                  <a:srgbClr val="0f253e"/>
                </a:solidFill>
                <a:latin typeface="Abadi"/>
              </a:rPr>
              <a:t>dologies</a:t>
            </a:r>
            <a:endParaRPr b="0" lang="zh-CN" sz="1400" spc="-1" strike="noStrike">
              <a:solidFill>
                <a:srgbClr val="0f253e"/>
              </a:solidFill>
              <a:latin typeface="Abadi"/>
            </a:endParaRPr>
          </a:p>
        </p:txBody>
      </p:sp>
      <p:pic>
        <p:nvPicPr>
          <p:cNvPr id="505" name="Picture Placeholder 89" descr=""/>
          <p:cNvPicPr/>
          <p:nvPr/>
        </p:nvPicPr>
        <p:blipFill>
          <a:blip r:embed="rId5"/>
          <a:stretch/>
        </p:blipFill>
        <p:spPr>
          <a:xfrm>
            <a:off x="9487440" y="2073600"/>
            <a:ext cx="1620720" cy="1841040"/>
          </a:xfrm>
          <a:prstGeom prst="rect">
            <a:avLst/>
          </a:prstGeom>
          <a:ln>
            <a:noFill/>
          </a:ln>
        </p:spPr>
      </p:pic>
      <p:sp>
        <p:nvSpPr>
          <p:cNvPr id="506" name="TextShape 10"/>
          <p:cNvSpPr txBox="1"/>
          <p:nvPr/>
        </p:nvSpPr>
        <p:spPr>
          <a:xfrm>
            <a:off x="9444960" y="4416480"/>
            <a:ext cx="1877040" cy="506160"/>
          </a:xfrm>
          <a:prstGeom prst="rect">
            <a:avLst/>
          </a:prstGeom>
          <a:noFill/>
          <a:ln>
            <a:noFill/>
          </a:ln>
        </p:spPr>
        <p:txBody>
          <a:bodyPr>
            <a:noAutofit/>
          </a:bodyPr>
          <a:p>
            <a:pPr algn="ctr">
              <a:lnSpc>
                <a:spcPct val="100000"/>
              </a:lnSpc>
              <a:spcBef>
                <a:spcPts val="1001"/>
              </a:spcBef>
            </a:pPr>
            <a:r>
              <a:rPr b="1" lang="zh-CN" sz="1800" spc="-1" strike="noStrike">
                <a:solidFill>
                  <a:srgbClr val="0f253e"/>
                </a:solidFill>
                <a:latin typeface="Abadi"/>
              </a:rPr>
              <a:t>Launch</a:t>
            </a:r>
            <a:endParaRPr b="0" lang="zh-CN" sz="1800" spc="-1" strike="noStrike">
              <a:solidFill>
                <a:srgbClr val="0f253e"/>
              </a:solidFill>
              <a:latin typeface="Abadi"/>
            </a:endParaRPr>
          </a:p>
          <a:p>
            <a:pPr algn="ctr">
              <a:lnSpc>
                <a:spcPct val="100000"/>
              </a:lnSpc>
              <a:spcBef>
                <a:spcPts val="1001"/>
              </a:spcBef>
            </a:pPr>
            <a:endParaRPr b="0" lang="zh-CN" sz="1800" spc="-1" strike="noStrike">
              <a:solidFill>
                <a:srgbClr val="0f253e"/>
              </a:solidFill>
              <a:latin typeface="Abadi"/>
            </a:endParaRPr>
          </a:p>
        </p:txBody>
      </p:sp>
      <p:sp>
        <p:nvSpPr>
          <p:cNvPr id="507" name="TextShape 11"/>
          <p:cNvSpPr txBox="1"/>
          <p:nvPr/>
        </p:nvSpPr>
        <p:spPr>
          <a:xfrm>
            <a:off x="9536040" y="5007600"/>
            <a:ext cx="1691280" cy="810720"/>
          </a:xfrm>
          <a:prstGeom prst="rect">
            <a:avLst/>
          </a:prstGeom>
          <a:noFill/>
          <a:ln>
            <a:noFill/>
          </a:ln>
        </p:spPr>
        <p:txBody>
          <a:bodyPr>
            <a:noAutofit/>
          </a:bodyPr>
          <a:p>
            <a:pPr algn="ctr">
              <a:lnSpc>
                <a:spcPct val="100000"/>
              </a:lnSpc>
            </a:pPr>
            <a:r>
              <a:rPr b="0" lang="zh-CN" sz="1400" spc="-1" strike="noStrike">
                <a:solidFill>
                  <a:srgbClr val="0f253e"/>
                </a:solidFill>
                <a:latin typeface="Abadi"/>
              </a:rPr>
              <a:t>Deploy strategic networks with compelling</a:t>
            </a:r>
            <a:endParaRPr b="0" lang="zh-CN" sz="1400" spc="-1" strike="noStrike">
              <a:solidFill>
                <a:srgbClr val="0f253e"/>
              </a:solidFill>
              <a:latin typeface="Abadi"/>
            </a:endParaRPr>
          </a:p>
          <a:p>
            <a:pPr algn="ctr">
              <a:lnSpc>
                <a:spcPct val="100000"/>
              </a:lnSpc>
            </a:pPr>
            <a:r>
              <a:rPr b="0" lang="zh-CN" sz="1400" spc="-1" strike="noStrike">
                <a:solidFill>
                  <a:srgbClr val="0f253e"/>
                </a:solidFill>
                <a:latin typeface="Abadi"/>
              </a:rPr>
              <a:t>e-business needs</a:t>
            </a:r>
            <a:endParaRPr b="0" lang="zh-CN" sz="1400" spc="-1" strike="noStrike">
              <a:solidFill>
                <a:srgbClr val="0f253e"/>
              </a:solidFill>
              <a:latin typeface="Abadi"/>
            </a:endParaRPr>
          </a:p>
          <a:p>
            <a:pPr algn="ctr">
              <a:lnSpc>
                <a:spcPct val="100000"/>
              </a:lnSpc>
            </a:pPr>
            <a:endParaRPr b="0" lang="zh-CN" sz="1400" spc="-1" strike="noStrike">
              <a:solidFill>
                <a:srgbClr val="0f253e"/>
              </a:solidFill>
              <a:latin typeface="Abadi"/>
            </a:endParaRPr>
          </a:p>
        </p:txBody>
      </p:sp>
      <p:sp>
        <p:nvSpPr>
          <p:cNvPr id="508" name="TextShape 12"/>
          <p:cNvSpPr txBox="1"/>
          <p:nvPr/>
        </p:nvSpPr>
        <p:spPr>
          <a:xfrm>
            <a:off x="11194200" y="6217920"/>
            <a:ext cx="458280" cy="364680"/>
          </a:xfrm>
          <a:prstGeom prst="rect">
            <a:avLst/>
          </a:prstGeom>
          <a:noFill/>
          <a:ln>
            <a:noFill/>
          </a:ln>
        </p:spPr>
        <p:txBody>
          <a:bodyPr anchor="ctr">
            <a:noAutofit/>
          </a:bodyPr>
          <a:p>
            <a:pPr algn="ctr">
              <a:lnSpc>
                <a:spcPct val="100000"/>
              </a:lnSpc>
            </a:pPr>
            <a:fld id="{1B069BDE-ACAF-4E45-B9A4-2F7F1E0A25FF}" type="slidenum">
              <a:rPr b="0" lang="en-US" sz="1200" spc="-1" strike="noStrike">
                <a:solidFill>
                  <a:srgbClr val="0f253e"/>
                </a:solidFill>
                <a:latin typeface="Abad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TextShape 1"/>
          <p:cNvSpPr txBox="1"/>
          <p:nvPr/>
        </p:nvSpPr>
        <p:spPr>
          <a:xfrm>
            <a:off x="838080" y="365040"/>
            <a:ext cx="10515240" cy="1325160"/>
          </a:xfrm>
          <a:prstGeom prst="rect">
            <a:avLst/>
          </a:prstGeom>
          <a:noFill/>
          <a:ln>
            <a:noFill/>
          </a:ln>
        </p:spPr>
        <p:txBody>
          <a:bodyPr anchor="ctr">
            <a:noAutofit/>
          </a:bodyPr>
          <a:p>
            <a:pPr algn="ctr">
              <a:lnSpc>
                <a:spcPct val="90000"/>
              </a:lnSpc>
            </a:pPr>
            <a:r>
              <a:rPr b="1" lang="zh-CN" sz="4400" spc="-1" strike="noStrike">
                <a:solidFill>
                  <a:srgbClr val="0f253e"/>
                </a:solidFill>
                <a:latin typeface="Posterama Text Black"/>
              </a:rPr>
              <a:t>Plan for product launch </a:t>
            </a:r>
            <a:endParaRPr b="0" lang="zh-CN" sz="4400" spc="-1" strike="noStrike">
              <a:solidFill>
                <a:srgbClr val="000000"/>
              </a:solidFill>
              <a:latin typeface="Abadi"/>
            </a:endParaRPr>
          </a:p>
        </p:txBody>
      </p:sp>
      <p:sp>
        <p:nvSpPr>
          <p:cNvPr id="510" name="TextShape 2"/>
          <p:cNvSpPr txBox="1"/>
          <p:nvPr/>
        </p:nvSpPr>
        <p:spPr>
          <a:xfrm>
            <a:off x="838080" y="2067120"/>
            <a:ext cx="1865160" cy="865800"/>
          </a:xfrm>
          <a:prstGeom prst="rect">
            <a:avLst/>
          </a:prstGeom>
          <a:noFill/>
          <a:ln w="19080">
            <a:solidFill>
              <a:srgbClr val="dcd3cc"/>
            </a:solidFill>
            <a:round/>
          </a:ln>
        </p:spPr>
        <p:txBody>
          <a:bodyPr anchor="ctr">
            <a:noAutofit/>
          </a:bodyPr>
          <a:p>
            <a:pPr algn="ctr">
              <a:lnSpc>
                <a:spcPct val="100000"/>
              </a:lnSpc>
              <a:spcBef>
                <a:spcPts val="1001"/>
              </a:spcBef>
            </a:pPr>
            <a:r>
              <a:rPr b="1" lang="zh-CN" sz="1800" spc="-1" strike="noStrike">
                <a:solidFill>
                  <a:srgbClr val="0f253e"/>
                </a:solidFill>
                <a:latin typeface="Abadi"/>
              </a:rPr>
              <a:t>Planning</a:t>
            </a:r>
            <a:endParaRPr b="0" lang="zh-CN" sz="1800" spc="-1" strike="noStrike">
              <a:solidFill>
                <a:srgbClr val="0f253e"/>
              </a:solidFill>
              <a:latin typeface="Abadi"/>
            </a:endParaRPr>
          </a:p>
        </p:txBody>
      </p:sp>
      <p:sp>
        <p:nvSpPr>
          <p:cNvPr id="511" name="TextShape 3"/>
          <p:cNvSpPr txBox="1"/>
          <p:nvPr/>
        </p:nvSpPr>
        <p:spPr>
          <a:xfrm>
            <a:off x="838080" y="2929680"/>
            <a:ext cx="1865160" cy="2463840"/>
          </a:xfrm>
          <a:prstGeom prst="rect">
            <a:avLst/>
          </a:prstGeom>
          <a:noFill/>
          <a:ln w="19080">
            <a:solidFill>
              <a:srgbClr val="dcd3cc"/>
            </a:solidFill>
            <a:round/>
          </a:ln>
        </p:spPr>
        <p:txBody>
          <a:bodyPr tIns="219600">
            <a:noAutofit/>
          </a:bodyPr>
          <a:p>
            <a:pPr algn="ctr">
              <a:lnSpc>
                <a:spcPct val="100000"/>
              </a:lnSpc>
            </a:pPr>
            <a:r>
              <a:rPr b="0" lang="zh-CN" sz="1500" spc="-1" strike="noStrike">
                <a:solidFill>
                  <a:srgbClr val="0f253e"/>
                </a:solidFill>
                <a:latin typeface="Abadi"/>
              </a:rPr>
              <a:t>Synergize scalable</a:t>
            </a:r>
            <a:endParaRPr b="0" lang="zh-CN" sz="1500" spc="-1" strike="noStrike">
              <a:solidFill>
                <a:srgbClr val="0f253e"/>
              </a:solidFill>
              <a:latin typeface="Abadi"/>
            </a:endParaRPr>
          </a:p>
          <a:p>
            <a:pPr algn="ctr">
              <a:lnSpc>
                <a:spcPct val="100000"/>
              </a:lnSpc>
            </a:pPr>
            <a:r>
              <a:rPr b="0" lang="zh-CN" sz="1500" spc="-1" strike="noStrike">
                <a:solidFill>
                  <a:srgbClr val="0f253e"/>
                </a:solidFill>
                <a:latin typeface="Abadi"/>
              </a:rPr>
              <a:t>e-commerce</a:t>
            </a:r>
            <a:endParaRPr b="0" lang="zh-CN" sz="1500" spc="-1" strike="noStrike">
              <a:solidFill>
                <a:srgbClr val="0f253e"/>
              </a:solidFill>
              <a:latin typeface="Abadi"/>
            </a:endParaRPr>
          </a:p>
        </p:txBody>
      </p:sp>
      <p:sp>
        <p:nvSpPr>
          <p:cNvPr id="512" name="TextShape 4"/>
          <p:cNvSpPr txBox="1"/>
          <p:nvPr/>
        </p:nvSpPr>
        <p:spPr>
          <a:xfrm>
            <a:off x="3000600" y="2067120"/>
            <a:ext cx="1865160" cy="865800"/>
          </a:xfrm>
          <a:prstGeom prst="rect">
            <a:avLst/>
          </a:prstGeom>
          <a:noFill/>
          <a:ln w="19080">
            <a:solidFill>
              <a:srgbClr val="dcd3cc"/>
            </a:solidFill>
            <a:round/>
          </a:ln>
        </p:spPr>
        <p:txBody>
          <a:bodyPr anchor="ctr">
            <a:noAutofit/>
          </a:bodyPr>
          <a:p>
            <a:pPr algn="ctr">
              <a:lnSpc>
                <a:spcPct val="100000"/>
              </a:lnSpc>
              <a:spcBef>
                <a:spcPts val="1001"/>
              </a:spcBef>
            </a:pPr>
            <a:r>
              <a:rPr b="1" lang="zh-CN" sz="1800" spc="-1" strike="noStrike">
                <a:solidFill>
                  <a:srgbClr val="0f253e"/>
                </a:solidFill>
                <a:latin typeface="Abadi"/>
              </a:rPr>
              <a:t>Marketing</a:t>
            </a:r>
            <a:endParaRPr b="0" lang="zh-CN" sz="1800" spc="-1" strike="noStrike">
              <a:solidFill>
                <a:srgbClr val="0f253e"/>
              </a:solidFill>
              <a:latin typeface="Abadi"/>
            </a:endParaRPr>
          </a:p>
        </p:txBody>
      </p:sp>
      <p:sp>
        <p:nvSpPr>
          <p:cNvPr id="513" name="TextShape 5"/>
          <p:cNvSpPr txBox="1"/>
          <p:nvPr/>
        </p:nvSpPr>
        <p:spPr>
          <a:xfrm>
            <a:off x="3000240" y="2929680"/>
            <a:ext cx="1866960" cy="2471400"/>
          </a:xfrm>
          <a:prstGeom prst="rect">
            <a:avLst/>
          </a:prstGeom>
          <a:noFill/>
          <a:ln w="19080">
            <a:solidFill>
              <a:srgbClr val="dcd3cc"/>
            </a:solidFill>
            <a:round/>
          </a:ln>
        </p:spPr>
        <p:txBody>
          <a:bodyPr tIns="219600">
            <a:noAutofit/>
          </a:bodyPr>
          <a:p>
            <a:pPr algn="ctr">
              <a:lnSpc>
                <a:spcPct val="100000"/>
              </a:lnSpc>
            </a:pPr>
            <a:r>
              <a:rPr b="0" lang="zh-CN" sz="1500" spc="-1" strike="noStrike">
                <a:solidFill>
                  <a:srgbClr val="0f253e"/>
                </a:solidFill>
                <a:latin typeface="Abadi"/>
              </a:rPr>
              <a:t>Disseminate standardized metrics</a:t>
            </a:r>
            <a:endParaRPr b="0" lang="zh-CN" sz="1500" spc="-1" strike="noStrike">
              <a:solidFill>
                <a:srgbClr val="0f253e"/>
              </a:solidFill>
              <a:latin typeface="Abadi"/>
            </a:endParaRPr>
          </a:p>
          <a:p>
            <a:pPr algn="ctr">
              <a:lnSpc>
                <a:spcPct val="100000"/>
              </a:lnSpc>
            </a:pPr>
            <a:endParaRPr b="0" lang="zh-CN" sz="1500" spc="-1" strike="noStrike">
              <a:solidFill>
                <a:srgbClr val="0f253e"/>
              </a:solidFill>
              <a:latin typeface="Abadi"/>
            </a:endParaRPr>
          </a:p>
        </p:txBody>
      </p:sp>
      <p:sp>
        <p:nvSpPr>
          <p:cNvPr id="514" name="TextShape 6"/>
          <p:cNvSpPr txBox="1"/>
          <p:nvPr/>
        </p:nvSpPr>
        <p:spPr>
          <a:xfrm>
            <a:off x="5163480" y="2067120"/>
            <a:ext cx="1865160" cy="865800"/>
          </a:xfrm>
          <a:prstGeom prst="rect">
            <a:avLst/>
          </a:prstGeom>
          <a:noFill/>
          <a:ln w="19080">
            <a:solidFill>
              <a:srgbClr val="dcd3cc"/>
            </a:solidFill>
            <a:round/>
          </a:ln>
        </p:spPr>
        <p:txBody>
          <a:bodyPr anchor="ctr">
            <a:noAutofit/>
          </a:bodyPr>
          <a:p>
            <a:pPr algn="ctr">
              <a:lnSpc>
                <a:spcPct val="100000"/>
              </a:lnSpc>
              <a:spcBef>
                <a:spcPts val="1001"/>
              </a:spcBef>
            </a:pPr>
            <a:r>
              <a:rPr b="1" lang="zh-CN" sz="1800" spc="-1" strike="noStrike">
                <a:solidFill>
                  <a:srgbClr val="0f253e"/>
                </a:solidFill>
                <a:latin typeface="Abadi"/>
              </a:rPr>
              <a:t>Design</a:t>
            </a:r>
            <a:endParaRPr b="0" lang="zh-CN" sz="1800" spc="-1" strike="noStrike">
              <a:solidFill>
                <a:srgbClr val="0f253e"/>
              </a:solidFill>
              <a:latin typeface="Abadi"/>
            </a:endParaRPr>
          </a:p>
        </p:txBody>
      </p:sp>
      <p:sp>
        <p:nvSpPr>
          <p:cNvPr id="515" name="TextShape 7"/>
          <p:cNvSpPr txBox="1"/>
          <p:nvPr/>
        </p:nvSpPr>
        <p:spPr>
          <a:xfrm>
            <a:off x="5164200" y="2929680"/>
            <a:ext cx="1865160" cy="2463840"/>
          </a:xfrm>
          <a:prstGeom prst="rect">
            <a:avLst/>
          </a:prstGeom>
          <a:noFill/>
          <a:ln w="19080">
            <a:solidFill>
              <a:srgbClr val="dcd3cc"/>
            </a:solidFill>
            <a:round/>
          </a:ln>
        </p:spPr>
        <p:txBody>
          <a:bodyPr tIns="219600">
            <a:noAutofit/>
          </a:bodyPr>
          <a:p>
            <a:pPr algn="ctr">
              <a:lnSpc>
                <a:spcPct val="100000"/>
              </a:lnSpc>
            </a:pPr>
            <a:r>
              <a:rPr b="0" lang="zh-CN" sz="1500" spc="-1" strike="noStrike">
                <a:solidFill>
                  <a:srgbClr val="0f253e"/>
                </a:solidFill>
                <a:latin typeface="Abadi"/>
              </a:rPr>
              <a:t>Coordinate</a:t>
            </a:r>
            <a:endParaRPr b="0" lang="zh-CN" sz="1500" spc="-1" strike="noStrike">
              <a:solidFill>
                <a:srgbClr val="0f253e"/>
              </a:solidFill>
              <a:latin typeface="Abadi"/>
            </a:endParaRPr>
          </a:p>
          <a:p>
            <a:pPr algn="ctr">
              <a:lnSpc>
                <a:spcPct val="100000"/>
              </a:lnSpc>
            </a:pPr>
            <a:r>
              <a:rPr b="0" lang="zh-CN" sz="1500" spc="-1" strike="noStrike">
                <a:solidFill>
                  <a:srgbClr val="0f253e"/>
                </a:solidFill>
                <a:latin typeface="Abadi"/>
              </a:rPr>
              <a:t>e-business applications</a:t>
            </a:r>
            <a:endParaRPr b="0" lang="zh-CN" sz="1500" spc="-1" strike="noStrike">
              <a:solidFill>
                <a:srgbClr val="0f253e"/>
              </a:solidFill>
              <a:latin typeface="Abadi"/>
            </a:endParaRPr>
          </a:p>
          <a:p>
            <a:pPr algn="ctr">
              <a:lnSpc>
                <a:spcPct val="100000"/>
              </a:lnSpc>
            </a:pPr>
            <a:endParaRPr b="0" lang="zh-CN" sz="1500" spc="-1" strike="noStrike">
              <a:solidFill>
                <a:srgbClr val="0f253e"/>
              </a:solidFill>
              <a:latin typeface="Abadi"/>
            </a:endParaRPr>
          </a:p>
        </p:txBody>
      </p:sp>
      <p:sp>
        <p:nvSpPr>
          <p:cNvPr id="516" name="TextShape 8"/>
          <p:cNvSpPr txBox="1"/>
          <p:nvPr/>
        </p:nvSpPr>
        <p:spPr>
          <a:xfrm>
            <a:off x="7326000" y="2067120"/>
            <a:ext cx="1865160" cy="865800"/>
          </a:xfrm>
          <a:prstGeom prst="rect">
            <a:avLst/>
          </a:prstGeom>
          <a:noFill/>
          <a:ln w="19080">
            <a:solidFill>
              <a:srgbClr val="dcd3cc"/>
            </a:solidFill>
            <a:round/>
          </a:ln>
        </p:spPr>
        <p:txBody>
          <a:bodyPr anchor="ctr">
            <a:noAutofit/>
          </a:bodyPr>
          <a:p>
            <a:pPr algn="ctr">
              <a:lnSpc>
                <a:spcPct val="100000"/>
              </a:lnSpc>
              <a:spcBef>
                <a:spcPts val="1001"/>
              </a:spcBef>
            </a:pPr>
            <a:r>
              <a:rPr b="1" lang="zh-CN" sz="1800" spc="-1" strike="noStrike">
                <a:solidFill>
                  <a:srgbClr val="0f253e"/>
                </a:solidFill>
                <a:latin typeface="Abadi"/>
              </a:rPr>
              <a:t>Strategy</a:t>
            </a:r>
            <a:endParaRPr b="0" lang="zh-CN" sz="1800" spc="-1" strike="noStrike">
              <a:solidFill>
                <a:srgbClr val="0f253e"/>
              </a:solidFill>
              <a:latin typeface="Abadi"/>
            </a:endParaRPr>
          </a:p>
        </p:txBody>
      </p:sp>
      <p:sp>
        <p:nvSpPr>
          <p:cNvPr id="517" name="TextShape 9"/>
          <p:cNvSpPr txBox="1"/>
          <p:nvPr/>
        </p:nvSpPr>
        <p:spPr>
          <a:xfrm>
            <a:off x="7326360" y="2929680"/>
            <a:ext cx="1865160" cy="2463840"/>
          </a:xfrm>
          <a:prstGeom prst="rect">
            <a:avLst/>
          </a:prstGeom>
          <a:noFill/>
          <a:ln w="19080">
            <a:solidFill>
              <a:srgbClr val="dcd3cc"/>
            </a:solidFill>
            <a:round/>
          </a:ln>
        </p:spPr>
        <p:txBody>
          <a:bodyPr tIns="219600">
            <a:noAutofit/>
          </a:bodyPr>
          <a:p>
            <a:pPr algn="ctr">
              <a:lnSpc>
                <a:spcPct val="100000"/>
              </a:lnSpc>
            </a:pPr>
            <a:r>
              <a:rPr b="0" lang="zh-CN" sz="1500" spc="-1" strike="noStrike">
                <a:solidFill>
                  <a:srgbClr val="0f253e"/>
                </a:solidFill>
                <a:latin typeface="Abadi"/>
              </a:rPr>
              <a:t>Foster holistically superior methodologies</a:t>
            </a:r>
            <a:endParaRPr b="0" lang="zh-CN" sz="1500" spc="-1" strike="noStrike">
              <a:solidFill>
                <a:srgbClr val="0f253e"/>
              </a:solidFill>
              <a:latin typeface="Abadi"/>
            </a:endParaRPr>
          </a:p>
          <a:p>
            <a:pPr algn="ctr">
              <a:lnSpc>
                <a:spcPct val="100000"/>
              </a:lnSpc>
            </a:pPr>
            <a:endParaRPr b="0" lang="zh-CN" sz="1500" spc="-1" strike="noStrike">
              <a:solidFill>
                <a:srgbClr val="0f253e"/>
              </a:solidFill>
              <a:latin typeface="Abadi"/>
            </a:endParaRPr>
          </a:p>
        </p:txBody>
      </p:sp>
      <p:sp>
        <p:nvSpPr>
          <p:cNvPr id="518" name="TextShape 10"/>
          <p:cNvSpPr txBox="1"/>
          <p:nvPr/>
        </p:nvSpPr>
        <p:spPr>
          <a:xfrm>
            <a:off x="9488520" y="2067120"/>
            <a:ext cx="1865160" cy="865800"/>
          </a:xfrm>
          <a:prstGeom prst="rect">
            <a:avLst/>
          </a:prstGeom>
          <a:noFill/>
          <a:ln w="19080">
            <a:solidFill>
              <a:srgbClr val="dcd3cc"/>
            </a:solidFill>
            <a:round/>
          </a:ln>
        </p:spPr>
        <p:txBody>
          <a:bodyPr anchor="ctr">
            <a:noAutofit/>
          </a:bodyPr>
          <a:p>
            <a:pPr algn="ctr">
              <a:lnSpc>
                <a:spcPct val="100000"/>
              </a:lnSpc>
              <a:spcBef>
                <a:spcPts val="1001"/>
              </a:spcBef>
            </a:pPr>
            <a:r>
              <a:rPr b="1" lang="zh-CN" sz="1800" spc="-1" strike="noStrike">
                <a:solidFill>
                  <a:srgbClr val="0f253e"/>
                </a:solidFill>
                <a:latin typeface="Abadi"/>
              </a:rPr>
              <a:t>Launch</a:t>
            </a:r>
            <a:endParaRPr b="0" lang="zh-CN" sz="1800" spc="-1" strike="noStrike">
              <a:solidFill>
                <a:srgbClr val="0f253e"/>
              </a:solidFill>
              <a:latin typeface="Abadi"/>
            </a:endParaRPr>
          </a:p>
        </p:txBody>
      </p:sp>
      <p:sp>
        <p:nvSpPr>
          <p:cNvPr id="519" name="TextShape 11"/>
          <p:cNvSpPr txBox="1"/>
          <p:nvPr/>
        </p:nvSpPr>
        <p:spPr>
          <a:xfrm>
            <a:off x="9488520" y="2929680"/>
            <a:ext cx="1865160" cy="2463840"/>
          </a:xfrm>
          <a:prstGeom prst="rect">
            <a:avLst/>
          </a:prstGeom>
          <a:noFill/>
          <a:ln w="19080">
            <a:solidFill>
              <a:srgbClr val="dcd3cc"/>
            </a:solidFill>
            <a:round/>
          </a:ln>
        </p:spPr>
        <p:txBody>
          <a:bodyPr tIns="219600">
            <a:noAutofit/>
          </a:bodyPr>
          <a:p>
            <a:pPr algn="ctr">
              <a:lnSpc>
                <a:spcPct val="100000"/>
              </a:lnSpc>
            </a:pPr>
            <a:r>
              <a:rPr b="0" lang="zh-CN" sz="1500" spc="-1" strike="noStrike">
                <a:solidFill>
                  <a:srgbClr val="0f253e"/>
                </a:solidFill>
                <a:latin typeface="Abadi"/>
              </a:rPr>
              <a:t>Deploy strategic networks with compelling</a:t>
            </a:r>
            <a:endParaRPr b="0" lang="zh-CN" sz="1500" spc="-1" strike="noStrike">
              <a:solidFill>
                <a:srgbClr val="0f253e"/>
              </a:solidFill>
              <a:latin typeface="Abadi"/>
            </a:endParaRPr>
          </a:p>
          <a:p>
            <a:pPr algn="ctr">
              <a:lnSpc>
                <a:spcPct val="100000"/>
              </a:lnSpc>
            </a:pPr>
            <a:r>
              <a:rPr b="0" lang="zh-CN" sz="1500" spc="-1" strike="noStrike">
                <a:solidFill>
                  <a:srgbClr val="0f253e"/>
                </a:solidFill>
                <a:latin typeface="Abadi"/>
              </a:rPr>
              <a:t>e-business needs</a:t>
            </a:r>
            <a:endParaRPr b="0" lang="zh-CN" sz="1500" spc="-1" strike="noStrike">
              <a:solidFill>
                <a:srgbClr val="0f253e"/>
              </a:solidFill>
              <a:latin typeface="Abadi"/>
            </a:endParaRPr>
          </a:p>
          <a:p>
            <a:pPr algn="ctr">
              <a:lnSpc>
                <a:spcPct val="100000"/>
              </a:lnSpc>
            </a:pPr>
            <a:endParaRPr b="0" lang="zh-CN" sz="1500" spc="-1" strike="noStrike">
              <a:solidFill>
                <a:srgbClr val="0f253e"/>
              </a:solidFill>
              <a:latin typeface="Abadi"/>
            </a:endParaRPr>
          </a:p>
        </p:txBody>
      </p:sp>
      <p:sp>
        <p:nvSpPr>
          <p:cNvPr id="520" name="CustomShape 12"/>
          <p:cNvSpPr/>
          <p:nvPr/>
        </p:nvSpPr>
        <p:spPr>
          <a:xfrm>
            <a:off x="845280" y="2066760"/>
            <a:ext cx="10515240" cy="859320"/>
          </a:xfrm>
          <a:prstGeom prst="rect">
            <a:avLst/>
          </a:prstGeom>
          <a:noFill/>
          <a:ln w="2844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521" name="TextShape 13"/>
          <p:cNvSpPr txBox="1"/>
          <p:nvPr/>
        </p:nvSpPr>
        <p:spPr>
          <a:xfrm>
            <a:off x="484560" y="6217920"/>
            <a:ext cx="4114440" cy="364680"/>
          </a:xfrm>
          <a:prstGeom prst="rect">
            <a:avLst/>
          </a:prstGeom>
          <a:noFill/>
          <a:ln>
            <a:noFill/>
          </a:ln>
        </p:spPr>
        <p:txBody>
          <a:bodyPr anchor="ctr">
            <a:noAutofit/>
          </a:bodyPr>
          <a:p>
            <a:pPr>
              <a:lnSpc>
                <a:spcPct val="100000"/>
              </a:lnSpc>
            </a:pPr>
            <a:r>
              <a:rPr b="0" lang="en-US" sz="1200" spc="-1" strike="noStrike">
                <a:solidFill>
                  <a:srgbClr val="0f253e"/>
                </a:solidFill>
                <a:latin typeface="Abadi"/>
              </a:rPr>
              <a:t>Presentation title</a:t>
            </a:r>
            <a:endParaRPr b="0" lang="en-US" sz="1200" spc="-1" strike="noStrike">
              <a:latin typeface="Times New Roman"/>
            </a:endParaRPr>
          </a:p>
        </p:txBody>
      </p:sp>
      <p:sp>
        <p:nvSpPr>
          <p:cNvPr id="522" name="TextShape 14"/>
          <p:cNvSpPr txBox="1"/>
          <p:nvPr/>
        </p:nvSpPr>
        <p:spPr>
          <a:xfrm>
            <a:off x="11194200" y="6217920"/>
            <a:ext cx="458280" cy="364680"/>
          </a:xfrm>
          <a:prstGeom prst="rect">
            <a:avLst/>
          </a:prstGeom>
          <a:noFill/>
          <a:ln>
            <a:noFill/>
          </a:ln>
        </p:spPr>
        <p:txBody>
          <a:bodyPr anchor="ctr">
            <a:noAutofit/>
          </a:bodyPr>
          <a:p>
            <a:pPr algn="ctr">
              <a:lnSpc>
                <a:spcPct val="100000"/>
              </a:lnSpc>
            </a:pPr>
            <a:fld id="{2081C9ED-69A2-4AD6-AF45-CF8DED246AA9}" type="slidenum">
              <a:rPr b="0" lang="en-US" sz="1200" spc="-1" strike="noStrike">
                <a:solidFill>
                  <a:srgbClr val="0f253e"/>
                </a:solidFill>
                <a:latin typeface="Abad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517320" y="2497320"/>
            <a:ext cx="9823680" cy="1325160"/>
          </a:xfrm>
          <a:prstGeom prst="rect">
            <a:avLst/>
          </a:prstGeom>
          <a:noFill/>
          <a:ln>
            <a:noFill/>
          </a:ln>
        </p:spPr>
        <p:txBody>
          <a:bodyPr>
            <a:noAutofit/>
          </a:bodyPr>
          <a:p>
            <a:pPr>
              <a:lnSpc>
                <a:spcPct val="90000"/>
              </a:lnSpc>
            </a:pPr>
            <a:r>
              <a:rPr b="1" lang="zh-CN" sz="4400" spc="-1" strike="noStrike">
                <a:solidFill>
                  <a:srgbClr val="0f253e"/>
                </a:solidFill>
                <a:latin typeface="Posterama Text Black"/>
              </a:rPr>
              <a:t>Conclusion</a:t>
            </a:r>
            <a:endParaRPr b="0" lang="zh-CN" sz="4400" spc="-1" strike="noStrike">
              <a:solidFill>
                <a:srgbClr val="000000"/>
              </a:solidFill>
              <a:latin typeface="Abadi"/>
            </a:endParaRPr>
          </a:p>
        </p:txBody>
      </p:sp>
      <p:sp>
        <p:nvSpPr>
          <p:cNvPr id="524" name="TextShape 2"/>
          <p:cNvSpPr txBox="1"/>
          <p:nvPr/>
        </p:nvSpPr>
        <p:spPr>
          <a:xfrm>
            <a:off x="517320" y="3252960"/>
            <a:ext cx="4959360" cy="2006640"/>
          </a:xfrm>
          <a:prstGeom prst="rect">
            <a:avLst/>
          </a:prstGeom>
          <a:noFill/>
          <a:ln>
            <a:noFill/>
          </a:ln>
        </p:spPr>
        <p:txBody>
          <a:bodyPr>
            <a:noAutofit/>
          </a:bodyPr>
          <a:p>
            <a:pPr>
              <a:lnSpc>
                <a:spcPct val="100000"/>
              </a:lnSpc>
              <a:spcBef>
                <a:spcPts val="1001"/>
              </a:spcBef>
            </a:pPr>
            <a:r>
              <a:rPr b="0" lang="zh-CN" sz="1500" spc="-1" strike="noStrike">
                <a:solidFill>
                  <a:srgbClr val="0f253e"/>
                </a:solidFill>
                <a:latin typeface="Abadi"/>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endParaRPr b="0" lang="zh-CN" sz="1500" spc="-1" strike="noStrike">
              <a:solidFill>
                <a:srgbClr val="0f253e"/>
              </a:solidFill>
              <a:latin typeface="Abadi"/>
            </a:endParaRPr>
          </a:p>
          <a:p>
            <a:pPr>
              <a:lnSpc>
                <a:spcPct val="100000"/>
              </a:lnSpc>
              <a:spcBef>
                <a:spcPts val="1001"/>
              </a:spcBef>
            </a:pPr>
            <a:endParaRPr b="0" lang="zh-CN" sz="1500" spc="-1" strike="noStrike">
              <a:solidFill>
                <a:srgbClr val="0f253e"/>
              </a:solidFill>
              <a:latin typeface="Abadi"/>
            </a:endParaRPr>
          </a:p>
        </p:txBody>
      </p:sp>
      <p:pic>
        <p:nvPicPr>
          <p:cNvPr id="525" name="Picture Placeholder 37" descr=""/>
          <p:cNvPicPr/>
          <p:nvPr/>
        </p:nvPicPr>
        <p:blipFill>
          <a:blip r:embed="rId1"/>
          <a:stretch/>
        </p:blipFill>
        <p:spPr>
          <a:xfrm>
            <a:off x="7493040" y="529200"/>
            <a:ext cx="4248360" cy="4730760"/>
          </a:xfrm>
          <a:prstGeom prst="rect">
            <a:avLst/>
          </a:prstGeom>
          <a:ln w="19080">
            <a:noFill/>
          </a:ln>
        </p:spPr>
      </p:pic>
      <p:pic>
        <p:nvPicPr>
          <p:cNvPr id="526" name="Picture Placeholder 31" descr=""/>
          <p:cNvPicPr/>
          <p:nvPr/>
        </p:nvPicPr>
        <p:blipFill>
          <a:blip r:embed="rId2"/>
          <a:srcRect l="0" t="2551" r="0" b="2551"/>
          <a:stretch/>
        </p:blipFill>
        <p:spPr>
          <a:xfrm>
            <a:off x="6504120" y="3029040"/>
            <a:ext cx="1570320" cy="1796400"/>
          </a:xfrm>
          <a:prstGeom prst="rect">
            <a:avLst/>
          </a:prstGeom>
          <a:ln>
            <a:noFill/>
          </a:ln>
        </p:spPr>
      </p:pic>
      <p:sp>
        <p:nvSpPr>
          <p:cNvPr id="527" name="TextShape 3"/>
          <p:cNvSpPr txBox="1"/>
          <p:nvPr/>
        </p:nvSpPr>
        <p:spPr>
          <a:xfrm>
            <a:off x="11194200" y="6217920"/>
            <a:ext cx="458280" cy="364680"/>
          </a:xfrm>
          <a:prstGeom prst="rect">
            <a:avLst/>
          </a:prstGeom>
          <a:noFill/>
          <a:ln>
            <a:noFill/>
          </a:ln>
        </p:spPr>
        <p:txBody>
          <a:bodyPr anchor="ctr">
            <a:noAutofit/>
          </a:bodyPr>
          <a:p>
            <a:pPr algn="ctr">
              <a:lnSpc>
                <a:spcPct val="100000"/>
              </a:lnSpc>
            </a:pPr>
            <a:fld id="{930B839C-C793-4C8F-9B9F-1C03ADE91D01}" type="slidenum">
              <a:rPr b="0" lang="en-US" sz="1200" spc="-1" strike="noStrike">
                <a:solidFill>
                  <a:srgbClr val="0f253e"/>
                </a:solidFill>
                <a:latin typeface="Abad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TextShape 1"/>
          <p:cNvSpPr txBox="1"/>
          <p:nvPr/>
        </p:nvSpPr>
        <p:spPr>
          <a:xfrm>
            <a:off x="5185800" y="1600920"/>
            <a:ext cx="5055480" cy="1325160"/>
          </a:xfrm>
          <a:prstGeom prst="rect">
            <a:avLst/>
          </a:prstGeom>
          <a:noFill/>
          <a:ln>
            <a:noFill/>
          </a:ln>
        </p:spPr>
        <p:txBody>
          <a:bodyPr anchor="b">
            <a:noAutofit/>
          </a:bodyPr>
          <a:p>
            <a:pPr>
              <a:lnSpc>
                <a:spcPct val="90000"/>
              </a:lnSpc>
            </a:pPr>
            <a:r>
              <a:rPr b="1" lang="zh-CN" sz="4400" spc="-1" strike="noStrike">
                <a:solidFill>
                  <a:srgbClr val="0f253e"/>
                </a:solidFill>
                <a:latin typeface="Posterama Text Black"/>
              </a:rPr>
              <a:t>Thank you</a:t>
            </a:r>
            <a:endParaRPr b="0" lang="zh-CN" sz="4400" spc="-1" strike="noStrike">
              <a:solidFill>
                <a:srgbClr val="000000"/>
              </a:solidFill>
              <a:latin typeface="Abadi"/>
            </a:endParaRPr>
          </a:p>
        </p:txBody>
      </p:sp>
      <p:sp>
        <p:nvSpPr>
          <p:cNvPr id="529" name="CustomShape 2"/>
          <p:cNvSpPr/>
          <p:nvPr/>
        </p:nvSpPr>
        <p:spPr>
          <a:xfrm>
            <a:off x="390960" y="2493360"/>
            <a:ext cx="1465560" cy="1289160"/>
          </a:xfrm>
          <a:prstGeom prst="hexagon">
            <a:avLst>
              <a:gd name="adj" fmla="val 28349"/>
              <a:gd name="vf" fmla="val 115470"/>
            </a:avLst>
          </a:prstGeom>
          <a:blipFill rotWithShape="0">
            <a:blip r:embed="rId1"/>
            <a:stretch>
              <a:fillRect/>
            </a:stretch>
          </a:blipFill>
          <a:ln>
            <a:noFill/>
          </a:ln>
        </p:spPr>
        <p:style>
          <a:lnRef idx="0"/>
          <a:fillRef idx="0"/>
          <a:effectRef idx="0"/>
          <a:fontRef idx="minor"/>
        </p:style>
      </p:sp>
      <p:sp>
        <p:nvSpPr>
          <p:cNvPr id="530" name="CustomShape 3"/>
          <p:cNvSpPr/>
          <p:nvPr/>
        </p:nvSpPr>
        <p:spPr>
          <a:xfrm>
            <a:off x="2755080" y="2502000"/>
            <a:ext cx="1465560" cy="1289160"/>
          </a:xfrm>
          <a:prstGeom prst="hexagon">
            <a:avLst>
              <a:gd name="adj" fmla="val 28349"/>
              <a:gd name="vf" fmla="val 115470"/>
            </a:avLst>
          </a:prstGeom>
          <a:blipFill rotWithShape="0">
            <a:blip r:embed="rId2"/>
            <a:stretch>
              <a:fillRect/>
            </a:stretch>
          </a:blipFill>
          <a:ln w="12600">
            <a:noFill/>
          </a:ln>
        </p:spPr>
        <p:style>
          <a:lnRef idx="0"/>
          <a:fillRef idx="0"/>
          <a:effectRef idx="0"/>
          <a:fontRef idx="minor"/>
        </p:style>
      </p:sp>
      <p:sp>
        <p:nvSpPr>
          <p:cNvPr id="531" name="CustomShape 4"/>
          <p:cNvSpPr/>
          <p:nvPr/>
        </p:nvSpPr>
        <p:spPr>
          <a:xfrm>
            <a:off x="3948480" y="3195000"/>
            <a:ext cx="1465560" cy="1289160"/>
          </a:xfrm>
          <a:prstGeom prst="hexagon">
            <a:avLst>
              <a:gd name="adj" fmla="val 28349"/>
              <a:gd name="vf" fmla="val 115470"/>
            </a:avLst>
          </a:prstGeom>
          <a:blipFill rotWithShape="0">
            <a:blip r:embed="rId3"/>
            <a:stretch>
              <a:fillRect/>
            </a:stretch>
          </a:blipFill>
          <a:ln w="12600">
            <a:noFill/>
          </a:ln>
        </p:spPr>
        <p:style>
          <a:lnRef idx="0"/>
          <a:fillRef idx="0"/>
          <a:effectRef idx="0"/>
          <a:fontRef idx="minor"/>
        </p:style>
      </p:sp>
      <p:sp>
        <p:nvSpPr>
          <p:cNvPr id="532" name="TextShape 5"/>
          <p:cNvSpPr txBox="1"/>
          <p:nvPr/>
        </p:nvSpPr>
        <p:spPr>
          <a:xfrm>
            <a:off x="6300720" y="3138120"/>
            <a:ext cx="3340800" cy="1879560"/>
          </a:xfrm>
          <a:prstGeom prst="rect">
            <a:avLst/>
          </a:prstGeom>
          <a:noFill/>
          <a:ln>
            <a:noFill/>
          </a:ln>
        </p:spPr>
        <p:txBody>
          <a:bodyPr>
            <a:noAutofit/>
          </a:bodyPr>
          <a:p>
            <a:pPr>
              <a:lnSpc>
                <a:spcPct val="100000"/>
              </a:lnSpc>
              <a:spcBef>
                <a:spcPts val="1001"/>
              </a:spcBef>
            </a:pPr>
            <a:r>
              <a:rPr b="0" lang="zh-CN" sz="1800" spc="-1" strike="noStrike">
                <a:solidFill>
                  <a:srgbClr val="0f253e"/>
                </a:solidFill>
                <a:latin typeface="Abadi"/>
              </a:rPr>
              <a:t>Farzana akter</a:t>
            </a:r>
            <a:endParaRPr b="0" lang="zh-CN" sz="1800" spc="-1" strike="noStrike">
              <a:solidFill>
                <a:srgbClr val="0f253e"/>
              </a:solidFill>
              <a:latin typeface="Abadi"/>
            </a:endParaRPr>
          </a:p>
          <a:p>
            <a:pPr>
              <a:lnSpc>
                <a:spcPct val="100000"/>
              </a:lnSpc>
              <a:spcBef>
                <a:spcPts val="1001"/>
              </a:spcBef>
            </a:pPr>
            <a:r>
              <a:rPr b="0" lang="zh-CN" sz="1800" spc="-1" strike="noStrike">
                <a:solidFill>
                  <a:srgbClr val="0f253e"/>
                </a:solidFill>
                <a:latin typeface="Abadi"/>
              </a:rPr>
              <a:t>Fakter21.ses@bu.ac.bd</a:t>
            </a:r>
            <a:endParaRPr b="0" lang="zh-CN" sz="1800" spc="-1" strike="noStrike">
              <a:solidFill>
                <a:srgbClr val="0f253e"/>
              </a:solidFill>
              <a:latin typeface="Abadi"/>
            </a:endParaRPr>
          </a:p>
          <a:p>
            <a:pPr>
              <a:lnSpc>
                <a:spcPct val="100000"/>
              </a:lnSpc>
              <a:spcBef>
                <a:spcPts val="1001"/>
              </a:spcBef>
            </a:pPr>
            <a:r>
              <a:rPr b="0" lang="zh-CN" sz="1800" spc="-1" strike="noStrike">
                <a:solidFill>
                  <a:srgbClr val="0f253e"/>
                </a:solidFill>
                <a:latin typeface="Abadi"/>
              </a:rPr>
              <a:t>www.skycity.com</a:t>
            </a:r>
            <a:endParaRPr b="0" lang="zh-CN" sz="1800" spc="-1" strike="noStrike">
              <a:solidFill>
                <a:srgbClr val="0f253e"/>
              </a:solidFill>
              <a:latin typeface="Abadi"/>
            </a:endParaRPr>
          </a:p>
          <a:p>
            <a:pPr>
              <a:lnSpc>
                <a:spcPct val="100000"/>
              </a:lnSpc>
              <a:spcBef>
                <a:spcPts val="1001"/>
              </a:spcBef>
            </a:pPr>
            <a:endParaRPr b="0" lang="zh-CN" sz="1800" spc="-1" strike="noStrike">
              <a:solidFill>
                <a:srgbClr val="0f253e"/>
              </a:solidFill>
              <a:latin typeface="Abadi"/>
            </a:endParaRPr>
          </a:p>
        </p:txBody>
      </p:sp>
      <p:sp>
        <p:nvSpPr>
          <p:cNvPr id="533" name="CustomShape 6"/>
          <p:cNvSpPr/>
          <p:nvPr/>
        </p:nvSpPr>
        <p:spPr>
          <a:xfrm>
            <a:off x="5151240" y="5238720"/>
            <a:ext cx="1465560" cy="1289160"/>
          </a:xfrm>
          <a:prstGeom prst="hexagon">
            <a:avLst>
              <a:gd name="adj" fmla="val 28349"/>
              <a:gd name="vf" fmla="val 115470"/>
            </a:avLst>
          </a:prstGeom>
          <a:blipFill rotWithShape="0">
            <a:blip r:embed="rId4"/>
            <a:stretch>
              <a:fillRect/>
            </a:stretch>
          </a:blip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45</TotalTime>
  <Application>Neat_Office/6.2.8.2$Windows_x86 LibreOffice_project/</Application>
  <Words>389</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2024-10-04T19:28:25Z</dcterms:created>
  <dc:creator>Tashin Hassan</dc:creator>
  <dc:description/>
  <dc:language>en-US</dc:language>
  <cp:lastModifiedBy/>
  <dcterms:modified xsi:type="dcterms:W3CDTF">2024-10-05T18:42:27Z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