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6" autoAdjust="0"/>
  </p:normalViewPr>
  <p:slideViewPr>
    <p:cSldViewPr snapToGrid="0" showGuides="1">
      <p:cViewPr>
        <p:scale>
          <a:sx n="100" d="100"/>
          <a:sy n="100" d="100"/>
        </p:scale>
        <p:origin x="72" y="312"/>
      </p:cViewPr>
      <p:guideLst>
        <p:guide pos="728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5872-258A-4413-9F8C-BE323B5AD229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A6FE9-EEB0-4930-BAB9-A0AA7A2DF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3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6FE9-EEB0-4930-BAB9-A0AA7A2DF0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2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2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5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7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CD79-E30F-41CA-9422-2537A6B5F4F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E5BE-0B6E-4CC7-926E-17BECFA1B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立方体 42"/>
          <p:cNvSpPr/>
          <p:nvPr/>
        </p:nvSpPr>
        <p:spPr>
          <a:xfrm>
            <a:off x="3133726" y="5124790"/>
            <a:ext cx="1126975" cy="13049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95850" y="161925"/>
            <a:ext cx="2400300" cy="590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6096000" y="752475"/>
            <a:ext cx="0" cy="514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00512" y="1266826"/>
            <a:ext cx="399097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9" idx="1"/>
            <a:endCxn id="16" idx="2"/>
          </p:cNvCxnSpPr>
          <p:nvPr/>
        </p:nvCxnSpPr>
        <p:spPr>
          <a:xfrm rot="10800000">
            <a:off x="2330850" y="983179"/>
            <a:ext cx="1769662" cy="674173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多文档 15"/>
          <p:cNvSpPr/>
          <p:nvPr/>
        </p:nvSpPr>
        <p:spPr>
          <a:xfrm>
            <a:off x="1724026" y="310634"/>
            <a:ext cx="1409700" cy="699016"/>
          </a:xfrm>
          <a:prstGeom prst="flowChartMultidocumen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LiveData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endCxn id="5" idx="1"/>
          </p:cNvCxnSpPr>
          <p:nvPr/>
        </p:nvCxnSpPr>
        <p:spPr>
          <a:xfrm>
            <a:off x="3133726" y="457200"/>
            <a:ext cx="17621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382988" y="1412618"/>
            <a:ext cx="1779687" cy="489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UserInfoViewModel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0696" y="1411845"/>
            <a:ext cx="1250753" cy="489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096000" y="2047876"/>
            <a:ext cx="0" cy="514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733674" y="2562226"/>
            <a:ext cx="6724650" cy="9048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050976" y="2769930"/>
            <a:ext cx="1332012" cy="4894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UserTask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58395" y="2769930"/>
            <a:ext cx="1332012" cy="4894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FriendTask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65815" y="2769930"/>
            <a:ext cx="1332012" cy="4894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GroupTask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841607" y="2769930"/>
            <a:ext cx="1332012" cy="4894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716982" y="3467101"/>
            <a:ext cx="0" cy="514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043862" y="3467101"/>
            <a:ext cx="0" cy="514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850082" y="3981451"/>
            <a:ext cx="3733800" cy="8381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176962" y="3981454"/>
            <a:ext cx="3733800" cy="8381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067668" y="4155817"/>
            <a:ext cx="1332012" cy="489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UserService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100512" y="4155817"/>
            <a:ext cx="1332012" cy="489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371285" y="4160582"/>
            <a:ext cx="1332012" cy="489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90544" y="4155817"/>
            <a:ext cx="1332012" cy="489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UserDao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16982" y="4819650"/>
            <a:ext cx="0" cy="514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086724" y="4838701"/>
            <a:ext cx="0" cy="514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流程图: 磁盘 41"/>
          <p:cNvSpPr/>
          <p:nvPr/>
        </p:nvSpPr>
        <p:spPr>
          <a:xfrm>
            <a:off x="7230741" y="5334000"/>
            <a:ext cx="1806550" cy="886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 Light</vt:lpstr>
      <vt:lpstr>Arial</vt:lpstr>
      <vt:lpstr>等线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2019-10-26T14:09:22Z</dcterms:created>
  <dcterms:modified xsi:type="dcterms:W3CDTF">2019-10-26T14:30:57Z</dcterms:modified>
</cp:coreProperties>
</file>