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8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7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6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4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7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9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1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5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C9FA-3F0B-4976-9732-B85858D55344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C583-3F33-4F19-AB0F-C7CDD523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7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65766" y="154379"/>
            <a:ext cx="2434441" cy="1852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35781" y="344384"/>
            <a:ext cx="14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ViewModel</a:t>
            </a:r>
          </a:p>
        </p:txBody>
      </p:sp>
      <p:cxnSp>
        <p:nvCxnSpPr>
          <p:cNvPr id="11" name="直接连接符 10"/>
          <p:cNvCxnSpPr>
            <a:stCxn id="4" idx="1"/>
          </p:cNvCxnSpPr>
          <p:nvPr/>
        </p:nvCxnSpPr>
        <p:spPr>
          <a:xfrm flipH="1" flipV="1">
            <a:off x="3158836" y="1080654"/>
            <a:ext cx="20069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46960" y="1080654"/>
            <a:ext cx="35626" cy="203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58835" y="684625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 Data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2244437" y="5599215"/>
            <a:ext cx="1983179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Database</a:t>
            </a:r>
            <a:endParaRPr lang="zh-CN" altLang="en-US" sz="28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481943" y="4025735"/>
            <a:ext cx="11875" cy="157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92233" y="464739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474525" y="869291"/>
            <a:ext cx="1745672" cy="4132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LiveData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474524" y="1386742"/>
            <a:ext cx="1745672" cy="4132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LiveData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3918857" y="4025735"/>
            <a:ext cx="11875" cy="15734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立方体 24"/>
          <p:cNvSpPr/>
          <p:nvPr/>
        </p:nvSpPr>
        <p:spPr>
          <a:xfrm>
            <a:off x="6347360" y="5382490"/>
            <a:ext cx="1110344" cy="1347849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18858" y="4684815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513616" y="4025735"/>
            <a:ext cx="5937" cy="147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539838" y="466700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7374580" y="4022765"/>
            <a:ext cx="5933" cy="1355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56763" y="4499826"/>
            <a:ext cx="107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Remote data</a:t>
            </a:r>
            <a:endParaRPr lang="zh-CN" altLang="en-US" dirty="0"/>
          </a:p>
        </p:txBody>
      </p:sp>
      <p:sp>
        <p:nvSpPr>
          <p:cNvPr id="33" name="流程图: 磁盘 32"/>
          <p:cNvSpPr/>
          <p:nvPr/>
        </p:nvSpPr>
        <p:spPr>
          <a:xfrm>
            <a:off x="8882742" y="5663930"/>
            <a:ext cx="1983179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Database</a:t>
            </a:r>
            <a:endParaRPr lang="zh-CN" altLang="en-US" sz="28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844643" y="4072936"/>
            <a:ext cx="11875" cy="157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62457" y="4425627"/>
            <a:ext cx="117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Save Remote data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40437" y="5071958"/>
            <a:ext cx="15335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step1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15449" y="5017599"/>
            <a:ext cx="15335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step2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3459" y="4952884"/>
            <a:ext cx="15335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step3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41" name="肘形连接符 40"/>
          <p:cNvCxnSpPr/>
          <p:nvPr/>
        </p:nvCxnSpPr>
        <p:spPr>
          <a:xfrm rot="5400000" flipH="1" flipV="1">
            <a:off x="4312880" y="2186345"/>
            <a:ext cx="1356755" cy="966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07990" y="2309153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cxnSp>
        <p:nvCxnSpPr>
          <p:cNvPr id="44" name="肘形连接符 43"/>
          <p:cNvCxnSpPr/>
          <p:nvPr/>
        </p:nvCxnSpPr>
        <p:spPr>
          <a:xfrm rot="16200000" flipV="1">
            <a:off x="7423063" y="2053010"/>
            <a:ext cx="1197438" cy="1128156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67550" y="2296355"/>
            <a:ext cx="11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Data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001496" y="344384"/>
            <a:ext cx="2802577" cy="14556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 updater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7854" y="3111335"/>
            <a:ext cx="988027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Task</a:t>
            </a:r>
            <a:endParaRPr lang="zh-CN" altLang="en-US" sz="3200" dirty="0"/>
          </a:p>
        </p:txBody>
      </p:sp>
      <p:cxnSp>
        <p:nvCxnSpPr>
          <p:cNvPr id="49" name="直接箭头连接符 48"/>
          <p:cNvCxnSpPr>
            <a:endCxn id="21" idx="3"/>
          </p:cNvCxnSpPr>
          <p:nvPr/>
        </p:nvCxnSpPr>
        <p:spPr>
          <a:xfrm flipH="1">
            <a:off x="7220197" y="1053957"/>
            <a:ext cx="1959429" cy="21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220196" y="1572396"/>
            <a:ext cx="1959429" cy="21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760525" y="732056"/>
            <a:ext cx="134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73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2019-10-02T01:49:15Z</dcterms:created>
  <dcterms:modified xsi:type="dcterms:W3CDTF">2019-10-02T02:06:26Z</dcterms:modified>
</cp:coreProperties>
</file>