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2" r:id="rId3"/>
    <p:sldId id="286" r:id="rId4"/>
    <p:sldId id="291" r:id="rId5"/>
    <p:sldId id="287" r:id="rId6"/>
    <p:sldId id="288" r:id="rId7"/>
    <p:sldId id="289" r:id="rId8"/>
    <p:sldId id="290" r:id="rId9"/>
    <p:sldId id="274" r:id="rId10"/>
    <p:sldId id="29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0C7"/>
    <a:srgbClr val="F9B298"/>
    <a:srgbClr val="F8F6F2"/>
    <a:srgbClr val="00356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758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ED640-2A2B-41E2-AB1A-2A9B21BAA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60FCBB-74D1-4934-9315-C0912B5EF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86D18-69A0-4C48-9766-3290BD81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25D46-2DEA-4024-A500-D07DE777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28ADEB-B9D1-4B13-B548-13FFCB4C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05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1D265-AA87-4FC5-9A56-12446F39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42CDF6-EC77-4FE2-B43F-6B7DDE3A3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130CE-5363-48CB-A340-0F0493EC6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33B3F-F69B-4A0F-B85F-5EEC5C2E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2582E-10D0-4F57-B41B-7BC86F51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64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B77D58-5D45-4986-9735-A8BCF7589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DCE1AA-D2E3-4F6E-807B-1BC99D2FD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CB4F6-10F4-4A43-9EDD-10822AEB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8C7BF-F87C-4DD4-A764-DA24BBD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9CD3B-5C66-464D-9770-FC83699E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B2C1A-03F4-4194-B2FF-52CEE01D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F7A8CC-C4C9-41DF-9E73-115DA82FB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683D0-42B0-45C1-8E15-D648E076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6AB831-851A-4453-B5AE-4BD708A4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560B2-CCC8-42CC-9754-69F08BBA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91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F80FF-C6A2-494D-B2B5-DCED81A4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B49E0-2ED4-4ED6-9525-651A00DD6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670E02-DBEA-4EAA-A963-09D5CD65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A1F08-AC83-4710-87FC-BA284591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6418F-E4E5-4E49-8867-86DD936F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08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095B1-6867-4341-BB7A-B1192E10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FCF58-073E-4332-A193-A5C728DCB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12EDE3-5F22-459C-B14E-0E9E4D947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B47649-78BE-48C3-9619-1393EC25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63AF48-1D8D-43CE-B4EF-EA283C34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CE8652-6E13-462A-BA65-CE492BB7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21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C0A6B-6C98-49D9-A1C8-B1C3AE70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2181C6-4AD0-4DF9-AFA1-3ECD807D8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47CC88-A24C-42F5-BAB7-8668B1596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E3DD69-B51F-44CB-8A7F-9C916C9D3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93277A-5D98-4489-903E-F54234DD7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5922D4-5778-464C-9D4B-53441E81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B2B1A9-4C55-4C24-96B8-CDA690065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9758BE-1158-45B0-888E-FBF36F80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09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DACC5-7103-41D4-928B-EA6EEA40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AA7162-D5F1-4233-B44B-2A519568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707E3F-284F-40F6-9E4A-F11A61BE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D266D2-4B7E-4B5C-BBF0-36CF7A95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51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AF4FE7-090A-4B5B-BCB1-309C8B80A7D7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7F7AA4-209D-4689-AA02-D04B4EDE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85722C-8A72-448E-8B83-EF7C5AF9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24A6E7-8728-4C8A-82A6-A6C3CA90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34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FCA1F-DBEC-4F64-A69D-D69080070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1CC70-5093-42C4-8978-1F2D73632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786617-699B-488F-8721-F3B668462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4FC728-03B7-400E-B1AE-2A5B4D18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97A1CA-2B06-47D1-87BB-6FA3AB17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FA3FAE-923B-44C6-A3D4-934B76B4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20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06F8E-3219-4BC9-AC48-C3DC6CFC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04C55E-16F2-4CAF-9384-FC1D4F080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AD510D-2B1E-4164-AED3-22DE5492E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7433D4-FB86-4AFF-B6A8-F8E3F1BE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BCFB19-C751-424E-B3D4-EEB9597C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8B9F28-5458-46D5-A25A-B0BBEAA7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92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AB1C4B-3767-46EA-A3DE-A1B389DE7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696137-0F59-4406-87C1-C506DAFF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8FC2BC-E05F-4E79-B480-7DC4C5E52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BC401-CFCF-4CBF-8250-0F6535AAC3D8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E4EED-EEA6-4898-9A84-042E4F271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F8E61-8F4C-46F9-B605-3C0D16F5F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81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7A65AD-DFB0-4E72-9BBD-05217128E1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1660E10-9865-4A2A-A842-5CF8813FC684}"/>
              </a:ext>
            </a:extLst>
          </p:cNvPr>
          <p:cNvCxnSpPr>
            <a:cxnSpLocks/>
          </p:cNvCxnSpPr>
          <p:nvPr/>
        </p:nvCxnSpPr>
        <p:spPr>
          <a:xfrm>
            <a:off x="1333500" y="5130800"/>
            <a:ext cx="10858500" cy="0"/>
          </a:xfrm>
          <a:prstGeom prst="line">
            <a:avLst/>
          </a:prstGeom>
          <a:ln w="254000">
            <a:solidFill>
              <a:srgbClr val="0187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40D276-71EF-46F9-AFDA-7F49C2F9775D}"/>
              </a:ext>
            </a:extLst>
          </p:cNvPr>
          <p:cNvSpPr txBox="1"/>
          <p:nvPr/>
        </p:nvSpPr>
        <p:spPr>
          <a:xfrm>
            <a:off x="1333500" y="1248008"/>
            <a:ext cx="83840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 err="1">
                <a:solidFill>
                  <a:srgbClr val="0187FB"/>
                </a:solidFill>
              </a:rPr>
              <a:t>UnityEngine</a:t>
            </a:r>
            <a:r>
              <a:rPr lang="en-US" altLang="ko-KR" sz="8800" b="1" dirty="0">
                <a:solidFill>
                  <a:srgbClr val="0187FB"/>
                </a:solidFill>
              </a:rPr>
              <a:t> </a:t>
            </a:r>
            <a:r>
              <a:rPr lang="ko-KR" altLang="en-US" sz="8800" b="1" dirty="0">
                <a:solidFill>
                  <a:srgbClr val="0187FB"/>
                </a:solidFill>
              </a:rPr>
              <a:t>기반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D38E18-38C2-4110-B4B0-DAC311AE9A8B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E999C16-7FF9-4F42-8224-49ABB603793A}"/>
              </a:ext>
            </a:extLst>
          </p:cNvPr>
          <p:cNvGrpSpPr/>
          <p:nvPr/>
        </p:nvGrpSpPr>
        <p:grpSpPr>
          <a:xfrm>
            <a:off x="1333500" y="2720706"/>
            <a:ext cx="7632080" cy="1461191"/>
            <a:chOff x="1333500" y="3023567"/>
            <a:chExt cx="7632080" cy="146119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DBDF0E2-A07C-43CB-ACFC-C059E066074A}"/>
                </a:ext>
              </a:extLst>
            </p:cNvPr>
            <p:cNvSpPr/>
            <p:nvPr/>
          </p:nvSpPr>
          <p:spPr>
            <a:xfrm>
              <a:off x="1333500" y="3023567"/>
              <a:ext cx="7632080" cy="14611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1586C36-8EF7-47D8-9D9B-639F19D27116}"/>
                </a:ext>
              </a:extLst>
            </p:cNvPr>
            <p:cNvSpPr txBox="1"/>
            <p:nvPr/>
          </p:nvSpPr>
          <p:spPr>
            <a:xfrm>
              <a:off x="1565866" y="3090473"/>
              <a:ext cx="632737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300" dirty="0">
                  <a:solidFill>
                    <a:schemeClr val="bg1"/>
                  </a:solidFill>
                </a:rPr>
                <a:t>네비게이션  기능  살펴보기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85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964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err="1"/>
              <a:t>NavMeshAgent</a:t>
            </a:r>
            <a:r>
              <a:rPr lang="en-US" altLang="ko-KR" sz="3600" spc="-300" dirty="0"/>
              <a:t>-</a:t>
            </a:r>
            <a:r>
              <a:rPr lang="ko-KR" altLang="en-US" sz="3600" spc="-300" dirty="0"/>
              <a:t>마무리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745BF1-E258-4F57-8959-96BA37268667}"/>
              </a:ext>
            </a:extLst>
          </p:cNvPr>
          <p:cNvSpPr/>
          <p:nvPr/>
        </p:nvSpPr>
        <p:spPr>
          <a:xfrm>
            <a:off x="441158" y="1842168"/>
            <a:ext cx="5502442" cy="50211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2063EC-5C64-4CDD-80D8-A28E4D41C7AD}"/>
              </a:ext>
            </a:extLst>
          </p:cNvPr>
          <p:cNvSpPr/>
          <p:nvPr/>
        </p:nvSpPr>
        <p:spPr>
          <a:xfrm>
            <a:off x="6248400" y="1283367"/>
            <a:ext cx="5502442" cy="21456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6370923" y="3793957"/>
            <a:ext cx="5517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간단한 캐릭터에 </a:t>
            </a:r>
            <a:r>
              <a:rPr lang="en-US" altLang="ko-KR" sz="3600" b="1" dirty="0"/>
              <a:t>AI </a:t>
            </a:r>
            <a:r>
              <a:rPr lang="ko-KR" altLang="en-US" sz="3600" b="1" dirty="0"/>
              <a:t>입히기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F72751-326E-4B49-BA29-BFC6FBF9BBF2}"/>
              </a:ext>
            </a:extLst>
          </p:cNvPr>
          <p:cNvSpPr txBox="1"/>
          <p:nvPr/>
        </p:nvSpPr>
        <p:spPr>
          <a:xfrm>
            <a:off x="6370923" y="4584909"/>
            <a:ext cx="52910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Itch.io</a:t>
            </a:r>
            <a:r>
              <a:rPr lang="ko-KR" altLang="en-US" dirty="0"/>
              <a:t>에서 </a:t>
            </a:r>
            <a:r>
              <a:rPr lang="ko-KR" altLang="en-US" dirty="0" err="1"/>
              <a:t>다운로드받은</a:t>
            </a:r>
            <a:r>
              <a:rPr lang="ko-KR" altLang="en-US" dirty="0"/>
              <a:t> 모델</a:t>
            </a:r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ko-KR" altLang="en-US" dirty="0"/>
              <a:t>플레이어와의 거리가 </a:t>
            </a:r>
            <a:r>
              <a:rPr lang="en-US" altLang="ko-KR" dirty="0"/>
              <a:t>2</a:t>
            </a:r>
            <a:r>
              <a:rPr lang="ko-KR" altLang="en-US" dirty="0"/>
              <a:t>보다 작아질 때까지 </a:t>
            </a:r>
            <a:r>
              <a:rPr lang="en-US" altLang="ko-KR" dirty="0"/>
              <a:t>{</a:t>
            </a:r>
          </a:p>
          <a:p>
            <a:pPr algn="just"/>
            <a:r>
              <a:rPr lang="en-US" altLang="ko-KR" dirty="0"/>
              <a:t>    </a:t>
            </a:r>
            <a:r>
              <a:rPr lang="ko-KR" altLang="en-US" dirty="0"/>
              <a:t>목적지 </a:t>
            </a:r>
            <a:r>
              <a:rPr lang="en-US" altLang="ko-KR" dirty="0"/>
              <a:t>= </a:t>
            </a:r>
            <a:r>
              <a:rPr lang="ko-KR" altLang="en-US" dirty="0"/>
              <a:t>플레이어의 위치</a:t>
            </a:r>
            <a:endParaRPr lang="en-US" altLang="ko-KR" dirty="0"/>
          </a:p>
          <a:p>
            <a:pPr algn="just"/>
            <a:r>
              <a:rPr lang="en-US" altLang="ko-KR" dirty="0"/>
              <a:t>}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8BF9F41-6464-4E3B-90B2-96B302F98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02" y="1842168"/>
            <a:ext cx="5482156" cy="417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5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1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기초지식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03A0D53-2672-4A2D-B5C0-6A0276CAC9F9}"/>
              </a:ext>
            </a:extLst>
          </p:cNvPr>
          <p:cNvCxnSpPr/>
          <p:nvPr/>
        </p:nvCxnSpPr>
        <p:spPr>
          <a:xfrm>
            <a:off x="537117" y="1471962"/>
            <a:ext cx="555888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E9B08DB-0C4D-4694-BA7B-67B961960AD2}"/>
              </a:ext>
            </a:extLst>
          </p:cNvPr>
          <p:cNvCxnSpPr/>
          <p:nvPr/>
        </p:nvCxnSpPr>
        <p:spPr>
          <a:xfrm>
            <a:off x="537117" y="3204118"/>
            <a:ext cx="555888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892BE55-5F04-4595-9CF8-9E0AACB9CD45}"/>
              </a:ext>
            </a:extLst>
          </p:cNvPr>
          <p:cNvSpPr txBox="1"/>
          <p:nvPr/>
        </p:nvSpPr>
        <p:spPr>
          <a:xfrm>
            <a:off x="537117" y="1876375"/>
            <a:ext cx="5881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solidFill>
                  <a:schemeClr val="accent1"/>
                </a:solidFill>
                <a:latin typeface="+mj-ea"/>
                <a:ea typeface="+mj-ea"/>
              </a:rPr>
              <a:t>네비게이션의 정의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88EA17E-3DD3-44D4-9628-4FE05FB35F12}"/>
              </a:ext>
            </a:extLst>
          </p:cNvPr>
          <p:cNvSpPr/>
          <p:nvPr/>
        </p:nvSpPr>
        <p:spPr>
          <a:xfrm>
            <a:off x="6679580" y="1360449"/>
            <a:ext cx="4975303" cy="4873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8A3E72-F404-412E-9341-E751418A698D}"/>
              </a:ext>
            </a:extLst>
          </p:cNvPr>
          <p:cNvSpPr txBox="1"/>
          <p:nvPr/>
        </p:nvSpPr>
        <p:spPr>
          <a:xfrm>
            <a:off x="598970" y="3675986"/>
            <a:ext cx="5371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특정 목적지까지의 경로를 알려주는 프로그램</a:t>
            </a:r>
            <a:endParaRPr lang="en-US" altLang="ko-KR" sz="1600" dirty="0"/>
          </a:p>
          <a:p>
            <a:pPr algn="just"/>
            <a:r>
              <a:rPr lang="en-US" altLang="ko-KR" sz="1600" dirty="0"/>
              <a:t>-</a:t>
            </a:r>
            <a:r>
              <a:rPr lang="ko-KR" altLang="en-US" sz="1600" dirty="0"/>
              <a:t>경로가 여러 개라면 가장 가까운 경로 탐색</a:t>
            </a:r>
          </a:p>
        </p:txBody>
      </p:sp>
    </p:spTree>
    <p:extLst>
      <p:ext uri="{BB962C8B-B14F-4D97-AF65-F5344CB8AC3E}">
        <p14:creationId xmlns:p14="http://schemas.microsoft.com/office/powerpoint/2010/main" val="414348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1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541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err="1"/>
              <a:t>NavMeshAgent</a:t>
            </a:r>
            <a:r>
              <a:rPr lang="en-US" altLang="ko-KR" sz="3600" spc="-300" dirty="0"/>
              <a:t>-</a:t>
            </a:r>
            <a:r>
              <a:rPr lang="ko-KR" altLang="en-US" sz="3600" spc="-300" dirty="0"/>
              <a:t>준비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03A0D53-2672-4A2D-B5C0-6A0276CAC9F9}"/>
              </a:ext>
            </a:extLst>
          </p:cNvPr>
          <p:cNvCxnSpPr/>
          <p:nvPr/>
        </p:nvCxnSpPr>
        <p:spPr>
          <a:xfrm>
            <a:off x="537117" y="1471962"/>
            <a:ext cx="555888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E9B08DB-0C4D-4694-BA7B-67B961960AD2}"/>
              </a:ext>
            </a:extLst>
          </p:cNvPr>
          <p:cNvCxnSpPr/>
          <p:nvPr/>
        </p:nvCxnSpPr>
        <p:spPr>
          <a:xfrm>
            <a:off x="537117" y="3204118"/>
            <a:ext cx="555888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892BE55-5F04-4595-9CF8-9E0AACB9CD45}"/>
              </a:ext>
            </a:extLst>
          </p:cNvPr>
          <p:cNvSpPr txBox="1"/>
          <p:nvPr/>
        </p:nvSpPr>
        <p:spPr>
          <a:xfrm>
            <a:off x="537117" y="1876375"/>
            <a:ext cx="4496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solidFill>
                  <a:schemeClr val="accent1"/>
                </a:solidFill>
                <a:latin typeface="+mj-ea"/>
                <a:ea typeface="+mj-ea"/>
              </a:rPr>
              <a:t>구조물 만들기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88EA17E-3DD3-44D4-9628-4FE05FB35F12}"/>
              </a:ext>
            </a:extLst>
          </p:cNvPr>
          <p:cNvSpPr/>
          <p:nvPr/>
        </p:nvSpPr>
        <p:spPr>
          <a:xfrm>
            <a:off x="6679580" y="1360449"/>
            <a:ext cx="4975303" cy="4873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8A3E72-F404-412E-9341-E751418A698D}"/>
              </a:ext>
            </a:extLst>
          </p:cNvPr>
          <p:cNvSpPr txBox="1"/>
          <p:nvPr/>
        </p:nvSpPr>
        <p:spPr>
          <a:xfrm>
            <a:off x="598970" y="3675986"/>
            <a:ext cx="5371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/>
              <a:t>Unity Registry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Probuilder</a:t>
            </a:r>
            <a:r>
              <a:rPr lang="en-US" altLang="ko-KR" sz="1600" dirty="0"/>
              <a:t> </a:t>
            </a:r>
            <a:r>
              <a:rPr lang="ko-KR" altLang="en-US" sz="1600" dirty="0"/>
              <a:t>사용</a:t>
            </a:r>
            <a:endParaRPr lang="en-US" altLang="ko-KR" sz="1600" dirty="0"/>
          </a:p>
          <a:p>
            <a:pPr algn="just"/>
            <a:r>
              <a:rPr lang="en-US" altLang="ko-KR" sz="1600" dirty="0"/>
              <a:t>-&gt; </a:t>
            </a:r>
            <a:r>
              <a:rPr lang="ko-KR" altLang="en-US" sz="1600" dirty="0"/>
              <a:t>다양한 건축 관련 기능들 제공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11D025-DB97-4D33-AB98-1D495598E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580" y="1360450"/>
            <a:ext cx="4975303" cy="487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3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1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541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err="1"/>
              <a:t>NavMeshAgent</a:t>
            </a:r>
            <a:r>
              <a:rPr lang="en-US" altLang="ko-KR" sz="3600" spc="-300" dirty="0"/>
              <a:t>-</a:t>
            </a:r>
            <a:r>
              <a:rPr lang="ko-KR" altLang="en-US" sz="3600" spc="-300" dirty="0"/>
              <a:t>준비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03A0D53-2672-4A2D-B5C0-6A0276CAC9F9}"/>
              </a:ext>
            </a:extLst>
          </p:cNvPr>
          <p:cNvCxnSpPr/>
          <p:nvPr/>
        </p:nvCxnSpPr>
        <p:spPr>
          <a:xfrm>
            <a:off x="537117" y="1471962"/>
            <a:ext cx="555888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E9B08DB-0C4D-4694-BA7B-67B961960AD2}"/>
              </a:ext>
            </a:extLst>
          </p:cNvPr>
          <p:cNvCxnSpPr/>
          <p:nvPr/>
        </p:nvCxnSpPr>
        <p:spPr>
          <a:xfrm>
            <a:off x="537117" y="3204118"/>
            <a:ext cx="555888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892BE55-5F04-4595-9CF8-9E0AACB9CD45}"/>
              </a:ext>
            </a:extLst>
          </p:cNvPr>
          <p:cNvSpPr txBox="1"/>
          <p:nvPr/>
        </p:nvSpPr>
        <p:spPr>
          <a:xfrm>
            <a:off x="537117" y="1876375"/>
            <a:ext cx="4496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solidFill>
                  <a:schemeClr val="accent1"/>
                </a:solidFill>
                <a:latin typeface="+mj-ea"/>
                <a:ea typeface="+mj-ea"/>
              </a:rPr>
              <a:t>구조물 만들기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88EA17E-3DD3-44D4-9628-4FE05FB35F12}"/>
              </a:ext>
            </a:extLst>
          </p:cNvPr>
          <p:cNvSpPr/>
          <p:nvPr/>
        </p:nvSpPr>
        <p:spPr>
          <a:xfrm>
            <a:off x="6679580" y="1360449"/>
            <a:ext cx="4975303" cy="4873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8A3E72-F404-412E-9341-E751418A698D}"/>
              </a:ext>
            </a:extLst>
          </p:cNvPr>
          <p:cNvSpPr txBox="1"/>
          <p:nvPr/>
        </p:nvSpPr>
        <p:spPr>
          <a:xfrm>
            <a:off x="598970" y="3675986"/>
            <a:ext cx="5371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/>
              <a:t>Unity Registry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Probuilder</a:t>
            </a:r>
            <a:r>
              <a:rPr lang="en-US" altLang="ko-KR" sz="1600" dirty="0"/>
              <a:t> </a:t>
            </a:r>
            <a:r>
              <a:rPr lang="ko-KR" altLang="en-US" sz="1600" dirty="0"/>
              <a:t>사용</a:t>
            </a:r>
            <a:endParaRPr lang="en-US" altLang="ko-KR" sz="1600" dirty="0"/>
          </a:p>
          <a:p>
            <a:pPr algn="just"/>
            <a:r>
              <a:rPr lang="en-US" altLang="ko-KR" sz="1600" dirty="0"/>
              <a:t>-&gt; </a:t>
            </a:r>
            <a:r>
              <a:rPr lang="ko-KR" altLang="en-US" sz="1600" dirty="0"/>
              <a:t>다양한 건축 관련 기능들 제공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11D025-DB97-4D33-AB98-1D495598E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580" y="1930420"/>
            <a:ext cx="4975303" cy="373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1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964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err="1"/>
              <a:t>NavMeshAgent</a:t>
            </a:r>
            <a:r>
              <a:rPr lang="en-US" altLang="ko-KR" sz="3600" spc="-300" dirty="0"/>
              <a:t>-</a:t>
            </a:r>
            <a:r>
              <a:rPr lang="ko-KR" altLang="en-US" sz="3600" spc="-300" dirty="0"/>
              <a:t>활성화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03A0D53-2672-4A2D-B5C0-6A0276CAC9F9}"/>
              </a:ext>
            </a:extLst>
          </p:cNvPr>
          <p:cNvCxnSpPr/>
          <p:nvPr/>
        </p:nvCxnSpPr>
        <p:spPr>
          <a:xfrm>
            <a:off x="537117" y="1471962"/>
            <a:ext cx="555888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E9B08DB-0C4D-4694-BA7B-67B961960AD2}"/>
              </a:ext>
            </a:extLst>
          </p:cNvPr>
          <p:cNvCxnSpPr/>
          <p:nvPr/>
        </p:nvCxnSpPr>
        <p:spPr>
          <a:xfrm>
            <a:off x="537117" y="3204118"/>
            <a:ext cx="555888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892BE55-5F04-4595-9CF8-9E0AACB9CD45}"/>
              </a:ext>
            </a:extLst>
          </p:cNvPr>
          <p:cNvSpPr txBox="1"/>
          <p:nvPr/>
        </p:nvSpPr>
        <p:spPr>
          <a:xfrm>
            <a:off x="537117" y="1876375"/>
            <a:ext cx="52581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accent1"/>
                </a:solidFill>
                <a:latin typeface="+mj-ea"/>
                <a:ea typeface="+mj-ea"/>
              </a:rPr>
              <a:t>AI </a:t>
            </a:r>
            <a:r>
              <a:rPr lang="ko-KR" altLang="en-US" sz="5400" b="1" dirty="0">
                <a:solidFill>
                  <a:schemeClr val="accent1"/>
                </a:solidFill>
                <a:latin typeface="+mj-ea"/>
                <a:ea typeface="+mj-ea"/>
              </a:rPr>
              <a:t>기초 설정하기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88EA17E-3DD3-44D4-9628-4FE05FB35F12}"/>
              </a:ext>
            </a:extLst>
          </p:cNvPr>
          <p:cNvSpPr/>
          <p:nvPr/>
        </p:nvSpPr>
        <p:spPr>
          <a:xfrm>
            <a:off x="6679580" y="1360449"/>
            <a:ext cx="4975303" cy="4873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8A3E72-F404-412E-9341-E751418A698D}"/>
              </a:ext>
            </a:extLst>
          </p:cNvPr>
          <p:cNvSpPr txBox="1"/>
          <p:nvPr/>
        </p:nvSpPr>
        <p:spPr>
          <a:xfrm>
            <a:off x="598970" y="3675986"/>
            <a:ext cx="53710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/>
              <a:t>1. Package Manager</a:t>
            </a:r>
            <a:r>
              <a:rPr lang="ko-KR" altLang="en-US" sz="1600" dirty="0"/>
              <a:t>에서 </a:t>
            </a:r>
            <a:r>
              <a:rPr lang="en-US" altLang="ko-KR" sz="1600" dirty="0"/>
              <a:t>AI Navigation </a:t>
            </a:r>
            <a:r>
              <a:rPr lang="ko-KR" altLang="en-US" sz="1600" dirty="0" err="1"/>
              <a:t>패키치</a:t>
            </a:r>
            <a:r>
              <a:rPr lang="ko-KR" altLang="en-US" sz="1600" dirty="0"/>
              <a:t> 설치</a:t>
            </a:r>
            <a:endParaRPr lang="en-US" altLang="ko-KR" sz="1600" dirty="0"/>
          </a:p>
          <a:p>
            <a:pPr algn="just"/>
            <a:r>
              <a:rPr lang="en-US" altLang="ko-KR" sz="1600" dirty="0"/>
              <a:t>2. [Window] – [AI] – [Navigation()] </a:t>
            </a:r>
            <a:r>
              <a:rPr lang="ko-KR" altLang="en-US" sz="1600" dirty="0"/>
              <a:t>활성화</a:t>
            </a:r>
            <a:endParaRPr lang="en-US" altLang="ko-KR" sz="1600" dirty="0"/>
          </a:p>
          <a:p>
            <a:pPr algn="just"/>
            <a:r>
              <a:rPr lang="en-US" altLang="ko-KR" sz="1600" dirty="0"/>
              <a:t>3. </a:t>
            </a:r>
            <a:r>
              <a:rPr lang="ko-KR" altLang="en-US" sz="1600" dirty="0"/>
              <a:t>해당 구조물의 </a:t>
            </a:r>
            <a:r>
              <a:rPr lang="en-US" altLang="ko-KR" sz="1600" dirty="0"/>
              <a:t>Object </a:t>
            </a:r>
            <a:r>
              <a:rPr lang="ko-KR" altLang="en-US" sz="1600" dirty="0"/>
              <a:t>탭의 </a:t>
            </a:r>
            <a:r>
              <a:rPr lang="en-US" altLang="ko-KR" sz="1600" dirty="0"/>
              <a:t>Navigation Static </a:t>
            </a:r>
            <a:r>
              <a:rPr lang="ko-KR" altLang="en-US" sz="1600" dirty="0"/>
              <a:t>값 체크</a:t>
            </a:r>
            <a:endParaRPr lang="en-US" altLang="ko-KR" sz="1600" dirty="0"/>
          </a:p>
          <a:p>
            <a:pPr algn="just"/>
            <a:r>
              <a:rPr lang="en-US" altLang="ko-KR" sz="1600" dirty="0"/>
              <a:t>4. Agent </a:t>
            </a:r>
            <a:r>
              <a:rPr lang="ko-KR" altLang="en-US" sz="1600" dirty="0"/>
              <a:t>탭에서 캐릭터 정보 설정</a:t>
            </a:r>
            <a:endParaRPr lang="en-US" altLang="ko-KR" sz="1600" dirty="0"/>
          </a:p>
          <a:p>
            <a:pPr algn="just"/>
            <a:r>
              <a:rPr lang="en-US" altLang="ko-KR" sz="1600" dirty="0"/>
              <a:t>5. Bake </a:t>
            </a:r>
            <a:r>
              <a:rPr lang="ko-KR" altLang="en-US" sz="1600" dirty="0"/>
              <a:t>탭에서 </a:t>
            </a:r>
            <a:r>
              <a:rPr lang="en-US" altLang="ko-KR" sz="1600" dirty="0" err="1"/>
              <a:t>NavMesh</a:t>
            </a:r>
            <a:r>
              <a:rPr lang="en-US" altLang="ko-KR" sz="1600" dirty="0"/>
              <a:t> </a:t>
            </a:r>
            <a:r>
              <a:rPr lang="ko-KR" altLang="en-US" sz="1600" dirty="0"/>
              <a:t>굽기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2AC625-CC44-4FE8-A11D-7AC67CCED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580" y="1360449"/>
            <a:ext cx="4950631" cy="48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1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964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err="1"/>
              <a:t>NavMeshAgent</a:t>
            </a:r>
            <a:r>
              <a:rPr lang="en-US" altLang="ko-KR" sz="3600" spc="-300" dirty="0"/>
              <a:t>-</a:t>
            </a:r>
            <a:r>
              <a:rPr lang="ko-KR" altLang="en-US" sz="3600" spc="-300" dirty="0"/>
              <a:t>활성화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03A0D53-2672-4A2D-B5C0-6A0276CAC9F9}"/>
              </a:ext>
            </a:extLst>
          </p:cNvPr>
          <p:cNvCxnSpPr/>
          <p:nvPr/>
        </p:nvCxnSpPr>
        <p:spPr>
          <a:xfrm>
            <a:off x="537117" y="1471962"/>
            <a:ext cx="555888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E9B08DB-0C4D-4694-BA7B-67B961960AD2}"/>
              </a:ext>
            </a:extLst>
          </p:cNvPr>
          <p:cNvCxnSpPr/>
          <p:nvPr/>
        </p:nvCxnSpPr>
        <p:spPr>
          <a:xfrm>
            <a:off x="537117" y="3204118"/>
            <a:ext cx="555888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892BE55-5F04-4595-9CF8-9E0AACB9CD45}"/>
              </a:ext>
            </a:extLst>
          </p:cNvPr>
          <p:cNvSpPr txBox="1"/>
          <p:nvPr/>
        </p:nvSpPr>
        <p:spPr>
          <a:xfrm>
            <a:off x="537117" y="1876375"/>
            <a:ext cx="52581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accent1"/>
                </a:solidFill>
                <a:latin typeface="+mj-ea"/>
                <a:ea typeface="+mj-ea"/>
              </a:rPr>
              <a:t>AI </a:t>
            </a:r>
            <a:r>
              <a:rPr lang="ko-KR" altLang="en-US" sz="5400" b="1" dirty="0">
                <a:solidFill>
                  <a:schemeClr val="accent1"/>
                </a:solidFill>
                <a:latin typeface="+mj-ea"/>
                <a:ea typeface="+mj-ea"/>
              </a:rPr>
              <a:t>기초 설정하기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88EA17E-3DD3-44D4-9628-4FE05FB35F12}"/>
              </a:ext>
            </a:extLst>
          </p:cNvPr>
          <p:cNvSpPr/>
          <p:nvPr/>
        </p:nvSpPr>
        <p:spPr>
          <a:xfrm>
            <a:off x="6679580" y="1360449"/>
            <a:ext cx="4975303" cy="4873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8A3E72-F404-412E-9341-E751418A698D}"/>
              </a:ext>
            </a:extLst>
          </p:cNvPr>
          <p:cNvSpPr txBox="1"/>
          <p:nvPr/>
        </p:nvSpPr>
        <p:spPr>
          <a:xfrm>
            <a:off x="598970" y="3675986"/>
            <a:ext cx="53710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/>
              <a:t>1. Package Manager</a:t>
            </a:r>
            <a:r>
              <a:rPr lang="ko-KR" altLang="en-US" sz="1600" dirty="0"/>
              <a:t>에서 </a:t>
            </a:r>
            <a:r>
              <a:rPr lang="en-US" altLang="ko-KR" sz="1600" dirty="0"/>
              <a:t>AI Navigation </a:t>
            </a:r>
            <a:r>
              <a:rPr lang="ko-KR" altLang="en-US" sz="1600" dirty="0" err="1"/>
              <a:t>패키치</a:t>
            </a:r>
            <a:r>
              <a:rPr lang="ko-KR" altLang="en-US" sz="1600" dirty="0"/>
              <a:t> 설치</a:t>
            </a:r>
            <a:endParaRPr lang="en-US" altLang="ko-KR" sz="1600" dirty="0"/>
          </a:p>
          <a:p>
            <a:pPr algn="just"/>
            <a:r>
              <a:rPr lang="en-US" altLang="ko-KR" sz="1600" dirty="0"/>
              <a:t>2. [Window] – [AI] – [Navigation(Obsolete)] </a:t>
            </a:r>
            <a:r>
              <a:rPr lang="ko-KR" altLang="en-US" sz="1600" dirty="0"/>
              <a:t>활성화</a:t>
            </a:r>
            <a:endParaRPr lang="en-US" altLang="ko-KR" sz="1600" dirty="0"/>
          </a:p>
          <a:p>
            <a:pPr algn="just"/>
            <a:r>
              <a:rPr lang="en-US" altLang="ko-KR" sz="1600" dirty="0"/>
              <a:t>3. </a:t>
            </a:r>
            <a:r>
              <a:rPr lang="ko-KR" altLang="en-US" sz="1600" dirty="0"/>
              <a:t>해당 구조물의 </a:t>
            </a:r>
            <a:r>
              <a:rPr lang="en-US" altLang="ko-KR" sz="1600" dirty="0"/>
              <a:t>Object </a:t>
            </a:r>
            <a:r>
              <a:rPr lang="ko-KR" altLang="en-US" sz="1600" dirty="0"/>
              <a:t>탭의 </a:t>
            </a:r>
            <a:r>
              <a:rPr lang="en-US" altLang="ko-KR" sz="1600" dirty="0"/>
              <a:t>Navigation Static </a:t>
            </a:r>
            <a:r>
              <a:rPr lang="ko-KR" altLang="en-US" sz="1600" dirty="0"/>
              <a:t>값 체크</a:t>
            </a:r>
            <a:endParaRPr lang="en-US" altLang="ko-KR" sz="1600" dirty="0"/>
          </a:p>
          <a:p>
            <a:pPr algn="just"/>
            <a:r>
              <a:rPr lang="en-US" altLang="ko-KR" sz="1600" dirty="0"/>
              <a:t>4. Agent </a:t>
            </a:r>
            <a:r>
              <a:rPr lang="ko-KR" altLang="en-US" sz="1600" dirty="0"/>
              <a:t>탭에서 캐릭터 정보 설정</a:t>
            </a:r>
            <a:endParaRPr lang="en-US" altLang="ko-KR" sz="1600" dirty="0"/>
          </a:p>
          <a:p>
            <a:pPr algn="just"/>
            <a:r>
              <a:rPr lang="en-US" altLang="ko-KR" sz="1600" dirty="0"/>
              <a:t>5. Bake </a:t>
            </a:r>
            <a:r>
              <a:rPr lang="ko-KR" altLang="en-US" sz="1600" dirty="0"/>
              <a:t>탭에서 </a:t>
            </a:r>
            <a:r>
              <a:rPr lang="en-US" altLang="ko-KR" sz="1600" dirty="0" err="1"/>
              <a:t>NavMesh</a:t>
            </a:r>
            <a:r>
              <a:rPr lang="en-US" altLang="ko-KR" sz="1600" dirty="0"/>
              <a:t> </a:t>
            </a:r>
            <a:r>
              <a:rPr lang="ko-KR" altLang="en-US" sz="1600" dirty="0"/>
              <a:t>굽기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A57FB8-DF33-4A38-AB8B-E35210B9C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580" y="1204435"/>
            <a:ext cx="4975303" cy="518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1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964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err="1"/>
              <a:t>NavMeshAgent</a:t>
            </a:r>
            <a:r>
              <a:rPr lang="en-US" altLang="ko-KR" sz="3600" spc="-300" dirty="0"/>
              <a:t>-</a:t>
            </a:r>
            <a:r>
              <a:rPr lang="ko-KR" altLang="en-US" sz="3600" spc="-300" dirty="0"/>
              <a:t>활성화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03A0D53-2672-4A2D-B5C0-6A0276CAC9F9}"/>
              </a:ext>
            </a:extLst>
          </p:cNvPr>
          <p:cNvCxnSpPr/>
          <p:nvPr/>
        </p:nvCxnSpPr>
        <p:spPr>
          <a:xfrm>
            <a:off x="537117" y="1471962"/>
            <a:ext cx="555888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E9B08DB-0C4D-4694-BA7B-67B961960AD2}"/>
              </a:ext>
            </a:extLst>
          </p:cNvPr>
          <p:cNvCxnSpPr/>
          <p:nvPr/>
        </p:nvCxnSpPr>
        <p:spPr>
          <a:xfrm>
            <a:off x="537117" y="3204118"/>
            <a:ext cx="555888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892BE55-5F04-4595-9CF8-9E0AACB9CD45}"/>
              </a:ext>
            </a:extLst>
          </p:cNvPr>
          <p:cNvSpPr txBox="1"/>
          <p:nvPr/>
        </p:nvSpPr>
        <p:spPr>
          <a:xfrm>
            <a:off x="537117" y="1876375"/>
            <a:ext cx="52581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accent1"/>
                </a:solidFill>
                <a:latin typeface="+mj-ea"/>
                <a:ea typeface="+mj-ea"/>
              </a:rPr>
              <a:t>AI </a:t>
            </a:r>
            <a:r>
              <a:rPr lang="ko-KR" altLang="en-US" sz="5400" b="1" dirty="0">
                <a:solidFill>
                  <a:schemeClr val="accent1"/>
                </a:solidFill>
                <a:latin typeface="+mj-ea"/>
                <a:ea typeface="+mj-ea"/>
              </a:rPr>
              <a:t>기초 설정하기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88EA17E-3DD3-44D4-9628-4FE05FB35F12}"/>
              </a:ext>
            </a:extLst>
          </p:cNvPr>
          <p:cNvSpPr/>
          <p:nvPr/>
        </p:nvSpPr>
        <p:spPr>
          <a:xfrm>
            <a:off x="6679580" y="1360449"/>
            <a:ext cx="4975303" cy="4873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8A3E72-F404-412E-9341-E751418A698D}"/>
              </a:ext>
            </a:extLst>
          </p:cNvPr>
          <p:cNvSpPr txBox="1"/>
          <p:nvPr/>
        </p:nvSpPr>
        <p:spPr>
          <a:xfrm>
            <a:off x="598970" y="3675986"/>
            <a:ext cx="53710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/>
              <a:t>1. Package Manager</a:t>
            </a:r>
            <a:r>
              <a:rPr lang="ko-KR" altLang="en-US" sz="1600" dirty="0"/>
              <a:t>에서 </a:t>
            </a:r>
            <a:r>
              <a:rPr lang="en-US" altLang="ko-KR" sz="1600" dirty="0"/>
              <a:t>AI Navigation </a:t>
            </a:r>
            <a:r>
              <a:rPr lang="ko-KR" altLang="en-US" sz="1600" dirty="0" err="1"/>
              <a:t>패키치</a:t>
            </a:r>
            <a:r>
              <a:rPr lang="ko-KR" altLang="en-US" sz="1600" dirty="0"/>
              <a:t> 설치</a:t>
            </a:r>
            <a:endParaRPr lang="en-US" altLang="ko-KR" sz="1600" dirty="0"/>
          </a:p>
          <a:p>
            <a:pPr algn="just"/>
            <a:r>
              <a:rPr lang="en-US" altLang="ko-KR" sz="1600" dirty="0"/>
              <a:t>2. [Window] – [AI] – [Navigation()] </a:t>
            </a:r>
            <a:r>
              <a:rPr lang="ko-KR" altLang="en-US" sz="1600" dirty="0"/>
              <a:t>활성화</a:t>
            </a:r>
            <a:endParaRPr lang="en-US" altLang="ko-KR" sz="1600" dirty="0"/>
          </a:p>
          <a:p>
            <a:pPr algn="just"/>
            <a:r>
              <a:rPr lang="en-US" altLang="ko-KR" sz="1600" dirty="0"/>
              <a:t>3. </a:t>
            </a:r>
            <a:r>
              <a:rPr lang="ko-KR" altLang="en-US" sz="1600" dirty="0"/>
              <a:t>해당 구조물의 </a:t>
            </a:r>
            <a:r>
              <a:rPr lang="en-US" altLang="ko-KR" sz="1600" dirty="0"/>
              <a:t>Object </a:t>
            </a:r>
            <a:r>
              <a:rPr lang="ko-KR" altLang="en-US" sz="1600" dirty="0"/>
              <a:t>탭의 </a:t>
            </a:r>
            <a:r>
              <a:rPr lang="en-US" altLang="ko-KR" sz="1600" dirty="0"/>
              <a:t>Navigation Static </a:t>
            </a:r>
            <a:r>
              <a:rPr lang="ko-KR" altLang="en-US" sz="1600" dirty="0"/>
              <a:t>값 체크</a:t>
            </a:r>
            <a:endParaRPr lang="en-US" altLang="ko-KR" sz="1600" dirty="0"/>
          </a:p>
          <a:p>
            <a:pPr algn="just"/>
            <a:r>
              <a:rPr lang="en-US" altLang="ko-KR" sz="1600" dirty="0"/>
              <a:t>4. Agent </a:t>
            </a:r>
            <a:r>
              <a:rPr lang="ko-KR" altLang="en-US" sz="1600" dirty="0"/>
              <a:t>탭에서 캐릭터 정보 설정</a:t>
            </a:r>
            <a:endParaRPr lang="en-US" altLang="ko-KR" sz="1600" dirty="0"/>
          </a:p>
          <a:p>
            <a:pPr algn="just"/>
            <a:r>
              <a:rPr lang="en-US" altLang="ko-KR" sz="1600" dirty="0"/>
              <a:t>5. Bake </a:t>
            </a:r>
            <a:r>
              <a:rPr lang="ko-KR" altLang="en-US" sz="1600" dirty="0"/>
              <a:t>탭에서 </a:t>
            </a:r>
            <a:r>
              <a:rPr lang="en-US" altLang="ko-KR" sz="1600" dirty="0" err="1"/>
              <a:t>NavMesh</a:t>
            </a:r>
            <a:r>
              <a:rPr lang="en-US" altLang="ko-KR" sz="1600" dirty="0"/>
              <a:t> </a:t>
            </a:r>
            <a:r>
              <a:rPr lang="ko-KR" altLang="en-US" sz="1600" dirty="0"/>
              <a:t>굽기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B4BCBF-713C-4D9E-9E6E-D8F055FA8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960" y="3607359"/>
            <a:ext cx="4975303" cy="26261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96CFAAC-14B3-472B-B8C4-2EC12A9DB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960" y="1360449"/>
            <a:ext cx="4975303" cy="23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8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1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964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err="1"/>
              <a:t>NavMeshAgent</a:t>
            </a:r>
            <a:r>
              <a:rPr lang="en-US" altLang="ko-KR" sz="3600" spc="-300" dirty="0"/>
              <a:t>-</a:t>
            </a:r>
            <a:r>
              <a:rPr lang="ko-KR" altLang="en-US" sz="3600" spc="-300" dirty="0"/>
              <a:t>활성화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03A0D53-2672-4A2D-B5C0-6A0276CAC9F9}"/>
              </a:ext>
            </a:extLst>
          </p:cNvPr>
          <p:cNvCxnSpPr/>
          <p:nvPr/>
        </p:nvCxnSpPr>
        <p:spPr>
          <a:xfrm>
            <a:off x="537117" y="1471962"/>
            <a:ext cx="555888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E9B08DB-0C4D-4694-BA7B-67B961960AD2}"/>
              </a:ext>
            </a:extLst>
          </p:cNvPr>
          <p:cNvCxnSpPr/>
          <p:nvPr/>
        </p:nvCxnSpPr>
        <p:spPr>
          <a:xfrm>
            <a:off x="537117" y="3204118"/>
            <a:ext cx="555888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892BE55-5F04-4595-9CF8-9E0AACB9CD45}"/>
              </a:ext>
            </a:extLst>
          </p:cNvPr>
          <p:cNvSpPr txBox="1"/>
          <p:nvPr/>
        </p:nvSpPr>
        <p:spPr>
          <a:xfrm>
            <a:off x="537117" y="1876375"/>
            <a:ext cx="52581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accent1"/>
                </a:solidFill>
                <a:latin typeface="+mj-ea"/>
                <a:ea typeface="+mj-ea"/>
              </a:rPr>
              <a:t>AI </a:t>
            </a:r>
            <a:r>
              <a:rPr lang="ko-KR" altLang="en-US" sz="5400" b="1" dirty="0">
                <a:solidFill>
                  <a:schemeClr val="accent1"/>
                </a:solidFill>
                <a:latin typeface="+mj-ea"/>
                <a:ea typeface="+mj-ea"/>
              </a:rPr>
              <a:t>기초 설정하기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88EA17E-3DD3-44D4-9628-4FE05FB35F12}"/>
              </a:ext>
            </a:extLst>
          </p:cNvPr>
          <p:cNvSpPr/>
          <p:nvPr/>
        </p:nvSpPr>
        <p:spPr>
          <a:xfrm>
            <a:off x="6679580" y="1360449"/>
            <a:ext cx="4975303" cy="4873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8A3E72-F404-412E-9341-E751418A698D}"/>
              </a:ext>
            </a:extLst>
          </p:cNvPr>
          <p:cNvSpPr txBox="1"/>
          <p:nvPr/>
        </p:nvSpPr>
        <p:spPr>
          <a:xfrm>
            <a:off x="598970" y="3675986"/>
            <a:ext cx="53710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/>
              <a:t>1. Package Manager</a:t>
            </a:r>
            <a:r>
              <a:rPr lang="ko-KR" altLang="en-US" sz="1600" dirty="0"/>
              <a:t>에서 </a:t>
            </a:r>
            <a:r>
              <a:rPr lang="en-US" altLang="ko-KR" sz="1600" dirty="0"/>
              <a:t>AI Navigation </a:t>
            </a:r>
            <a:r>
              <a:rPr lang="ko-KR" altLang="en-US" sz="1600" dirty="0" err="1"/>
              <a:t>패키치</a:t>
            </a:r>
            <a:r>
              <a:rPr lang="ko-KR" altLang="en-US" sz="1600" dirty="0"/>
              <a:t> 설치</a:t>
            </a:r>
            <a:endParaRPr lang="en-US" altLang="ko-KR" sz="1600" dirty="0"/>
          </a:p>
          <a:p>
            <a:pPr algn="just"/>
            <a:r>
              <a:rPr lang="en-US" altLang="ko-KR" sz="1600" dirty="0"/>
              <a:t>2. [Window] – [AI] – [Navigation()] </a:t>
            </a:r>
            <a:r>
              <a:rPr lang="ko-KR" altLang="en-US" sz="1600" dirty="0"/>
              <a:t>활성화</a:t>
            </a:r>
            <a:endParaRPr lang="en-US" altLang="ko-KR" sz="1600" dirty="0"/>
          </a:p>
          <a:p>
            <a:pPr algn="just"/>
            <a:r>
              <a:rPr lang="en-US" altLang="ko-KR" sz="1600" dirty="0"/>
              <a:t>3. </a:t>
            </a:r>
            <a:r>
              <a:rPr lang="ko-KR" altLang="en-US" sz="1600" dirty="0"/>
              <a:t>해당 구조물의 </a:t>
            </a:r>
            <a:r>
              <a:rPr lang="en-US" altLang="ko-KR" sz="1600" dirty="0"/>
              <a:t>Object </a:t>
            </a:r>
            <a:r>
              <a:rPr lang="ko-KR" altLang="en-US" sz="1600" dirty="0"/>
              <a:t>탭의 </a:t>
            </a:r>
            <a:r>
              <a:rPr lang="en-US" altLang="ko-KR" sz="1600" dirty="0"/>
              <a:t>Navigation Static </a:t>
            </a:r>
            <a:r>
              <a:rPr lang="ko-KR" altLang="en-US" sz="1600" dirty="0"/>
              <a:t>값 체크</a:t>
            </a:r>
            <a:endParaRPr lang="en-US" altLang="ko-KR" sz="1600" dirty="0"/>
          </a:p>
          <a:p>
            <a:pPr algn="just"/>
            <a:r>
              <a:rPr lang="en-US" altLang="ko-KR" sz="1600" dirty="0"/>
              <a:t>4. Agent </a:t>
            </a:r>
            <a:r>
              <a:rPr lang="ko-KR" altLang="en-US" sz="1600" dirty="0"/>
              <a:t>탭에서 캐릭터 정보 설정</a:t>
            </a:r>
            <a:endParaRPr lang="en-US" altLang="ko-KR" sz="1600" dirty="0"/>
          </a:p>
          <a:p>
            <a:pPr algn="just"/>
            <a:r>
              <a:rPr lang="en-US" altLang="ko-KR" sz="1600" dirty="0"/>
              <a:t>5. Bake </a:t>
            </a:r>
            <a:r>
              <a:rPr lang="ko-KR" altLang="en-US" sz="1600" dirty="0"/>
              <a:t>탭에서 </a:t>
            </a:r>
            <a:r>
              <a:rPr lang="en-US" altLang="ko-KR" sz="1600" dirty="0" err="1"/>
              <a:t>NavMesh</a:t>
            </a:r>
            <a:r>
              <a:rPr lang="en-US" altLang="ko-KR" sz="1600" dirty="0"/>
              <a:t> </a:t>
            </a:r>
            <a:r>
              <a:rPr lang="ko-KR" altLang="en-US" sz="1600" dirty="0"/>
              <a:t>굽기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E62BAC-27EA-4209-A92E-C4884872A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580" y="1908527"/>
            <a:ext cx="4975303" cy="377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1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453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err="1"/>
              <a:t>NavMeshAgent</a:t>
            </a:r>
            <a:r>
              <a:rPr lang="en-US" altLang="ko-KR" sz="3600" spc="-300" dirty="0"/>
              <a:t>-</a:t>
            </a:r>
            <a:r>
              <a:rPr lang="ko-KR" altLang="en-US" sz="3600" spc="-300" dirty="0"/>
              <a:t>거리 비용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745BF1-E258-4F57-8959-96BA37268667}"/>
              </a:ext>
            </a:extLst>
          </p:cNvPr>
          <p:cNvSpPr/>
          <p:nvPr/>
        </p:nvSpPr>
        <p:spPr>
          <a:xfrm>
            <a:off x="441158" y="1842168"/>
            <a:ext cx="5502442" cy="50211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2063EC-5C64-4CDD-80D8-A28E4D41C7AD}"/>
              </a:ext>
            </a:extLst>
          </p:cNvPr>
          <p:cNvSpPr/>
          <p:nvPr/>
        </p:nvSpPr>
        <p:spPr>
          <a:xfrm>
            <a:off x="6248400" y="1283367"/>
            <a:ext cx="5502442" cy="21456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6370923" y="3793957"/>
            <a:ext cx="213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거리 비용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E9FBAB-B1F9-442F-8812-5CD858EA0D87}"/>
              </a:ext>
            </a:extLst>
          </p:cNvPr>
          <p:cNvSpPr txBox="1"/>
          <p:nvPr/>
        </p:nvSpPr>
        <p:spPr>
          <a:xfrm>
            <a:off x="8363738" y="3953600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/>
              <a:t>Path cost</a:t>
            </a:r>
            <a:endParaRPr lang="ko-KR" altLang="en-US" sz="20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F72751-326E-4B49-BA29-BFC6FBF9BBF2}"/>
              </a:ext>
            </a:extLst>
          </p:cNvPr>
          <p:cNvSpPr txBox="1"/>
          <p:nvPr/>
        </p:nvSpPr>
        <p:spPr>
          <a:xfrm>
            <a:off x="6370923" y="4584909"/>
            <a:ext cx="5291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거리 비용은 거리에 따라 나타나는 비용</a:t>
            </a:r>
            <a:r>
              <a:rPr lang="en-US" altLang="ko-KR" dirty="0"/>
              <a:t>(</a:t>
            </a:r>
            <a:r>
              <a:rPr lang="ko-KR" altLang="en-US" dirty="0"/>
              <a:t>가상</a:t>
            </a:r>
            <a:r>
              <a:rPr lang="en-US" altLang="ko-KR" dirty="0"/>
              <a:t>)</a:t>
            </a:r>
            <a:r>
              <a:rPr lang="ko-KR" altLang="en-US" dirty="0"/>
              <a:t>으로</a:t>
            </a:r>
            <a:r>
              <a:rPr lang="en-US" altLang="ko-KR" dirty="0"/>
              <a:t>, </a:t>
            </a:r>
            <a:r>
              <a:rPr lang="ko-KR" altLang="en-US" dirty="0"/>
              <a:t>낮을수록 선호된다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8BF9F41-6464-4E3B-90B2-96B302F98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59" y="1842168"/>
            <a:ext cx="5502442" cy="417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1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560"/>
      </a:accent1>
      <a:accent2>
        <a:srgbClr val="1C91F9"/>
      </a:accent2>
      <a:accent3>
        <a:srgbClr val="D5835E"/>
      </a:accent3>
      <a:accent4>
        <a:srgbClr val="F6D0AB"/>
      </a:accent4>
      <a:accent5>
        <a:srgbClr val="F9AB8F"/>
      </a:accent5>
      <a:accent6>
        <a:srgbClr val="E7E0D1"/>
      </a:accent6>
      <a:hlink>
        <a:srgbClr val="3F3F3F"/>
      </a:hlink>
      <a:folHlink>
        <a:srgbClr val="3F3F3F"/>
      </a:folHlink>
    </a:clrScheme>
    <a:fontScheme name="Pretendard ExtraBold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327</Words>
  <Application>Microsoft Office PowerPoint</Application>
  <PresentationFormat>와이드스크린</PresentationFormat>
  <Paragraphs>63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Pretendard</vt:lpstr>
      <vt:lpstr>Pretendard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30</cp:revision>
  <dcterms:created xsi:type="dcterms:W3CDTF">2021-12-28T06:54:01Z</dcterms:created>
  <dcterms:modified xsi:type="dcterms:W3CDTF">2024-07-09T19:38:43Z</dcterms:modified>
</cp:coreProperties>
</file>