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71FEB-7EB8-40A6-A146-202D1839D6B4}"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D08BE8AE-608C-4BC5-844C-1A8FF55DED44}">
      <dgm:prSet/>
      <dgm:spPr/>
      <dgm:t>
        <a:bodyPr/>
        <a:lstStyle/>
        <a:p>
          <a:r>
            <a:rPr lang="en-US"/>
            <a:t>Removed</a:t>
          </a:r>
        </a:p>
      </dgm:t>
    </dgm:pt>
    <dgm:pt modelId="{46EA7276-41EF-44A9-B99E-271139439252}" type="parTrans" cxnId="{CC34CB5F-AABB-4EE0-AFAD-6FDF0583B1BB}">
      <dgm:prSet/>
      <dgm:spPr/>
      <dgm:t>
        <a:bodyPr/>
        <a:lstStyle/>
        <a:p>
          <a:endParaRPr lang="en-US"/>
        </a:p>
      </dgm:t>
    </dgm:pt>
    <dgm:pt modelId="{C8E395A1-4FA4-4AE2-B6A7-D4505E5AA338}" type="sibTrans" cxnId="{CC34CB5F-AABB-4EE0-AFAD-6FDF0583B1BB}">
      <dgm:prSet/>
      <dgm:spPr/>
      <dgm:t>
        <a:bodyPr/>
        <a:lstStyle/>
        <a:p>
          <a:endParaRPr lang="en-US"/>
        </a:p>
      </dgm:t>
    </dgm:pt>
    <dgm:pt modelId="{B5019F1A-5B7B-454A-A4A7-60FDE3E12BF1}">
      <dgm:prSet/>
      <dgm:spPr/>
      <dgm:t>
        <a:bodyPr/>
        <a:lstStyle/>
        <a:p>
          <a:r>
            <a:rPr lang="en-US"/>
            <a:t>The old troop movement system gutted, new system currently being implemented.</a:t>
          </a:r>
        </a:p>
      </dgm:t>
    </dgm:pt>
    <dgm:pt modelId="{6467BC51-A350-4EA3-B0C8-A981158AC85B}" type="parTrans" cxnId="{1B7FAF6B-E79F-4565-818C-833E49D83388}">
      <dgm:prSet/>
      <dgm:spPr/>
      <dgm:t>
        <a:bodyPr/>
        <a:lstStyle/>
        <a:p>
          <a:endParaRPr lang="en-US"/>
        </a:p>
      </dgm:t>
    </dgm:pt>
    <dgm:pt modelId="{1BEAFFE7-060E-4848-AC91-BC660E07848F}" type="sibTrans" cxnId="{1B7FAF6B-E79F-4565-818C-833E49D83388}">
      <dgm:prSet/>
      <dgm:spPr/>
      <dgm:t>
        <a:bodyPr/>
        <a:lstStyle/>
        <a:p>
          <a:endParaRPr lang="en-US"/>
        </a:p>
      </dgm:t>
    </dgm:pt>
    <dgm:pt modelId="{54373EE2-EAFF-462C-9E86-EB309A97DE39}">
      <dgm:prSet/>
      <dgm:spPr/>
      <dgm:t>
        <a:bodyPr/>
        <a:lstStyle/>
        <a:p>
          <a:r>
            <a:rPr lang="en-US"/>
            <a:t>Improved</a:t>
          </a:r>
        </a:p>
      </dgm:t>
    </dgm:pt>
    <dgm:pt modelId="{7546F813-FE70-4C27-8294-218B624ED872}" type="parTrans" cxnId="{6835985A-A2BE-4881-BC7F-95ADFF562CCC}">
      <dgm:prSet/>
      <dgm:spPr/>
      <dgm:t>
        <a:bodyPr/>
        <a:lstStyle/>
        <a:p>
          <a:endParaRPr lang="en-US"/>
        </a:p>
      </dgm:t>
    </dgm:pt>
    <dgm:pt modelId="{104CE6F9-763A-4C7A-9F25-D434599186CB}" type="sibTrans" cxnId="{6835985A-A2BE-4881-BC7F-95ADFF562CCC}">
      <dgm:prSet/>
      <dgm:spPr/>
      <dgm:t>
        <a:bodyPr/>
        <a:lstStyle/>
        <a:p>
          <a:endParaRPr lang="en-US"/>
        </a:p>
      </dgm:t>
    </dgm:pt>
    <dgm:pt modelId="{1F0F3426-33BA-4030-B61C-E2BD083DF692}">
      <dgm:prSet/>
      <dgm:spPr/>
      <dgm:t>
        <a:bodyPr/>
        <a:lstStyle/>
        <a:p>
          <a:r>
            <a:rPr lang="en-US"/>
            <a:t>Troop inventory</a:t>
          </a:r>
        </a:p>
      </dgm:t>
    </dgm:pt>
    <dgm:pt modelId="{D47CD253-A853-4E11-B201-9FBB6CD9C807}" type="parTrans" cxnId="{9F47B3F9-4524-4D98-B6A1-92AC91DF6682}">
      <dgm:prSet/>
      <dgm:spPr/>
      <dgm:t>
        <a:bodyPr/>
        <a:lstStyle/>
        <a:p>
          <a:endParaRPr lang="en-US"/>
        </a:p>
      </dgm:t>
    </dgm:pt>
    <dgm:pt modelId="{B050E3E9-7534-47DE-B337-6C2A48CC117D}" type="sibTrans" cxnId="{9F47B3F9-4524-4D98-B6A1-92AC91DF6682}">
      <dgm:prSet/>
      <dgm:spPr/>
      <dgm:t>
        <a:bodyPr/>
        <a:lstStyle/>
        <a:p>
          <a:endParaRPr lang="en-US"/>
        </a:p>
      </dgm:t>
    </dgm:pt>
    <dgm:pt modelId="{DEFAEE47-5280-48EF-8320-B6C9F8A86FAB}">
      <dgm:prSet/>
      <dgm:spPr/>
      <dgm:t>
        <a:bodyPr/>
        <a:lstStyle/>
        <a:p>
          <a:r>
            <a:rPr lang="en-US"/>
            <a:t>Towns act as a container for troops on both sides.</a:t>
          </a:r>
        </a:p>
      </dgm:t>
    </dgm:pt>
    <dgm:pt modelId="{44A6C7E6-8D19-4B21-8A9F-7BF7576BB73A}" type="parTrans" cxnId="{CE4FB091-11D3-4068-8633-D0353F106E83}">
      <dgm:prSet/>
      <dgm:spPr/>
      <dgm:t>
        <a:bodyPr/>
        <a:lstStyle/>
        <a:p>
          <a:endParaRPr lang="en-US"/>
        </a:p>
      </dgm:t>
    </dgm:pt>
    <dgm:pt modelId="{30BFEC5A-269F-4E71-BA4A-05C8AF84A8F7}" type="sibTrans" cxnId="{CE4FB091-11D3-4068-8633-D0353F106E83}">
      <dgm:prSet/>
      <dgm:spPr/>
      <dgm:t>
        <a:bodyPr/>
        <a:lstStyle/>
        <a:p>
          <a:endParaRPr lang="en-US"/>
        </a:p>
      </dgm:t>
    </dgm:pt>
    <dgm:pt modelId="{EC3E0285-0802-466F-A534-51D4A8A672E1}">
      <dgm:prSet/>
      <dgm:spPr/>
      <dgm:t>
        <a:bodyPr/>
        <a:lstStyle/>
        <a:p>
          <a:r>
            <a:rPr lang="en-US"/>
            <a:t>If both teams occupy a town, they will fight and take casualties inversely proportional to their calculated power over the town. AKA the more troops you have over the enemy the less likely you are to take casualties.</a:t>
          </a:r>
        </a:p>
      </dgm:t>
    </dgm:pt>
    <dgm:pt modelId="{E91831EB-ED65-4AAE-8080-0F5D9F56F81F}" type="parTrans" cxnId="{B0EB4436-12CD-403D-A775-1D1D57F1A46C}">
      <dgm:prSet/>
      <dgm:spPr/>
      <dgm:t>
        <a:bodyPr/>
        <a:lstStyle/>
        <a:p>
          <a:endParaRPr lang="en-US"/>
        </a:p>
      </dgm:t>
    </dgm:pt>
    <dgm:pt modelId="{7F07CCD3-3690-4459-B9CB-377EA28CB4A7}" type="sibTrans" cxnId="{B0EB4436-12CD-403D-A775-1D1D57F1A46C}">
      <dgm:prSet/>
      <dgm:spPr/>
      <dgm:t>
        <a:bodyPr/>
        <a:lstStyle/>
        <a:p>
          <a:endParaRPr lang="en-US"/>
        </a:p>
      </dgm:t>
    </dgm:pt>
    <dgm:pt modelId="{287D1609-AD9B-49E5-B3AE-603681EB4B65}">
      <dgm:prSet/>
      <dgm:spPr/>
      <dgm:t>
        <a:bodyPr/>
        <a:lstStyle/>
        <a:p>
          <a:r>
            <a:rPr lang="en-US"/>
            <a:t>Point of interest selection</a:t>
          </a:r>
        </a:p>
      </dgm:t>
    </dgm:pt>
    <dgm:pt modelId="{9410A8A4-882D-4546-97D8-D8DAAF291D56}" type="parTrans" cxnId="{F1016F8C-4857-4CDA-ACA4-8A16A1577D43}">
      <dgm:prSet/>
      <dgm:spPr/>
      <dgm:t>
        <a:bodyPr/>
        <a:lstStyle/>
        <a:p>
          <a:endParaRPr lang="en-US"/>
        </a:p>
      </dgm:t>
    </dgm:pt>
    <dgm:pt modelId="{C174E85C-AF87-422D-8DFD-7487FB043255}" type="sibTrans" cxnId="{F1016F8C-4857-4CDA-ACA4-8A16A1577D43}">
      <dgm:prSet/>
      <dgm:spPr/>
      <dgm:t>
        <a:bodyPr/>
        <a:lstStyle/>
        <a:p>
          <a:endParaRPr lang="en-US"/>
        </a:p>
      </dgm:t>
    </dgm:pt>
    <dgm:pt modelId="{A865772F-DEB1-40CD-ACA7-C80395690084}">
      <dgm:prSet/>
      <dgm:spPr/>
      <dgm:t>
        <a:bodyPr/>
        <a:lstStyle/>
        <a:p>
          <a:r>
            <a:rPr lang="en-US"/>
            <a:t>Towns/Bases are now selected with a mouse instead of flipping through them with buttons.</a:t>
          </a:r>
        </a:p>
      </dgm:t>
    </dgm:pt>
    <dgm:pt modelId="{2984838C-95EB-4848-AFF1-09CE9E6483DF}" type="parTrans" cxnId="{AB8DE00F-C9D6-4B04-AEBA-4C3BD6F56B4D}">
      <dgm:prSet/>
      <dgm:spPr/>
      <dgm:t>
        <a:bodyPr/>
        <a:lstStyle/>
        <a:p>
          <a:endParaRPr lang="en-US"/>
        </a:p>
      </dgm:t>
    </dgm:pt>
    <dgm:pt modelId="{810ABEF8-9A19-44BB-AADE-45CA612A6293}" type="sibTrans" cxnId="{AB8DE00F-C9D6-4B04-AEBA-4C3BD6F56B4D}">
      <dgm:prSet/>
      <dgm:spPr/>
      <dgm:t>
        <a:bodyPr/>
        <a:lstStyle/>
        <a:p>
          <a:endParaRPr lang="en-US"/>
        </a:p>
      </dgm:t>
    </dgm:pt>
    <dgm:pt modelId="{56389369-AF31-4B62-9AE2-ED663AFCE67A}" type="pres">
      <dgm:prSet presAssocID="{D8671FEB-7EB8-40A6-A146-202D1839D6B4}" presName="Name0" presStyleCnt="0">
        <dgm:presLayoutVars>
          <dgm:dir/>
          <dgm:animLvl val="lvl"/>
          <dgm:resizeHandles val="exact"/>
        </dgm:presLayoutVars>
      </dgm:prSet>
      <dgm:spPr/>
    </dgm:pt>
    <dgm:pt modelId="{008B324C-9409-44F2-A902-FF2131A93D4A}" type="pres">
      <dgm:prSet presAssocID="{D08BE8AE-608C-4BC5-844C-1A8FF55DED44}" presName="linNode" presStyleCnt="0"/>
      <dgm:spPr/>
    </dgm:pt>
    <dgm:pt modelId="{0510451A-0AA0-485E-84AD-F298319D90E0}" type="pres">
      <dgm:prSet presAssocID="{D08BE8AE-608C-4BC5-844C-1A8FF55DED44}" presName="parentText" presStyleLbl="node1" presStyleIdx="0" presStyleCnt="2">
        <dgm:presLayoutVars>
          <dgm:chMax val="1"/>
          <dgm:bulletEnabled val="1"/>
        </dgm:presLayoutVars>
      </dgm:prSet>
      <dgm:spPr/>
    </dgm:pt>
    <dgm:pt modelId="{A6BBA904-BE8D-4A6C-B7F4-32366DC96DC9}" type="pres">
      <dgm:prSet presAssocID="{D08BE8AE-608C-4BC5-844C-1A8FF55DED44}" presName="descendantText" presStyleLbl="alignAccFollowNode1" presStyleIdx="0" presStyleCnt="2">
        <dgm:presLayoutVars>
          <dgm:bulletEnabled val="1"/>
        </dgm:presLayoutVars>
      </dgm:prSet>
      <dgm:spPr/>
    </dgm:pt>
    <dgm:pt modelId="{9D61393B-FCB9-4095-9F5C-43FEB9A80448}" type="pres">
      <dgm:prSet presAssocID="{C8E395A1-4FA4-4AE2-B6A7-D4505E5AA338}" presName="sp" presStyleCnt="0"/>
      <dgm:spPr/>
    </dgm:pt>
    <dgm:pt modelId="{D8B27FF9-EFE8-417F-8941-9AAF4A16C0FB}" type="pres">
      <dgm:prSet presAssocID="{54373EE2-EAFF-462C-9E86-EB309A97DE39}" presName="linNode" presStyleCnt="0"/>
      <dgm:spPr/>
    </dgm:pt>
    <dgm:pt modelId="{D17C27DA-412E-4883-A274-F5482ADAEC29}" type="pres">
      <dgm:prSet presAssocID="{54373EE2-EAFF-462C-9E86-EB309A97DE39}" presName="parentText" presStyleLbl="node1" presStyleIdx="1" presStyleCnt="2">
        <dgm:presLayoutVars>
          <dgm:chMax val="1"/>
          <dgm:bulletEnabled val="1"/>
        </dgm:presLayoutVars>
      </dgm:prSet>
      <dgm:spPr/>
    </dgm:pt>
    <dgm:pt modelId="{2F4DAF57-8108-4FF5-94E2-C429F46D0A52}" type="pres">
      <dgm:prSet presAssocID="{54373EE2-EAFF-462C-9E86-EB309A97DE39}" presName="descendantText" presStyleLbl="alignAccFollowNode1" presStyleIdx="1" presStyleCnt="2">
        <dgm:presLayoutVars>
          <dgm:bulletEnabled val="1"/>
        </dgm:presLayoutVars>
      </dgm:prSet>
      <dgm:spPr/>
    </dgm:pt>
  </dgm:ptLst>
  <dgm:cxnLst>
    <dgm:cxn modelId="{AB8DE00F-C9D6-4B04-AEBA-4C3BD6F56B4D}" srcId="{287D1609-AD9B-49E5-B3AE-603681EB4B65}" destId="{A865772F-DEB1-40CD-ACA7-C80395690084}" srcOrd="0" destOrd="0" parTransId="{2984838C-95EB-4848-AFF1-09CE9E6483DF}" sibTransId="{810ABEF8-9A19-44BB-AADE-45CA612A6293}"/>
    <dgm:cxn modelId="{F2892F26-B7FA-4368-84F4-8A542C4EE798}" type="presOf" srcId="{287D1609-AD9B-49E5-B3AE-603681EB4B65}" destId="{2F4DAF57-8108-4FF5-94E2-C429F46D0A52}" srcOrd="0" destOrd="3" presId="urn:microsoft.com/office/officeart/2005/8/layout/vList5"/>
    <dgm:cxn modelId="{353C1D2F-1F97-4DBB-8B92-DFCCE3251E4E}" type="presOf" srcId="{DEFAEE47-5280-48EF-8320-B6C9F8A86FAB}" destId="{2F4DAF57-8108-4FF5-94E2-C429F46D0A52}" srcOrd="0" destOrd="1" presId="urn:microsoft.com/office/officeart/2005/8/layout/vList5"/>
    <dgm:cxn modelId="{9FF72C2F-788D-4C42-A014-867395B4A9FB}" type="presOf" srcId="{D8671FEB-7EB8-40A6-A146-202D1839D6B4}" destId="{56389369-AF31-4B62-9AE2-ED663AFCE67A}" srcOrd="0" destOrd="0" presId="urn:microsoft.com/office/officeart/2005/8/layout/vList5"/>
    <dgm:cxn modelId="{B0EB4436-12CD-403D-A775-1D1D57F1A46C}" srcId="{1F0F3426-33BA-4030-B61C-E2BD083DF692}" destId="{EC3E0285-0802-466F-A534-51D4A8A672E1}" srcOrd="1" destOrd="0" parTransId="{E91831EB-ED65-4AAE-8080-0F5D9F56F81F}" sibTransId="{7F07CCD3-3690-4459-B9CB-377EA28CB4A7}"/>
    <dgm:cxn modelId="{CC34CB5F-AABB-4EE0-AFAD-6FDF0583B1BB}" srcId="{D8671FEB-7EB8-40A6-A146-202D1839D6B4}" destId="{D08BE8AE-608C-4BC5-844C-1A8FF55DED44}" srcOrd="0" destOrd="0" parTransId="{46EA7276-41EF-44A9-B99E-271139439252}" sibTransId="{C8E395A1-4FA4-4AE2-B6A7-D4505E5AA338}"/>
    <dgm:cxn modelId="{BDD0AD6B-6AE3-4CDE-AC1C-9CC5A71516BF}" type="presOf" srcId="{D08BE8AE-608C-4BC5-844C-1A8FF55DED44}" destId="{0510451A-0AA0-485E-84AD-F298319D90E0}" srcOrd="0" destOrd="0" presId="urn:microsoft.com/office/officeart/2005/8/layout/vList5"/>
    <dgm:cxn modelId="{1B7FAF6B-E79F-4565-818C-833E49D83388}" srcId="{D08BE8AE-608C-4BC5-844C-1A8FF55DED44}" destId="{B5019F1A-5B7B-454A-A4A7-60FDE3E12BF1}" srcOrd="0" destOrd="0" parTransId="{6467BC51-A350-4EA3-B0C8-A981158AC85B}" sibTransId="{1BEAFFE7-060E-4848-AC91-BC660E07848F}"/>
    <dgm:cxn modelId="{053F0C55-043B-4064-92EA-4F394F4EBAF0}" type="presOf" srcId="{A865772F-DEB1-40CD-ACA7-C80395690084}" destId="{2F4DAF57-8108-4FF5-94E2-C429F46D0A52}" srcOrd="0" destOrd="4" presId="urn:microsoft.com/office/officeart/2005/8/layout/vList5"/>
    <dgm:cxn modelId="{6835985A-A2BE-4881-BC7F-95ADFF562CCC}" srcId="{D8671FEB-7EB8-40A6-A146-202D1839D6B4}" destId="{54373EE2-EAFF-462C-9E86-EB309A97DE39}" srcOrd="1" destOrd="0" parTransId="{7546F813-FE70-4C27-8294-218B624ED872}" sibTransId="{104CE6F9-763A-4C7A-9F25-D434599186CB}"/>
    <dgm:cxn modelId="{F1016F8C-4857-4CDA-ACA4-8A16A1577D43}" srcId="{54373EE2-EAFF-462C-9E86-EB309A97DE39}" destId="{287D1609-AD9B-49E5-B3AE-603681EB4B65}" srcOrd="1" destOrd="0" parTransId="{9410A8A4-882D-4546-97D8-D8DAAF291D56}" sibTransId="{C174E85C-AF87-422D-8DFD-7487FB043255}"/>
    <dgm:cxn modelId="{CE4FB091-11D3-4068-8633-D0353F106E83}" srcId="{1F0F3426-33BA-4030-B61C-E2BD083DF692}" destId="{DEFAEE47-5280-48EF-8320-B6C9F8A86FAB}" srcOrd="0" destOrd="0" parTransId="{44A6C7E6-8D19-4B21-8A9F-7BF7576BB73A}" sibTransId="{30BFEC5A-269F-4E71-BA4A-05C8AF84A8F7}"/>
    <dgm:cxn modelId="{9BADEEBB-1293-4AA5-82E6-A3D158FF9A15}" type="presOf" srcId="{EC3E0285-0802-466F-A534-51D4A8A672E1}" destId="{2F4DAF57-8108-4FF5-94E2-C429F46D0A52}" srcOrd="0" destOrd="2" presId="urn:microsoft.com/office/officeart/2005/8/layout/vList5"/>
    <dgm:cxn modelId="{D2D18DCE-6C54-4AE7-8644-E6793B04E000}" type="presOf" srcId="{54373EE2-EAFF-462C-9E86-EB309A97DE39}" destId="{D17C27DA-412E-4883-A274-F5482ADAEC29}" srcOrd="0" destOrd="0" presId="urn:microsoft.com/office/officeart/2005/8/layout/vList5"/>
    <dgm:cxn modelId="{15DB7AF3-DAF3-489F-A8E6-BE2556730D3F}" type="presOf" srcId="{1F0F3426-33BA-4030-B61C-E2BD083DF692}" destId="{2F4DAF57-8108-4FF5-94E2-C429F46D0A52}" srcOrd="0" destOrd="0" presId="urn:microsoft.com/office/officeart/2005/8/layout/vList5"/>
    <dgm:cxn modelId="{4EF386F4-241F-40EC-9C90-EF3027061AD8}" type="presOf" srcId="{B5019F1A-5B7B-454A-A4A7-60FDE3E12BF1}" destId="{A6BBA904-BE8D-4A6C-B7F4-32366DC96DC9}" srcOrd="0" destOrd="0" presId="urn:microsoft.com/office/officeart/2005/8/layout/vList5"/>
    <dgm:cxn modelId="{9F47B3F9-4524-4D98-B6A1-92AC91DF6682}" srcId="{54373EE2-EAFF-462C-9E86-EB309A97DE39}" destId="{1F0F3426-33BA-4030-B61C-E2BD083DF692}" srcOrd="0" destOrd="0" parTransId="{D47CD253-A853-4E11-B201-9FBB6CD9C807}" sibTransId="{B050E3E9-7534-47DE-B337-6C2A48CC117D}"/>
    <dgm:cxn modelId="{6AE9EA70-CECB-4E69-9736-90B41285A5C3}" type="presParOf" srcId="{56389369-AF31-4B62-9AE2-ED663AFCE67A}" destId="{008B324C-9409-44F2-A902-FF2131A93D4A}" srcOrd="0" destOrd="0" presId="urn:microsoft.com/office/officeart/2005/8/layout/vList5"/>
    <dgm:cxn modelId="{8E0DC309-2875-4D19-ABDE-8B8607177727}" type="presParOf" srcId="{008B324C-9409-44F2-A902-FF2131A93D4A}" destId="{0510451A-0AA0-485E-84AD-F298319D90E0}" srcOrd="0" destOrd="0" presId="urn:microsoft.com/office/officeart/2005/8/layout/vList5"/>
    <dgm:cxn modelId="{D9F50B0E-D7EE-49C5-9464-082D255E93CC}" type="presParOf" srcId="{008B324C-9409-44F2-A902-FF2131A93D4A}" destId="{A6BBA904-BE8D-4A6C-B7F4-32366DC96DC9}" srcOrd="1" destOrd="0" presId="urn:microsoft.com/office/officeart/2005/8/layout/vList5"/>
    <dgm:cxn modelId="{B7062308-E554-4AEA-89D2-B9BCD73D044E}" type="presParOf" srcId="{56389369-AF31-4B62-9AE2-ED663AFCE67A}" destId="{9D61393B-FCB9-4095-9F5C-43FEB9A80448}" srcOrd="1" destOrd="0" presId="urn:microsoft.com/office/officeart/2005/8/layout/vList5"/>
    <dgm:cxn modelId="{F0CFAD67-0677-45F3-90EF-1250E448D15E}" type="presParOf" srcId="{56389369-AF31-4B62-9AE2-ED663AFCE67A}" destId="{D8B27FF9-EFE8-417F-8941-9AAF4A16C0FB}" srcOrd="2" destOrd="0" presId="urn:microsoft.com/office/officeart/2005/8/layout/vList5"/>
    <dgm:cxn modelId="{80809E84-0E3D-4D00-874D-068860A77DBC}" type="presParOf" srcId="{D8B27FF9-EFE8-417F-8941-9AAF4A16C0FB}" destId="{D17C27DA-412E-4883-A274-F5482ADAEC29}" srcOrd="0" destOrd="0" presId="urn:microsoft.com/office/officeart/2005/8/layout/vList5"/>
    <dgm:cxn modelId="{70BE9F7A-7C24-47AF-B072-A1B1FA994AD0}" type="presParOf" srcId="{D8B27FF9-EFE8-417F-8941-9AAF4A16C0FB}" destId="{2F4DAF57-8108-4FF5-94E2-C429F46D0A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FE86B-9D25-4B4D-97D0-E707C924305C}" type="doc">
      <dgm:prSet loTypeId="urn:microsoft.com/office/officeart/2005/8/layout/list1" loCatId="list" qsTypeId="urn:microsoft.com/office/officeart/2005/8/quickstyle/simple1" qsCatId="simple" csTypeId="urn:microsoft.com/office/officeart/2005/8/colors/accent3_2" csCatId="accent3"/>
      <dgm:spPr/>
      <dgm:t>
        <a:bodyPr/>
        <a:lstStyle/>
        <a:p>
          <a:endParaRPr lang="en-US"/>
        </a:p>
      </dgm:t>
    </dgm:pt>
    <dgm:pt modelId="{C59769F9-61B5-41C3-9298-DCEF4A80135F}">
      <dgm:prSet/>
      <dgm:spPr/>
      <dgm:t>
        <a:bodyPr/>
        <a:lstStyle/>
        <a:p>
          <a:r>
            <a:rPr lang="en-US"/>
            <a:t>Asset procurement</a:t>
          </a:r>
        </a:p>
      </dgm:t>
    </dgm:pt>
    <dgm:pt modelId="{584410AF-26BB-45B1-B8FB-EA5D72753A39}" type="parTrans" cxnId="{D6A294B0-6D52-4FA9-A23B-073414B092A8}">
      <dgm:prSet/>
      <dgm:spPr/>
      <dgm:t>
        <a:bodyPr/>
        <a:lstStyle/>
        <a:p>
          <a:endParaRPr lang="en-US"/>
        </a:p>
      </dgm:t>
    </dgm:pt>
    <dgm:pt modelId="{8937D190-5F18-4D63-841C-5F838B6E6D2F}" type="sibTrans" cxnId="{D6A294B0-6D52-4FA9-A23B-073414B092A8}">
      <dgm:prSet/>
      <dgm:spPr/>
      <dgm:t>
        <a:bodyPr/>
        <a:lstStyle/>
        <a:p>
          <a:endParaRPr lang="en-US"/>
        </a:p>
      </dgm:t>
    </dgm:pt>
    <dgm:pt modelId="{941685F9-CA5C-402C-9E57-AF05D1079841}">
      <dgm:prSet/>
      <dgm:spPr/>
      <dgm:t>
        <a:bodyPr/>
        <a:lstStyle/>
        <a:p>
          <a:r>
            <a:rPr lang="en-US"/>
            <a:t>Troops need to be bought to help occupy towns and reinforce existing troops</a:t>
          </a:r>
        </a:p>
      </dgm:t>
    </dgm:pt>
    <dgm:pt modelId="{4B3CC2ED-AEF4-4641-BD4E-EE0F2A82108A}" type="parTrans" cxnId="{B4A3AE8E-4CD2-4E32-A338-4D947FC4A371}">
      <dgm:prSet/>
      <dgm:spPr/>
      <dgm:t>
        <a:bodyPr/>
        <a:lstStyle/>
        <a:p>
          <a:endParaRPr lang="en-US"/>
        </a:p>
      </dgm:t>
    </dgm:pt>
    <dgm:pt modelId="{E1B78573-6A05-4BF5-8ABA-0BD48477C937}" type="sibTrans" cxnId="{B4A3AE8E-4CD2-4E32-A338-4D947FC4A371}">
      <dgm:prSet/>
      <dgm:spPr/>
      <dgm:t>
        <a:bodyPr/>
        <a:lstStyle/>
        <a:p>
          <a:endParaRPr lang="en-US"/>
        </a:p>
      </dgm:t>
    </dgm:pt>
    <dgm:pt modelId="{514816D7-7A82-4937-BEE8-92EAA18F5635}">
      <dgm:prSet/>
      <dgm:spPr/>
      <dgm:t>
        <a:bodyPr/>
        <a:lstStyle/>
        <a:p>
          <a:r>
            <a:rPr lang="en-US"/>
            <a:t>Asset movement</a:t>
          </a:r>
        </a:p>
      </dgm:t>
    </dgm:pt>
    <dgm:pt modelId="{7FF5E084-F66F-4DD1-AE24-0BEBA78BC131}" type="parTrans" cxnId="{8CA5B3CF-8C36-40F0-A0F3-2D0A03E6CDF9}">
      <dgm:prSet/>
      <dgm:spPr/>
      <dgm:t>
        <a:bodyPr/>
        <a:lstStyle/>
        <a:p>
          <a:endParaRPr lang="en-US"/>
        </a:p>
      </dgm:t>
    </dgm:pt>
    <dgm:pt modelId="{531912AF-81A3-4327-9D82-BE925B56A8AC}" type="sibTrans" cxnId="{8CA5B3CF-8C36-40F0-A0F3-2D0A03E6CDF9}">
      <dgm:prSet/>
      <dgm:spPr/>
      <dgm:t>
        <a:bodyPr/>
        <a:lstStyle/>
        <a:p>
          <a:endParaRPr lang="en-US"/>
        </a:p>
      </dgm:t>
    </dgm:pt>
    <dgm:pt modelId="{969A1C99-8505-4107-94C6-F978C7C96F80}">
      <dgm:prSet/>
      <dgm:spPr/>
      <dgm:t>
        <a:bodyPr/>
        <a:lstStyle/>
        <a:p>
          <a:r>
            <a:rPr lang="en-US"/>
            <a:t>Assets need to move between towns. Select on a town and tell troops to move there.</a:t>
          </a:r>
        </a:p>
      </dgm:t>
    </dgm:pt>
    <dgm:pt modelId="{7EEB005F-A219-441B-A5EC-33A7FD19AEB1}" type="parTrans" cxnId="{9CC2FD35-C49A-45C1-9B59-4BACB78A6506}">
      <dgm:prSet/>
      <dgm:spPr/>
      <dgm:t>
        <a:bodyPr/>
        <a:lstStyle/>
        <a:p>
          <a:endParaRPr lang="en-US"/>
        </a:p>
      </dgm:t>
    </dgm:pt>
    <dgm:pt modelId="{21137289-3F67-4471-94FC-546F9002E344}" type="sibTrans" cxnId="{9CC2FD35-C49A-45C1-9B59-4BACB78A6506}">
      <dgm:prSet/>
      <dgm:spPr/>
      <dgm:t>
        <a:bodyPr/>
        <a:lstStyle/>
        <a:p>
          <a:endParaRPr lang="en-US"/>
        </a:p>
      </dgm:t>
    </dgm:pt>
    <dgm:pt modelId="{39124F9F-4C67-4791-A121-7F426CFCE8E1}" type="pres">
      <dgm:prSet presAssocID="{437FE86B-9D25-4B4D-97D0-E707C924305C}" presName="linear" presStyleCnt="0">
        <dgm:presLayoutVars>
          <dgm:dir/>
          <dgm:animLvl val="lvl"/>
          <dgm:resizeHandles val="exact"/>
        </dgm:presLayoutVars>
      </dgm:prSet>
      <dgm:spPr/>
    </dgm:pt>
    <dgm:pt modelId="{C4B1234A-B882-483F-85C5-D0D28A58B051}" type="pres">
      <dgm:prSet presAssocID="{C59769F9-61B5-41C3-9298-DCEF4A80135F}" presName="parentLin" presStyleCnt="0"/>
      <dgm:spPr/>
    </dgm:pt>
    <dgm:pt modelId="{82CC8126-8039-4379-BABB-B825A19075F0}" type="pres">
      <dgm:prSet presAssocID="{C59769F9-61B5-41C3-9298-DCEF4A80135F}" presName="parentLeftMargin" presStyleLbl="node1" presStyleIdx="0" presStyleCnt="2"/>
      <dgm:spPr/>
    </dgm:pt>
    <dgm:pt modelId="{B4AA88A7-23BE-4F20-9B28-7C5FF70BE5AD}" type="pres">
      <dgm:prSet presAssocID="{C59769F9-61B5-41C3-9298-DCEF4A80135F}" presName="parentText" presStyleLbl="node1" presStyleIdx="0" presStyleCnt="2">
        <dgm:presLayoutVars>
          <dgm:chMax val="0"/>
          <dgm:bulletEnabled val="1"/>
        </dgm:presLayoutVars>
      </dgm:prSet>
      <dgm:spPr/>
    </dgm:pt>
    <dgm:pt modelId="{711C4CDD-1AEA-49AF-B489-3CB16123A557}" type="pres">
      <dgm:prSet presAssocID="{C59769F9-61B5-41C3-9298-DCEF4A80135F}" presName="negativeSpace" presStyleCnt="0"/>
      <dgm:spPr/>
    </dgm:pt>
    <dgm:pt modelId="{6C5A997B-B2AE-4096-8495-ACBBC21F84C4}" type="pres">
      <dgm:prSet presAssocID="{C59769F9-61B5-41C3-9298-DCEF4A80135F}" presName="childText" presStyleLbl="conFgAcc1" presStyleIdx="0" presStyleCnt="2">
        <dgm:presLayoutVars>
          <dgm:bulletEnabled val="1"/>
        </dgm:presLayoutVars>
      </dgm:prSet>
      <dgm:spPr/>
    </dgm:pt>
    <dgm:pt modelId="{286D5F62-7A99-4EC4-8868-C2A4964DFEB2}" type="pres">
      <dgm:prSet presAssocID="{8937D190-5F18-4D63-841C-5F838B6E6D2F}" presName="spaceBetweenRectangles" presStyleCnt="0"/>
      <dgm:spPr/>
    </dgm:pt>
    <dgm:pt modelId="{02F13995-E036-410A-B73B-4FA0927FBDBF}" type="pres">
      <dgm:prSet presAssocID="{514816D7-7A82-4937-BEE8-92EAA18F5635}" presName="parentLin" presStyleCnt="0"/>
      <dgm:spPr/>
    </dgm:pt>
    <dgm:pt modelId="{DFDAC44D-A4F7-4166-A483-8198285D39AB}" type="pres">
      <dgm:prSet presAssocID="{514816D7-7A82-4937-BEE8-92EAA18F5635}" presName="parentLeftMargin" presStyleLbl="node1" presStyleIdx="0" presStyleCnt="2"/>
      <dgm:spPr/>
    </dgm:pt>
    <dgm:pt modelId="{E5510579-E971-4BDE-B3A1-80BB0F158FD5}" type="pres">
      <dgm:prSet presAssocID="{514816D7-7A82-4937-BEE8-92EAA18F5635}" presName="parentText" presStyleLbl="node1" presStyleIdx="1" presStyleCnt="2">
        <dgm:presLayoutVars>
          <dgm:chMax val="0"/>
          <dgm:bulletEnabled val="1"/>
        </dgm:presLayoutVars>
      </dgm:prSet>
      <dgm:spPr/>
    </dgm:pt>
    <dgm:pt modelId="{1120C688-F414-41E7-8366-BE05F715B68E}" type="pres">
      <dgm:prSet presAssocID="{514816D7-7A82-4937-BEE8-92EAA18F5635}" presName="negativeSpace" presStyleCnt="0"/>
      <dgm:spPr/>
    </dgm:pt>
    <dgm:pt modelId="{86FC6818-80EF-4669-8CE2-A6C802139A60}" type="pres">
      <dgm:prSet presAssocID="{514816D7-7A82-4937-BEE8-92EAA18F5635}" presName="childText" presStyleLbl="conFgAcc1" presStyleIdx="1" presStyleCnt="2">
        <dgm:presLayoutVars>
          <dgm:bulletEnabled val="1"/>
        </dgm:presLayoutVars>
      </dgm:prSet>
      <dgm:spPr/>
    </dgm:pt>
  </dgm:ptLst>
  <dgm:cxnLst>
    <dgm:cxn modelId="{4C5F6C11-637E-4213-8D80-FCA3233A6CA9}" type="presOf" srcId="{C59769F9-61B5-41C3-9298-DCEF4A80135F}" destId="{82CC8126-8039-4379-BABB-B825A19075F0}" srcOrd="0" destOrd="0" presId="urn:microsoft.com/office/officeart/2005/8/layout/list1"/>
    <dgm:cxn modelId="{18BEBE16-3353-4D7E-8944-27005897653D}" type="presOf" srcId="{969A1C99-8505-4107-94C6-F978C7C96F80}" destId="{86FC6818-80EF-4669-8CE2-A6C802139A60}" srcOrd="0" destOrd="0" presId="urn:microsoft.com/office/officeart/2005/8/layout/list1"/>
    <dgm:cxn modelId="{9CC2FD35-C49A-45C1-9B59-4BACB78A6506}" srcId="{514816D7-7A82-4937-BEE8-92EAA18F5635}" destId="{969A1C99-8505-4107-94C6-F978C7C96F80}" srcOrd="0" destOrd="0" parTransId="{7EEB005F-A219-441B-A5EC-33A7FD19AEB1}" sibTransId="{21137289-3F67-4471-94FC-546F9002E344}"/>
    <dgm:cxn modelId="{8B644F65-9131-4926-A024-6238561E70F6}" type="presOf" srcId="{514816D7-7A82-4937-BEE8-92EAA18F5635}" destId="{E5510579-E971-4BDE-B3A1-80BB0F158FD5}" srcOrd="1" destOrd="0" presId="urn:microsoft.com/office/officeart/2005/8/layout/list1"/>
    <dgm:cxn modelId="{B4A3AE8E-4CD2-4E32-A338-4D947FC4A371}" srcId="{C59769F9-61B5-41C3-9298-DCEF4A80135F}" destId="{941685F9-CA5C-402C-9E57-AF05D1079841}" srcOrd="0" destOrd="0" parTransId="{4B3CC2ED-AEF4-4641-BD4E-EE0F2A82108A}" sibTransId="{E1B78573-6A05-4BF5-8ABA-0BD48477C937}"/>
    <dgm:cxn modelId="{B75971A3-A053-4562-BAD3-6337F1DA1730}" type="presOf" srcId="{C59769F9-61B5-41C3-9298-DCEF4A80135F}" destId="{B4AA88A7-23BE-4F20-9B28-7C5FF70BE5AD}" srcOrd="1" destOrd="0" presId="urn:microsoft.com/office/officeart/2005/8/layout/list1"/>
    <dgm:cxn modelId="{D6A294B0-6D52-4FA9-A23B-073414B092A8}" srcId="{437FE86B-9D25-4B4D-97D0-E707C924305C}" destId="{C59769F9-61B5-41C3-9298-DCEF4A80135F}" srcOrd="0" destOrd="0" parTransId="{584410AF-26BB-45B1-B8FB-EA5D72753A39}" sibTransId="{8937D190-5F18-4D63-841C-5F838B6E6D2F}"/>
    <dgm:cxn modelId="{0CB79AB8-A48B-4956-87D4-157659ACF39E}" type="presOf" srcId="{941685F9-CA5C-402C-9E57-AF05D1079841}" destId="{6C5A997B-B2AE-4096-8495-ACBBC21F84C4}" srcOrd="0" destOrd="0" presId="urn:microsoft.com/office/officeart/2005/8/layout/list1"/>
    <dgm:cxn modelId="{247AFEBF-24D8-42AB-ACB3-06FB5804CCE1}" type="presOf" srcId="{514816D7-7A82-4937-BEE8-92EAA18F5635}" destId="{DFDAC44D-A4F7-4166-A483-8198285D39AB}" srcOrd="0" destOrd="0" presId="urn:microsoft.com/office/officeart/2005/8/layout/list1"/>
    <dgm:cxn modelId="{8CA5B3CF-8C36-40F0-A0F3-2D0A03E6CDF9}" srcId="{437FE86B-9D25-4B4D-97D0-E707C924305C}" destId="{514816D7-7A82-4937-BEE8-92EAA18F5635}" srcOrd="1" destOrd="0" parTransId="{7FF5E084-F66F-4DD1-AE24-0BEBA78BC131}" sibTransId="{531912AF-81A3-4327-9D82-BE925B56A8AC}"/>
    <dgm:cxn modelId="{56E1D7D2-AF81-415E-B6E6-4447954B045B}" type="presOf" srcId="{437FE86B-9D25-4B4D-97D0-E707C924305C}" destId="{39124F9F-4C67-4791-A121-7F426CFCE8E1}" srcOrd="0" destOrd="0" presId="urn:microsoft.com/office/officeart/2005/8/layout/list1"/>
    <dgm:cxn modelId="{C64FBE2C-3A02-43E5-87D2-8F77E584A2EC}" type="presParOf" srcId="{39124F9F-4C67-4791-A121-7F426CFCE8E1}" destId="{C4B1234A-B882-483F-85C5-D0D28A58B051}" srcOrd="0" destOrd="0" presId="urn:microsoft.com/office/officeart/2005/8/layout/list1"/>
    <dgm:cxn modelId="{BEB7C59E-F397-462E-BC2A-704D88032BF9}" type="presParOf" srcId="{C4B1234A-B882-483F-85C5-D0D28A58B051}" destId="{82CC8126-8039-4379-BABB-B825A19075F0}" srcOrd="0" destOrd="0" presId="urn:microsoft.com/office/officeart/2005/8/layout/list1"/>
    <dgm:cxn modelId="{DC3B88D8-62E1-491A-A488-05BA4C22B30C}" type="presParOf" srcId="{C4B1234A-B882-483F-85C5-D0D28A58B051}" destId="{B4AA88A7-23BE-4F20-9B28-7C5FF70BE5AD}" srcOrd="1" destOrd="0" presId="urn:microsoft.com/office/officeart/2005/8/layout/list1"/>
    <dgm:cxn modelId="{F5832EB1-DED3-423D-BB63-47219DAEE609}" type="presParOf" srcId="{39124F9F-4C67-4791-A121-7F426CFCE8E1}" destId="{711C4CDD-1AEA-49AF-B489-3CB16123A557}" srcOrd="1" destOrd="0" presId="urn:microsoft.com/office/officeart/2005/8/layout/list1"/>
    <dgm:cxn modelId="{2E055F18-E4B8-495F-A8A7-F3DEFDCD4A14}" type="presParOf" srcId="{39124F9F-4C67-4791-A121-7F426CFCE8E1}" destId="{6C5A997B-B2AE-4096-8495-ACBBC21F84C4}" srcOrd="2" destOrd="0" presId="urn:microsoft.com/office/officeart/2005/8/layout/list1"/>
    <dgm:cxn modelId="{DA8E6F73-13F5-41BF-9F1E-6DA81B82190F}" type="presParOf" srcId="{39124F9F-4C67-4791-A121-7F426CFCE8E1}" destId="{286D5F62-7A99-4EC4-8868-C2A4964DFEB2}" srcOrd="3" destOrd="0" presId="urn:microsoft.com/office/officeart/2005/8/layout/list1"/>
    <dgm:cxn modelId="{C6A4EF97-EBF6-446F-9BC7-8F288104E302}" type="presParOf" srcId="{39124F9F-4C67-4791-A121-7F426CFCE8E1}" destId="{02F13995-E036-410A-B73B-4FA0927FBDBF}" srcOrd="4" destOrd="0" presId="urn:microsoft.com/office/officeart/2005/8/layout/list1"/>
    <dgm:cxn modelId="{B6B4B09D-60D4-4B4A-946A-B85A40244B47}" type="presParOf" srcId="{02F13995-E036-410A-B73B-4FA0927FBDBF}" destId="{DFDAC44D-A4F7-4166-A483-8198285D39AB}" srcOrd="0" destOrd="0" presId="urn:microsoft.com/office/officeart/2005/8/layout/list1"/>
    <dgm:cxn modelId="{A8255A8A-6448-46F3-8EE7-AB3526A3FDC6}" type="presParOf" srcId="{02F13995-E036-410A-B73B-4FA0927FBDBF}" destId="{E5510579-E971-4BDE-B3A1-80BB0F158FD5}" srcOrd="1" destOrd="0" presId="urn:microsoft.com/office/officeart/2005/8/layout/list1"/>
    <dgm:cxn modelId="{183F7F9F-1C64-433A-80C6-269D4ABF23E2}" type="presParOf" srcId="{39124F9F-4C67-4791-A121-7F426CFCE8E1}" destId="{1120C688-F414-41E7-8366-BE05F715B68E}" srcOrd="5" destOrd="0" presId="urn:microsoft.com/office/officeart/2005/8/layout/list1"/>
    <dgm:cxn modelId="{FD9D07E6-15F6-4549-B216-F692E4F4960A}" type="presParOf" srcId="{39124F9F-4C67-4791-A121-7F426CFCE8E1}" destId="{86FC6818-80EF-4669-8CE2-A6C802139A6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88715-BCA5-4047-B8B6-6780C5D1E80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D69C32-4C98-45D2-8526-010A242924B8}">
      <dgm:prSet/>
      <dgm:spPr/>
      <dgm:t>
        <a:bodyPr/>
        <a:lstStyle/>
        <a:p>
          <a:r>
            <a:rPr lang="en-US"/>
            <a:t>Since this game is mostly UI focused, figuring out clever UI solutions is a very common challenge.</a:t>
          </a:r>
        </a:p>
      </dgm:t>
    </dgm:pt>
    <dgm:pt modelId="{F0480137-8882-4B33-96D3-D507509ACDAD}" type="parTrans" cxnId="{E4572011-0A24-46E5-AA4F-086FC0165997}">
      <dgm:prSet/>
      <dgm:spPr/>
      <dgm:t>
        <a:bodyPr/>
        <a:lstStyle/>
        <a:p>
          <a:endParaRPr lang="en-US"/>
        </a:p>
      </dgm:t>
    </dgm:pt>
    <dgm:pt modelId="{167FFC1C-25D2-4F19-A671-1FBC807BC779}" type="sibTrans" cxnId="{E4572011-0A24-46E5-AA4F-086FC0165997}">
      <dgm:prSet/>
      <dgm:spPr/>
      <dgm:t>
        <a:bodyPr/>
        <a:lstStyle/>
        <a:p>
          <a:endParaRPr lang="en-US"/>
        </a:p>
      </dgm:t>
    </dgm:pt>
    <dgm:pt modelId="{78EBE0A9-C95D-4715-8D27-A85D0A66DD94}">
      <dgm:prSet/>
      <dgm:spPr/>
      <dgm:t>
        <a:bodyPr/>
        <a:lstStyle/>
        <a:p>
          <a:r>
            <a:rPr lang="en-US"/>
            <a:t>The majority of the programming issues faced have to do with figuring out how to represent it to the player first while also making it as simple as possible to program.</a:t>
          </a:r>
        </a:p>
      </dgm:t>
    </dgm:pt>
    <dgm:pt modelId="{36DE10E8-B402-4801-8C0D-54165BFB4510}" type="parTrans" cxnId="{A2EF182A-B4B9-42F2-BF90-C6B7550E2A55}">
      <dgm:prSet/>
      <dgm:spPr/>
      <dgm:t>
        <a:bodyPr/>
        <a:lstStyle/>
        <a:p>
          <a:endParaRPr lang="en-US"/>
        </a:p>
      </dgm:t>
    </dgm:pt>
    <dgm:pt modelId="{AC56C751-C891-4F3F-B52B-247D25C673EC}" type="sibTrans" cxnId="{A2EF182A-B4B9-42F2-BF90-C6B7550E2A55}">
      <dgm:prSet/>
      <dgm:spPr/>
      <dgm:t>
        <a:bodyPr/>
        <a:lstStyle/>
        <a:p>
          <a:endParaRPr lang="en-US"/>
        </a:p>
      </dgm:t>
    </dgm:pt>
    <dgm:pt modelId="{6768964D-E7CB-4332-9903-CE8D59661F8C}" type="pres">
      <dgm:prSet presAssocID="{73E88715-BCA5-4047-B8B6-6780C5D1E807}" presName="linear" presStyleCnt="0">
        <dgm:presLayoutVars>
          <dgm:animLvl val="lvl"/>
          <dgm:resizeHandles val="exact"/>
        </dgm:presLayoutVars>
      </dgm:prSet>
      <dgm:spPr/>
    </dgm:pt>
    <dgm:pt modelId="{FC4CD40F-7CD9-4A39-B8C6-4119DDD40CDB}" type="pres">
      <dgm:prSet presAssocID="{8ED69C32-4C98-45D2-8526-010A242924B8}" presName="parentText" presStyleLbl="node1" presStyleIdx="0" presStyleCnt="2">
        <dgm:presLayoutVars>
          <dgm:chMax val="0"/>
          <dgm:bulletEnabled val="1"/>
        </dgm:presLayoutVars>
      </dgm:prSet>
      <dgm:spPr/>
    </dgm:pt>
    <dgm:pt modelId="{10FADFDE-8D09-48FF-97E5-7ADF55A5EC84}" type="pres">
      <dgm:prSet presAssocID="{167FFC1C-25D2-4F19-A671-1FBC807BC779}" presName="spacer" presStyleCnt="0"/>
      <dgm:spPr/>
    </dgm:pt>
    <dgm:pt modelId="{82B70716-49EC-439B-B9E6-217BCFE10C21}" type="pres">
      <dgm:prSet presAssocID="{78EBE0A9-C95D-4715-8D27-A85D0A66DD94}" presName="parentText" presStyleLbl="node1" presStyleIdx="1" presStyleCnt="2">
        <dgm:presLayoutVars>
          <dgm:chMax val="0"/>
          <dgm:bulletEnabled val="1"/>
        </dgm:presLayoutVars>
      </dgm:prSet>
      <dgm:spPr/>
    </dgm:pt>
  </dgm:ptLst>
  <dgm:cxnLst>
    <dgm:cxn modelId="{3AE0D303-24AE-49F3-8367-A9B1CFB2253A}" type="presOf" srcId="{73E88715-BCA5-4047-B8B6-6780C5D1E807}" destId="{6768964D-E7CB-4332-9903-CE8D59661F8C}" srcOrd="0" destOrd="0" presId="urn:microsoft.com/office/officeart/2005/8/layout/vList2"/>
    <dgm:cxn modelId="{E4572011-0A24-46E5-AA4F-086FC0165997}" srcId="{73E88715-BCA5-4047-B8B6-6780C5D1E807}" destId="{8ED69C32-4C98-45D2-8526-010A242924B8}" srcOrd="0" destOrd="0" parTransId="{F0480137-8882-4B33-96D3-D507509ACDAD}" sibTransId="{167FFC1C-25D2-4F19-A671-1FBC807BC779}"/>
    <dgm:cxn modelId="{54B2C61D-1F43-479C-9105-5E0282C93144}" type="presOf" srcId="{78EBE0A9-C95D-4715-8D27-A85D0A66DD94}" destId="{82B70716-49EC-439B-B9E6-217BCFE10C21}" srcOrd="0" destOrd="0" presId="urn:microsoft.com/office/officeart/2005/8/layout/vList2"/>
    <dgm:cxn modelId="{A2EF182A-B4B9-42F2-BF90-C6B7550E2A55}" srcId="{73E88715-BCA5-4047-B8B6-6780C5D1E807}" destId="{78EBE0A9-C95D-4715-8D27-A85D0A66DD94}" srcOrd="1" destOrd="0" parTransId="{36DE10E8-B402-4801-8C0D-54165BFB4510}" sibTransId="{AC56C751-C891-4F3F-B52B-247D25C673EC}"/>
    <dgm:cxn modelId="{EA892153-E122-4C64-BCED-083B41D6CF73}" type="presOf" srcId="{8ED69C32-4C98-45D2-8526-010A242924B8}" destId="{FC4CD40F-7CD9-4A39-B8C6-4119DDD40CDB}" srcOrd="0" destOrd="0" presId="urn:microsoft.com/office/officeart/2005/8/layout/vList2"/>
    <dgm:cxn modelId="{1737AD05-8138-439E-B796-5BE513F4011F}" type="presParOf" srcId="{6768964D-E7CB-4332-9903-CE8D59661F8C}" destId="{FC4CD40F-7CD9-4A39-B8C6-4119DDD40CDB}" srcOrd="0" destOrd="0" presId="urn:microsoft.com/office/officeart/2005/8/layout/vList2"/>
    <dgm:cxn modelId="{50115976-58C0-4A01-8616-0A8591A18B43}" type="presParOf" srcId="{6768964D-E7CB-4332-9903-CE8D59661F8C}" destId="{10FADFDE-8D09-48FF-97E5-7ADF55A5EC84}" srcOrd="1" destOrd="0" presId="urn:microsoft.com/office/officeart/2005/8/layout/vList2"/>
    <dgm:cxn modelId="{43FD3562-B25B-4460-B355-EB7FB22644BD}" type="presParOf" srcId="{6768964D-E7CB-4332-9903-CE8D59661F8C}" destId="{82B70716-49EC-439B-B9E6-217BCFE10C2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BA904-BE8D-4A6C-B7F4-32366DC96DC9}">
      <dsp:nvSpPr>
        <dsp:cNvPr id="0" name=""/>
        <dsp:cNvSpPr/>
      </dsp:nvSpPr>
      <dsp:spPr>
        <a:xfrm rot="5400000">
          <a:off x="6301587" y="-2303662"/>
          <a:ext cx="1698041" cy="6729984"/>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The old troop movement system gutted, new system currently being implemented.</a:t>
          </a:r>
        </a:p>
      </dsp:txBody>
      <dsp:txXfrm rot="-5400000">
        <a:off x="3785616" y="295201"/>
        <a:ext cx="6647092" cy="1532257"/>
      </dsp:txXfrm>
    </dsp:sp>
    <dsp:sp modelId="{0510451A-0AA0-485E-84AD-F298319D90E0}">
      <dsp:nvSpPr>
        <dsp:cNvPr id="0" name=""/>
        <dsp:cNvSpPr/>
      </dsp:nvSpPr>
      <dsp:spPr>
        <a:xfrm>
          <a:off x="0" y="53"/>
          <a:ext cx="3785616" cy="2122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a:t>Removed</a:t>
          </a:r>
        </a:p>
      </dsp:txBody>
      <dsp:txXfrm>
        <a:off x="103614" y="103667"/>
        <a:ext cx="3578388" cy="1915324"/>
      </dsp:txXfrm>
    </dsp:sp>
    <dsp:sp modelId="{2F4DAF57-8108-4FF5-94E2-C429F46D0A52}">
      <dsp:nvSpPr>
        <dsp:cNvPr id="0" name=""/>
        <dsp:cNvSpPr/>
      </dsp:nvSpPr>
      <dsp:spPr>
        <a:xfrm rot="5400000">
          <a:off x="6301587" y="-74983"/>
          <a:ext cx="1698041" cy="6729984"/>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Troop inventory</a:t>
          </a:r>
        </a:p>
        <a:p>
          <a:pPr marL="228600" lvl="2" indent="-114300" algn="l" defTabSz="533400">
            <a:lnSpc>
              <a:spcPct val="90000"/>
            </a:lnSpc>
            <a:spcBef>
              <a:spcPct val="0"/>
            </a:spcBef>
            <a:spcAft>
              <a:spcPct val="15000"/>
            </a:spcAft>
            <a:buChar char="•"/>
          </a:pPr>
          <a:r>
            <a:rPr lang="en-US" sz="1200" kern="1200"/>
            <a:t>Towns act as a container for troops on both sides.</a:t>
          </a:r>
        </a:p>
        <a:p>
          <a:pPr marL="228600" lvl="2" indent="-114300" algn="l" defTabSz="533400">
            <a:lnSpc>
              <a:spcPct val="90000"/>
            </a:lnSpc>
            <a:spcBef>
              <a:spcPct val="0"/>
            </a:spcBef>
            <a:spcAft>
              <a:spcPct val="15000"/>
            </a:spcAft>
            <a:buChar char="•"/>
          </a:pPr>
          <a:r>
            <a:rPr lang="en-US" sz="1200" kern="1200"/>
            <a:t>If both teams occupy a town, they will fight and take casualties inversely proportional to their calculated power over the town. AKA the more troops you have over the enemy the less likely you are to take casualties.</a:t>
          </a:r>
        </a:p>
        <a:p>
          <a:pPr marL="114300" lvl="1" indent="-114300" algn="l" defTabSz="533400">
            <a:lnSpc>
              <a:spcPct val="90000"/>
            </a:lnSpc>
            <a:spcBef>
              <a:spcPct val="0"/>
            </a:spcBef>
            <a:spcAft>
              <a:spcPct val="15000"/>
            </a:spcAft>
            <a:buChar char="•"/>
          </a:pPr>
          <a:r>
            <a:rPr lang="en-US" sz="1200" kern="1200"/>
            <a:t>Point of interest selection</a:t>
          </a:r>
        </a:p>
        <a:p>
          <a:pPr marL="228600" lvl="2" indent="-114300" algn="l" defTabSz="533400">
            <a:lnSpc>
              <a:spcPct val="90000"/>
            </a:lnSpc>
            <a:spcBef>
              <a:spcPct val="0"/>
            </a:spcBef>
            <a:spcAft>
              <a:spcPct val="15000"/>
            </a:spcAft>
            <a:buChar char="•"/>
          </a:pPr>
          <a:r>
            <a:rPr lang="en-US" sz="1200" kern="1200"/>
            <a:t>Towns/Bases are now selected with a mouse instead of flipping through them with buttons.</a:t>
          </a:r>
        </a:p>
      </dsp:txBody>
      <dsp:txXfrm rot="-5400000">
        <a:off x="3785616" y="2523880"/>
        <a:ext cx="6647092" cy="1532257"/>
      </dsp:txXfrm>
    </dsp:sp>
    <dsp:sp modelId="{D17C27DA-412E-4883-A274-F5482ADAEC29}">
      <dsp:nvSpPr>
        <dsp:cNvPr id="0" name=""/>
        <dsp:cNvSpPr/>
      </dsp:nvSpPr>
      <dsp:spPr>
        <a:xfrm>
          <a:off x="0" y="2228732"/>
          <a:ext cx="3785616" cy="2122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a:t>Improved</a:t>
          </a:r>
        </a:p>
      </dsp:txBody>
      <dsp:txXfrm>
        <a:off x="103614" y="2332346"/>
        <a:ext cx="3578388" cy="191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997B-B2AE-4096-8495-ACBBC21F84C4}">
      <dsp:nvSpPr>
        <dsp:cNvPr id="0" name=""/>
        <dsp:cNvSpPr/>
      </dsp:nvSpPr>
      <dsp:spPr>
        <a:xfrm>
          <a:off x="0" y="453068"/>
          <a:ext cx="10515600" cy="16443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Troops need to be bought to help occupy towns and reinforce existing troops</a:t>
          </a:r>
        </a:p>
      </dsp:txBody>
      <dsp:txXfrm>
        <a:off x="0" y="453068"/>
        <a:ext cx="10515600" cy="1644300"/>
      </dsp:txXfrm>
    </dsp:sp>
    <dsp:sp modelId="{B4AA88A7-23BE-4F20-9B28-7C5FF70BE5AD}">
      <dsp:nvSpPr>
        <dsp:cNvPr id="0" name=""/>
        <dsp:cNvSpPr/>
      </dsp:nvSpPr>
      <dsp:spPr>
        <a:xfrm>
          <a:off x="525780" y="25028"/>
          <a:ext cx="7360920" cy="8560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89050">
            <a:lnSpc>
              <a:spcPct val="90000"/>
            </a:lnSpc>
            <a:spcBef>
              <a:spcPct val="0"/>
            </a:spcBef>
            <a:spcAft>
              <a:spcPct val="35000"/>
            </a:spcAft>
            <a:buNone/>
          </a:pPr>
          <a:r>
            <a:rPr lang="en-US" sz="2900" kern="1200"/>
            <a:t>Asset procurement</a:t>
          </a:r>
        </a:p>
      </dsp:txBody>
      <dsp:txXfrm>
        <a:off x="567570" y="66818"/>
        <a:ext cx="7277340" cy="772500"/>
      </dsp:txXfrm>
    </dsp:sp>
    <dsp:sp modelId="{86FC6818-80EF-4669-8CE2-A6C802139A60}">
      <dsp:nvSpPr>
        <dsp:cNvPr id="0" name=""/>
        <dsp:cNvSpPr/>
      </dsp:nvSpPr>
      <dsp:spPr>
        <a:xfrm>
          <a:off x="0" y="2682008"/>
          <a:ext cx="10515600" cy="16443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Assets need to move between towns. Select on a town and tell troops to move there.</a:t>
          </a:r>
        </a:p>
      </dsp:txBody>
      <dsp:txXfrm>
        <a:off x="0" y="2682008"/>
        <a:ext cx="10515600" cy="1644300"/>
      </dsp:txXfrm>
    </dsp:sp>
    <dsp:sp modelId="{E5510579-E971-4BDE-B3A1-80BB0F158FD5}">
      <dsp:nvSpPr>
        <dsp:cNvPr id="0" name=""/>
        <dsp:cNvSpPr/>
      </dsp:nvSpPr>
      <dsp:spPr>
        <a:xfrm>
          <a:off x="525780" y="2253969"/>
          <a:ext cx="7360920" cy="8560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89050">
            <a:lnSpc>
              <a:spcPct val="90000"/>
            </a:lnSpc>
            <a:spcBef>
              <a:spcPct val="0"/>
            </a:spcBef>
            <a:spcAft>
              <a:spcPct val="35000"/>
            </a:spcAft>
            <a:buNone/>
          </a:pPr>
          <a:r>
            <a:rPr lang="en-US" sz="2900" kern="1200"/>
            <a:t>Asset movement</a:t>
          </a:r>
        </a:p>
      </dsp:txBody>
      <dsp:txXfrm>
        <a:off x="567570" y="2295759"/>
        <a:ext cx="7277340"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CD40F-7CD9-4A39-B8C6-4119DDD40CDB}">
      <dsp:nvSpPr>
        <dsp:cNvPr id="0" name=""/>
        <dsp:cNvSpPr/>
      </dsp:nvSpPr>
      <dsp:spPr>
        <a:xfrm>
          <a:off x="0" y="282108"/>
          <a:ext cx="10515600" cy="18460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Since this game is mostly UI focused, figuring out clever UI solutions is a very common challenge.</a:t>
          </a:r>
        </a:p>
      </dsp:txBody>
      <dsp:txXfrm>
        <a:off x="90116" y="372224"/>
        <a:ext cx="10335368" cy="1665808"/>
      </dsp:txXfrm>
    </dsp:sp>
    <dsp:sp modelId="{82B70716-49EC-439B-B9E6-217BCFE10C21}">
      <dsp:nvSpPr>
        <dsp:cNvPr id="0" name=""/>
        <dsp:cNvSpPr/>
      </dsp:nvSpPr>
      <dsp:spPr>
        <a:xfrm>
          <a:off x="0" y="2223189"/>
          <a:ext cx="10515600" cy="18460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majority of the programming issues faced have to do with figuring out how to represent it to the player first while also making it as simple as possible to program.</a:t>
          </a:r>
        </a:p>
      </dsp:txBody>
      <dsp:txXfrm>
        <a:off x="90116" y="2313305"/>
        <a:ext cx="10335368" cy="16658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3A23E-2CB0-4BC0-8D6E-C94DAB65BC4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346238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3A23E-2CB0-4BC0-8D6E-C94DAB65BC4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146059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3A23E-2CB0-4BC0-8D6E-C94DAB65BC4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48146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3A23E-2CB0-4BC0-8D6E-C94DAB65BC4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11340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3A23E-2CB0-4BC0-8D6E-C94DAB65BC48}"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266993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3A23E-2CB0-4BC0-8D6E-C94DAB65BC4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132909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3A23E-2CB0-4BC0-8D6E-C94DAB65BC48}"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204518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3A23E-2CB0-4BC0-8D6E-C94DAB65BC48}"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26456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3A23E-2CB0-4BC0-8D6E-C94DAB65BC48}"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144723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3A23E-2CB0-4BC0-8D6E-C94DAB65BC4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427178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3A23E-2CB0-4BC0-8D6E-C94DAB65BC48}"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A8B7-ECC6-49FB-ABFC-AD6CA0751636}" type="slidenum">
              <a:rPr lang="en-US" smtClean="0"/>
              <a:t>‹#›</a:t>
            </a:fld>
            <a:endParaRPr lang="en-US"/>
          </a:p>
        </p:txBody>
      </p:sp>
    </p:spTree>
    <p:extLst>
      <p:ext uri="{BB962C8B-B14F-4D97-AF65-F5344CB8AC3E}">
        <p14:creationId xmlns:p14="http://schemas.microsoft.com/office/powerpoint/2010/main" val="333096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683A23E-2CB0-4BC0-8D6E-C94DAB65BC48}"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E435A8B7-ECC6-49FB-ABFC-AD6CA0751636}" type="slidenum">
              <a:rPr lang="en-US" smtClean="0"/>
              <a:t>‹#›</a:t>
            </a:fld>
            <a:endParaRPr lang="en-US"/>
          </a:p>
        </p:txBody>
      </p:sp>
    </p:spTree>
    <p:extLst>
      <p:ext uri="{BB962C8B-B14F-4D97-AF65-F5344CB8AC3E}">
        <p14:creationId xmlns:p14="http://schemas.microsoft.com/office/powerpoint/2010/main" val="11228841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E4C43-4EE5-E7D6-301C-33DD057DDFA2}"/>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Final Project Progress Report</a:t>
            </a:r>
          </a:p>
        </p:txBody>
      </p:sp>
      <p:sp>
        <p:nvSpPr>
          <p:cNvPr id="3" name="Subtitle 2">
            <a:extLst>
              <a:ext uri="{FF2B5EF4-FFF2-40B4-BE49-F238E27FC236}">
                <a16:creationId xmlns:a16="http://schemas.microsoft.com/office/drawing/2014/main" id="{CD278046-00D1-2120-B174-597DB8AB9276}"/>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Grace Fowler</a:t>
            </a:r>
          </a:p>
        </p:txBody>
      </p:sp>
      <p:pic>
        <p:nvPicPr>
          <p:cNvPr id="7" name="Graphic 6" descr="Checkmark">
            <a:extLst>
              <a:ext uri="{FF2B5EF4-FFF2-40B4-BE49-F238E27FC236}">
                <a16:creationId xmlns:a16="http://schemas.microsoft.com/office/drawing/2014/main" id="{7F460C6B-B6D2-291E-AEC0-A28A6F733D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3586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A61771-706D-8136-3A3E-5CD73DE57133}"/>
              </a:ext>
            </a:extLst>
          </p:cNvPr>
          <p:cNvPicPr>
            <a:picLocks noChangeAspect="1"/>
          </p:cNvPicPr>
          <p:nvPr/>
        </p:nvPicPr>
        <p:blipFill>
          <a:blip r:embed="rId2">
            <a:duotone>
              <a:schemeClr val="bg2">
                <a:shade val="45000"/>
                <a:satMod val="135000"/>
              </a:schemeClr>
              <a:prstClr val="white"/>
            </a:duotone>
          </a:blip>
          <a:srcRect t="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BF62-57D6-2633-80EE-2FEB4F5FC132}"/>
              </a:ext>
            </a:extLst>
          </p:cNvPr>
          <p:cNvSpPr>
            <a:spLocks noGrp="1"/>
          </p:cNvSpPr>
          <p:nvPr>
            <p:ph type="title"/>
          </p:nvPr>
        </p:nvSpPr>
        <p:spPr>
          <a:xfrm>
            <a:off x="838200" y="365125"/>
            <a:ext cx="10515600" cy="1325563"/>
          </a:xfrm>
        </p:spPr>
        <p:txBody>
          <a:bodyPr>
            <a:normAutofit/>
          </a:bodyPr>
          <a:lstStyle/>
          <a:p>
            <a:r>
              <a:rPr lang="en-US" dirty="0"/>
              <a:t>Implemented game mechanics</a:t>
            </a:r>
          </a:p>
        </p:txBody>
      </p:sp>
      <p:graphicFrame>
        <p:nvGraphicFramePr>
          <p:cNvPr id="5" name="Content Placeholder 2">
            <a:extLst>
              <a:ext uri="{FF2B5EF4-FFF2-40B4-BE49-F238E27FC236}">
                <a16:creationId xmlns:a16="http://schemas.microsoft.com/office/drawing/2014/main" id="{86D2997D-D7BB-6543-EF9A-49938D53199E}"/>
              </a:ext>
            </a:extLst>
          </p:cNvPr>
          <p:cNvGraphicFramePr>
            <a:graphicFrameLocks noGrp="1"/>
          </p:cNvGraphicFramePr>
          <p:nvPr>
            <p:ph idx="1"/>
            <p:extLst>
              <p:ext uri="{D42A27DB-BD31-4B8C-83A1-F6EECF244321}">
                <p14:modId xmlns:p14="http://schemas.microsoft.com/office/powerpoint/2010/main" val="24930127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20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7687E1-2AFC-88B2-38F3-CAE06570280F}"/>
              </a:ext>
            </a:extLst>
          </p:cNvPr>
          <p:cNvPicPr>
            <a:picLocks noChangeAspect="1"/>
          </p:cNvPicPr>
          <p:nvPr/>
        </p:nvPicPr>
        <p:blipFill>
          <a:blip r:embed="rId2">
            <a:duotone>
              <a:schemeClr val="bg2">
                <a:shade val="45000"/>
                <a:satMod val="135000"/>
              </a:schemeClr>
              <a:prstClr val="white"/>
            </a:duotone>
          </a:blip>
          <a:srcRect t="85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94DD0-96E9-80BA-486C-74ADE6FFFEFE}"/>
              </a:ext>
            </a:extLst>
          </p:cNvPr>
          <p:cNvSpPr>
            <a:spLocks noGrp="1"/>
          </p:cNvSpPr>
          <p:nvPr>
            <p:ph type="title"/>
          </p:nvPr>
        </p:nvSpPr>
        <p:spPr>
          <a:xfrm>
            <a:off x="838200" y="365125"/>
            <a:ext cx="10515600" cy="1325563"/>
          </a:xfrm>
        </p:spPr>
        <p:txBody>
          <a:bodyPr>
            <a:normAutofit/>
          </a:bodyPr>
          <a:lstStyle/>
          <a:p>
            <a:r>
              <a:rPr lang="en-US" dirty="0"/>
              <a:t>Mechanics to implement</a:t>
            </a:r>
          </a:p>
        </p:txBody>
      </p:sp>
      <p:graphicFrame>
        <p:nvGraphicFramePr>
          <p:cNvPr id="5" name="Content Placeholder 2">
            <a:extLst>
              <a:ext uri="{FF2B5EF4-FFF2-40B4-BE49-F238E27FC236}">
                <a16:creationId xmlns:a16="http://schemas.microsoft.com/office/drawing/2014/main" id="{CAD46CBF-151D-7E0A-AC8B-CC1FBEF1C5B8}"/>
              </a:ext>
            </a:extLst>
          </p:cNvPr>
          <p:cNvGraphicFramePr>
            <a:graphicFrameLocks noGrp="1"/>
          </p:cNvGraphicFramePr>
          <p:nvPr>
            <p:ph idx="1"/>
            <p:extLst>
              <p:ext uri="{D42A27DB-BD31-4B8C-83A1-F6EECF244321}">
                <p14:modId xmlns:p14="http://schemas.microsoft.com/office/powerpoint/2010/main" val="94695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62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black and red cube illustration">
            <a:extLst>
              <a:ext uri="{FF2B5EF4-FFF2-40B4-BE49-F238E27FC236}">
                <a16:creationId xmlns:a16="http://schemas.microsoft.com/office/drawing/2014/main" id="{133B4B54-3ECE-723A-D450-AEF513D5232B}"/>
              </a:ext>
            </a:extLst>
          </p:cNvPr>
          <p:cNvPicPr>
            <a:picLocks noChangeAspect="1"/>
          </p:cNvPicPr>
          <p:nvPr/>
        </p:nvPicPr>
        <p:blipFill>
          <a:blip r:embed="rId2">
            <a:duotone>
              <a:schemeClr val="bg2">
                <a:shade val="45000"/>
                <a:satMod val="135000"/>
              </a:schemeClr>
              <a:prstClr val="white"/>
            </a:duotone>
          </a:blip>
          <a:srcRect b="625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FC769-B8AF-FD62-4EF7-827EB383B743}"/>
              </a:ext>
            </a:extLst>
          </p:cNvPr>
          <p:cNvSpPr>
            <a:spLocks noGrp="1"/>
          </p:cNvSpPr>
          <p:nvPr>
            <p:ph type="title"/>
          </p:nvPr>
        </p:nvSpPr>
        <p:spPr>
          <a:xfrm>
            <a:off x="838200" y="365125"/>
            <a:ext cx="10515600" cy="1325563"/>
          </a:xfrm>
        </p:spPr>
        <p:txBody>
          <a:bodyPr>
            <a:normAutofit/>
          </a:bodyPr>
          <a:lstStyle/>
          <a:p>
            <a:r>
              <a:rPr lang="en-US" dirty="0"/>
              <a:t>Audio/visual style</a:t>
            </a:r>
          </a:p>
        </p:txBody>
      </p:sp>
      <p:sp>
        <p:nvSpPr>
          <p:cNvPr id="3" name="Content Placeholder 2">
            <a:extLst>
              <a:ext uri="{FF2B5EF4-FFF2-40B4-BE49-F238E27FC236}">
                <a16:creationId xmlns:a16="http://schemas.microsoft.com/office/drawing/2014/main" id="{D805ABED-0E69-662A-2641-C54C6FF7BD5F}"/>
              </a:ext>
            </a:extLst>
          </p:cNvPr>
          <p:cNvSpPr>
            <a:spLocks noGrp="1"/>
          </p:cNvSpPr>
          <p:nvPr>
            <p:ph idx="1"/>
          </p:nvPr>
        </p:nvSpPr>
        <p:spPr>
          <a:xfrm>
            <a:off x="838200" y="1825625"/>
            <a:ext cx="10515600" cy="4351338"/>
          </a:xfrm>
        </p:spPr>
        <p:txBody>
          <a:bodyPr>
            <a:normAutofit/>
          </a:bodyPr>
          <a:lstStyle/>
          <a:p>
            <a:r>
              <a:rPr lang="en-US" dirty="0" err="1"/>
              <a:t>Currentlly</a:t>
            </a:r>
            <a:r>
              <a:rPr lang="en-US" dirty="0"/>
              <a:t>, everything in the game is strictly functional but given time the cubes representing towns will be given actual meshes as well as appropriate animations based on if there is fighting or not.</a:t>
            </a:r>
          </a:p>
        </p:txBody>
      </p:sp>
    </p:spTree>
    <p:extLst>
      <p:ext uri="{BB962C8B-B14F-4D97-AF65-F5344CB8AC3E}">
        <p14:creationId xmlns:p14="http://schemas.microsoft.com/office/powerpoint/2010/main" val="15953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A9E9DC-40D0-2E50-69F9-8287E9FB80FD}"/>
              </a:ext>
            </a:extLst>
          </p:cNvPr>
          <p:cNvPicPr>
            <a:picLocks noChangeAspect="1"/>
          </p:cNvPicPr>
          <p:nvPr/>
        </p:nvPicPr>
        <p:blipFill>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1B3BE-6231-4D0D-42B1-7E8AEE02A334}"/>
              </a:ext>
            </a:extLst>
          </p:cNvPr>
          <p:cNvSpPr>
            <a:spLocks noGrp="1"/>
          </p:cNvSpPr>
          <p:nvPr>
            <p:ph type="title"/>
          </p:nvPr>
        </p:nvSpPr>
        <p:spPr>
          <a:xfrm>
            <a:off x="838200" y="365125"/>
            <a:ext cx="10515600" cy="1325563"/>
          </a:xfrm>
        </p:spPr>
        <p:txBody>
          <a:bodyPr>
            <a:normAutofit/>
          </a:bodyPr>
          <a:lstStyle/>
          <a:p>
            <a:r>
              <a:rPr lang="en-US" dirty="0"/>
              <a:t>Main challenges</a:t>
            </a:r>
          </a:p>
        </p:txBody>
      </p:sp>
      <p:graphicFrame>
        <p:nvGraphicFramePr>
          <p:cNvPr id="11" name="Content Placeholder 2">
            <a:extLst>
              <a:ext uri="{FF2B5EF4-FFF2-40B4-BE49-F238E27FC236}">
                <a16:creationId xmlns:a16="http://schemas.microsoft.com/office/drawing/2014/main" id="{EFA3916A-0912-A161-67AC-49AE6AB0FEB4}"/>
              </a:ext>
            </a:extLst>
          </p:cNvPr>
          <p:cNvGraphicFramePr>
            <a:graphicFrameLocks noGrp="1"/>
          </p:cNvGraphicFramePr>
          <p:nvPr>
            <p:ph idx="1"/>
            <p:extLst>
              <p:ext uri="{D42A27DB-BD31-4B8C-83A1-F6EECF244321}">
                <p14:modId xmlns:p14="http://schemas.microsoft.com/office/powerpoint/2010/main" val="8304142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863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E9B82-046C-8A49-1E7F-2B8B2FC1CB0B}"/>
              </a:ext>
            </a:extLst>
          </p:cNvPr>
          <p:cNvSpPr>
            <a:spLocks noGrp="1"/>
          </p:cNvSpPr>
          <p:nvPr>
            <p:ph type="title"/>
          </p:nvPr>
        </p:nvSpPr>
        <p:spPr>
          <a:xfrm>
            <a:off x="838200" y="365125"/>
            <a:ext cx="10515600" cy="1325563"/>
          </a:xfrm>
        </p:spPr>
        <p:txBody>
          <a:bodyPr>
            <a:normAutofit/>
          </a:bodyPr>
          <a:lstStyle/>
          <a:p>
            <a:r>
              <a:rPr lang="en-US" sz="5400"/>
              <a:t>Current working prototype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D68EB1-8C50-E228-C02D-E8B5EA06276F}"/>
              </a:ext>
            </a:extLst>
          </p:cNvPr>
          <p:cNvSpPr>
            <a:spLocks noGrp="1"/>
          </p:cNvSpPr>
          <p:nvPr>
            <p:ph idx="1"/>
          </p:nvPr>
        </p:nvSpPr>
        <p:spPr>
          <a:xfrm>
            <a:off x="838200" y="1929384"/>
            <a:ext cx="10515600" cy="4251960"/>
          </a:xfrm>
        </p:spPr>
        <p:txBody>
          <a:bodyPr>
            <a:normAutofit/>
          </a:bodyPr>
          <a:lstStyle/>
          <a:p>
            <a:r>
              <a:rPr lang="en-US" sz="2200"/>
              <a:t>Moving over to unity…</a:t>
            </a:r>
          </a:p>
          <a:p>
            <a:endParaRPr lang="en-US" sz="2200"/>
          </a:p>
        </p:txBody>
      </p:sp>
    </p:spTree>
    <p:extLst>
      <p:ext uri="{BB962C8B-B14F-4D97-AF65-F5344CB8AC3E}">
        <p14:creationId xmlns:p14="http://schemas.microsoft.com/office/powerpoint/2010/main" val="2571229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237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Final Project Progress Report</vt:lpstr>
      <vt:lpstr>Implemented game mechanics</vt:lpstr>
      <vt:lpstr>Mechanics to implement</vt:lpstr>
      <vt:lpstr>Audio/visual style</vt:lpstr>
      <vt:lpstr>Main challenges</vt:lpstr>
      <vt:lpstr>Current working 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Fowler, Grace Rose</dc:creator>
  <cp:lastModifiedBy>Fowler, Grace Rose</cp:lastModifiedBy>
  <cp:revision>12</cp:revision>
  <dcterms:created xsi:type="dcterms:W3CDTF">2024-11-25T15:49:59Z</dcterms:created>
  <dcterms:modified xsi:type="dcterms:W3CDTF">2024-11-25T19:50:31Z</dcterms:modified>
</cp:coreProperties>
</file>