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  <p:embeddedFont>
      <p:font typeface="Comfortaa" panose="020F0603070200060003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8E3AA-BEA3-4CC6-AFE0-0484683C48B8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9378719-0F25-40CB-B48F-2F671A6820E6}">
      <dgm:prSet phldrT="[Text]" custT="1"/>
      <dgm:spPr/>
      <dgm:t>
        <a:bodyPr/>
        <a:lstStyle/>
        <a:p>
          <a:r>
            <a:rPr lang="en" sz="2000" b="1" i="0">
              <a:latin typeface="Comfortaa" panose="020F0603070200060003" pitchFamily="34" charset="0"/>
            </a:rPr>
            <a:t>Luka </a:t>
          </a:r>
          <a:br>
            <a:rPr lang="en" sz="2000" b="1" i="0">
              <a:latin typeface="Comfortaa" panose="020F0603070200060003" pitchFamily="34" charset="0"/>
            </a:rPr>
          </a:br>
          <a:r>
            <a:rPr lang="en" sz="2000" b="1" i="0">
              <a:latin typeface="Comfortaa" panose="020F0603070200060003" pitchFamily="34" charset="0"/>
            </a:rPr>
            <a:t>Macan </a:t>
          </a:r>
          <a:endParaRPr lang="en-US" sz="2000" b="1" i="0">
            <a:latin typeface="Comfortaa" panose="020F0603070200060003" pitchFamily="34" charset="0"/>
          </a:endParaRPr>
        </a:p>
      </dgm:t>
    </dgm:pt>
    <dgm:pt modelId="{912824AB-44B5-4393-9189-10FD87B7D2C6}" type="parTrans" cxnId="{A30D99F0-12C1-47BC-9E7F-157D991C72FB}">
      <dgm:prSet/>
      <dgm:spPr/>
      <dgm:t>
        <a:bodyPr/>
        <a:lstStyle/>
        <a:p>
          <a:endParaRPr lang="en-US"/>
        </a:p>
      </dgm:t>
    </dgm:pt>
    <dgm:pt modelId="{C7EFA7FD-A817-4E60-BD07-0627A3B985D9}" type="sibTrans" cxnId="{A30D99F0-12C1-47BC-9E7F-157D991C72FB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200" b="1" i="0">
              <a:solidFill>
                <a:srgbClr val="000000"/>
              </a:solidFill>
              <a:latin typeface="Comfortaa" panose="020F0603070200060003" pitchFamily="34" charset="0"/>
            </a:rPr>
            <a:t>CEO, Vođa</a:t>
          </a:r>
          <a:endParaRPr lang="en-US" sz="1200" b="1" i="0" dirty="0">
            <a:solidFill>
              <a:srgbClr val="000000"/>
            </a:solidFill>
            <a:latin typeface="Comfortaa" panose="020F0603070200060003" pitchFamily="34" charset="0"/>
          </a:endParaRPr>
        </a:p>
      </dgm:t>
    </dgm:pt>
    <dgm:pt modelId="{79AA5ED2-2F56-49C4-A964-59967DB6ADA4}">
      <dgm:prSet phldrT="[Text]" custT="1"/>
      <dgm:spPr/>
      <dgm:t>
        <a:bodyPr/>
        <a:lstStyle/>
        <a:p>
          <a:r>
            <a:rPr lang="en" sz="2000" b="1" i="0">
              <a:latin typeface="Comfortaa" panose="020F0603070200060003" pitchFamily="34" charset="0"/>
            </a:rPr>
            <a:t>Tomislav Bićanić</a:t>
          </a:r>
          <a:endParaRPr lang="en-US" sz="2000" b="1" i="0" dirty="0">
            <a:latin typeface="Comfortaa" panose="020F0603070200060003" pitchFamily="34" charset="0"/>
          </a:endParaRPr>
        </a:p>
      </dgm:t>
    </dgm:pt>
    <dgm:pt modelId="{34A77A06-D47A-43A2-94CC-D06E449E3AA4}" type="parTrans" cxnId="{C76C35D8-0E9B-46ED-860E-D41617E96C4A}">
      <dgm:prSet/>
      <dgm:spPr/>
      <dgm:t>
        <a:bodyPr/>
        <a:lstStyle/>
        <a:p>
          <a:endParaRPr lang="en-US"/>
        </a:p>
      </dgm:t>
    </dgm:pt>
    <dgm:pt modelId="{A8EA1C4D-D607-452A-A9F3-15F31C69D338}" type="sibTrans" cxnId="{C76C35D8-0E9B-46ED-860E-D41617E96C4A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VHDL inventor, </a:t>
          </a:r>
          <a:b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</a:br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Hardware whisperer</a:t>
          </a:r>
          <a:endParaRPr lang="en-US" sz="1200" b="1" i="0" dirty="0">
            <a:solidFill>
              <a:srgbClr val="000000"/>
            </a:solidFill>
            <a:latin typeface="Comfortaa" panose="020F0603070200060003" pitchFamily="34" charset="0"/>
          </a:endParaRPr>
        </a:p>
      </dgm:t>
    </dgm:pt>
    <dgm:pt modelId="{69AEAB30-AEF1-4A9D-8572-534CB91EBF37}">
      <dgm:prSet phldrT="[Text]" custT="1"/>
      <dgm:spPr/>
      <dgm:t>
        <a:bodyPr/>
        <a:lstStyle/>
        <a:p>
          <a:r>
            <a:rPr lang="en" sz="2400" b="1" i="0">
              <a:latin typeface="Comfortaa" panose="020F0603070200060003" pitchFamily="34" charset="0"/>
            </a:rPr>
            <a:t>Jurica Martinčević </a:t>
          </a:r>
          <a:endParaRPr lang="en-US" sz="2400" b="1" i="0" dirty="0">
            <a:latin typeface="Comfortaa" panose="020F0603070200060003" pitchFamily="34" charset="0"/>
          </a:endParaRPr>
        </a:p>
      </dgm:t>
    </dgm:pt>
    <dgm:pt modelId="{2EDBD848-8FC2-4174-ABA5-168F916E648C}" type="parTrans" cxnId="{B9F9FA9A-046F-45FA-98C7-F52887DE96DA}">
      <dgm:prSet/>
      <dgm:spPr/>
      <dgm:t>
        <a:bodyPr/>
        <a:lstStyle/>
        <a:p>
          <a:endParaRPr lang="en-US"/>
        </a:p>
      </dgm:t>
    </dgm:pt>
    <dgm:pt modelId="{37FDFF21-64FB-473D-B614-E4D556B6D623}" type="sibTrans" cxnId="{B9F9FA9A-046F-45FA-98C7-F52887DE96DA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JPEG guru</a:t>
          </a:r>
          <a:endParaRPr lang="en-US" sz="1200" b="1" i="0" dirty="0">
            <a:solidFill>
              <a:srgbClr val="000000"/>
            </a:solidFill>
            <a:latin typeface="Comfortaa" panose="020F0603070200060003" pitchFamily="34" charset="0"/>
          </a:endParaRPr>
        </a:p>
      </dgm:t>
    </dgm:pt>
    <dgm:pt modelId="{30A6D955-A4FA-4893-AD83-F2B9A884D251}">
      <dgm:prSet custT="1"/>
      <dgm:spPr/>
      <dgm:t>
        <a:bodyPr/>
        <a:lstStyle/>
        <a:p>
          <a:r>
            <a:rPr lang="en" sz="2000" b="1" i="0">
              <a:latin typeface="Comfortaa" panose="020F0603070200060003" pitchFamily="34" charset="0"/>
            </a:rPr>
            <a:t>Marko Filipović </a:t>
          </a:r>
          <a:endParaRPr lang="en-US" sz="2000" b="1" i="0" dirty="0">
            <a:latin typeface="Comfortaa" panose="020F0603070200060003" pitchFamily="34" charset="0"/>
          </a:endParaRPr>
        </a:p>
      </dgm:t>
    </dgm:pt>
    <dgm:pt modelId="{49AFACCD-E9A6-4FD2-84AB-595BBAC872F8}" type="sibTrans" cxnId="{4B39F4EA-F274-432E-96A6-6D99BA370F3B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Network specialist</a:t>
          </a:r>
          <a:endParaRPr lang="en-US" sz="1200" b="1" i="0" dirty="0">
            <a:solidFill>
              <a:srgbClr val="000000"/>
            </a:solidFill>
            <a:latin typeface="Comfortaa" panose="020F0603070200060003" pitchFamily="34" charset="0"/>
          </a:endParaRPr>
        </a:p>
      </dgm:t>
    </dgm:pt>
    <dgm:pt modelId="{EBD5995F-FFF2-4F52-8FA9-B38AD67BEBC1}" type="parTrans" cxnId="{4B39F4EA-F274-432E-96A6-6D99BA370F3B}">
      <dgm:prSet/>
      <dgm:spPr/>
      <dgm:t>
        <a:bodyPr/>
        <a:lstStyle/>
        <a:p>
          <a:endParaRPr lang="en-US"/>
        </a:p>
      </dgm:t>
    </dgm:pt>
    <dgm:pt modelId="{8A2CD739-A3BA-4063-ADBA-43AC0F5BD8D7}">
      <dgm:prSet custT="1"/>
      <dgm:spPr/>
      <dgm:t>
        <a:bodyPr/>
        <a:lstStyle/>
        <a:p>
          <a:r>
            <a:rPr lang="en" sz="2000" b="1" i="0">
              <a:latin typeface="Comfortaa" panose="020F0603070200060003" pitchFamily="34" charset="0"/>
            </a:rPr>
            <a:t>Jure Knezović </a:t>
          </a:r>
          <a:endParaRPr lang="en-US" sz="2000" b="1" i="0" dirty="0">
            <a:latin typeface="Comfortaa" panose="020F0603070200060003" pitchFamily="34" charset="0"/>
          </a:endParaRPr>
        </a:p>
      </dgm:t>
    </dgm:pt>
    <dgm:pt modelId="{6C73F180-C5C5-43ED-8B4F-3C0E40A92BF7}" type="sibTrans" cxnId="{3F422BBB-AEB5-4518-8A94-F89D60323D1B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App master, </a:t>
          </a:r>
          <a:b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</a:br>
          <a:r>
            <a:rPr lang="en" sz="1200" b="1" i="0">
              <a:solidFill>
                <a:srgbClr val="000000"/>
              </a:solidFill>
              <a:latin typeface="Comfortaa" panose="020F0603070200060003" pitchFamily="34" charset="0"/>
            </a:rPr>
            <a:t>Java senior developer</a:t>
          </a:r>
          <a:endParaRPr lang="en-US" sz="1200" b="1" i="0" dirty="0">
            <a:solidFill>
              <a:srgbClr val="000000"/>
            </a:solidFill>
            <a:latin typeface="Comfortaa" panose="020F0603070200060003" pitchFamily="34" charset="0"/>
          </a:endParaRPr>
        </a:p>
      </dgm:t>
    </dgm:pt>
    <dgm:pt modelId="{D8F25DB9-D949-41DC-BA3E-7EFACB42D5F8}" type="parTrans" cxnId="{3F422BBB-AEB5-4518-8A94-F89D60323D1B}">
      <dgm:prSet/>
      <dgm:spPr/>
      <dgm:t>
        <a:bodyPr/>
        <a:lstStyle/>
        <a:p>
          <a:endParaRPr lang="en-US"/>
        </a:p>
      </dgm:t>
    </dgm:pt>
    <dgm:pt modelId="{AB8122DE-E44D-47CB-9162-44D55966A1F1}" type="pres">
      <dgm:prSet presAssocID="{CEC8E3AA-BEA3-4CC6-AFE0-0484683C4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84DB39-973D-4C87-B420-91DE3C6FF437}" type="pres">
      <dgm:prSet presAssocID="{29378719-0F25-40CB-B48F-2F671A6820E6}" presName="hierRoot1" presStyleCnt="0">
        <dgm:presLayoutVars>
          <dgm:hierBranch val="init"/>
        </dgm:presLayoutVars>
      </dgm:prSet>
      <dgm:spPr/>
    </dgm:pt>
    <dgm:pt modelId="{7DF974C1-F5C5-4321-9CBF-729326C9E0C2}" type="pres">
      <dgm:prSet presAssocID="{29378719-0F25-40CB-B48F-2F671A6820E6}" presName="rootComposite1" presStyleCnt="0"/>
      <dgm:spPr/>
    </dgm:pt>
    <dgm:pt modelId="{370A3020-4AFA-4F0A-B3F8-8658315A12FB}" type="pres">
      <dgm:prSet presAssocID="{29378719-0F25-40CB-B48F-2F671A6820E6}" presName="rootText1" presStyleLbl="node0" presStyleIdx="0" presStyleCnt="1" custScaleX="133100" custScaleY="133100" custLinFactNeighborX="0" custLinFactNeighborY="-90208">
        <dgm:presLayoutVars>
          <dgm:chMax/>
          <dgm:chPref val="3"/>
        </dgm:presLayoutVars>
      </dgm:prSet>
      <dgm:spPr/>
    </dgm:pt>
    <dgm:pt modelId="{2C83A330-D978-4A8C-873C-3D39CEF7B322}" type="pres">
      <dgm:prSet presAssocID="{29378719-0F25-40CB-B48F-2F671A6820E6}" presName="titleText1" presStyleLbl="fgAcc0" presStyleIdx="0" presStyleCnt="1" custScaleX="145258" custScaleY="248529" custLinFactY="-33206" custLinFactNeighborX="3661" custLinFactNeighborY="-100000">
        <dgm:presLayoutVars>
          <dgm:chMax val="0"/>
          <dgm:chPref val="0"/>
        </dgm:presLayoutVars>
      </dgm:prSet>
      <dgm:spPr/>
    </dgm:pt>
    <dgm:pt modelId="{CCF9056A-0A92-4677-9DB7-F76477FC8A64}" type="pres">
      <dgm:prSet presAssocID="{29378719-0F25-40CB-B48F-2F671A6820E6}" presName="rootConnector1" presStyleLbl="node1" presStyleIdx="0" presStyleCnt="4"/>
      <dgm:spPr/>
    </dgm:pt>
    <dgm:pt modelId="{7447A5B7-93C1-4962-BFA2-E61978C1BB7B}" type="pres">
      <dgm:prSet presAssocID="{29378719-0F25-40CB-B48F-2F671A6820E6}" presName="hierChild2" presStyleCnt="0"/>
      <dgm:spPr/>
    </dgm:pt>
    <dgm:pt modelId="{62E11213-8969-4CA9-85BF-A3FC22A591FB}" type="pres">
      <dgm:prSet presAssocID="{34A77A06-D47A-43A2-94CC-D06E449E3AA4}" presName="Name37" presStyleLbl="parChTrans1D2" presStyleIdx="0" presStyleCnt="4"/>
      <dgm:spPr/>
    </dgm:pt>
    <dgm:pt modelId="{D96AC867-B86A-4A4B-BCC0-C6BDE8836286}" type="pres">
      <dgm:prSet presAssocID="{79AA5ED2-2F56-49C4-A964-59967DB6ADA4}" presName="hierRoot2" presStyleCnt="0">
        <dgm:presLayoutVars>
          <dgm:hierBranch val="init"/>
        </dgm:presLayoutVars>
      </dgm:prSet>
      <dgm:spPr/>
    </dgm:pt>
    <dgm:pt modelId="{EBF47F66-6A13-4541-A1C8-5C1770E0DA14}" type="pres">
      <dgm:prSet presAssocID="{79AA5ED2-2F56-49C4-A964-59967DB6ADA4}" presName="rootComposite" presStyleCnt="0"/>
      <dgm:spPr/>
    </dgm:pt>
    <dgm:pt modelId="{961274B8-4FB0-48C7-B2FB-6666AFDDA351}" type="pres">
      <dgm:prSet presAssocID="{79AA5ED2-2F56-49C4-A964-59967DB6ADA4}" presName="rootText" presStyleLbl="node1" presStyleIdx="0" presStyleCnt="4" custScaleX="135748" custScaleY="121000">
        <dgm:presLayoutVars>
          <dgm:chMax/>
          <dgm:chPref val="3"/>
        </dgm:presLayoutVars>
      </dgm:prSet>
      <dgm:spPr/>
    </dgm:pt>
    <dgm:pt modelId="{54E6BB46-2DEB-4859-B513-BA24245AAC32}" type="pres">
      <dgm:prSet presAssocID="{79AA5ED2-2F56-49C4-A964-59967DB6ADA4}" presName="titleText2" presStyleLbl="fgAcc1" presStyleIdx="0" presStyleCnt="4" custScaleX="145258" custScaleY="248529" custLinFactY="26792" custLinFactNeighborX="-1427" custLinFactNeighborY="100000">
        <dgm:presLayoutVars>
          <dgm:chMax val="0"/>
          <dgm:chPref val="0"/>
        </dgm:presLayoutVars>
      </dgm:prSet>
      <dgm:spPr/>
    </dgm:pt>
    <dgm:pt modelId="{D6B7FCE7-5F51-4D79-9944-237FA3344F0E}" type="pres">
      <dgm:prSet presAssocID="{79AA5ED2-2F56-49C4-A964-59967DB6ADA4}" presName="rootConnector" presStyleLbl="node2" presStyleIdx="0" presStyleCnt="0"/>
      <dgm:spPr/>
    </dgm:pt>
    <dgm:pt modelId="{DF830A13-7AC2-4E4F-9374-9AF3EBC833D2}" type="pres">
      <dgm:prSet presAssocID="{79AA5ED2-2F56-49C4-A964-59967DB6ADA4}" presName="hierChild4" presStyleCnt="0"/>
      <dgm:spPr/>
    </dgm:pt>
    <dgm:pt modelId="{68FCEEC8-0817-4740-9074-786486E79E9A}" type="pres">
      <dgm:prSet presAssocID="{79AA5ED2-2F56-49C4-A964-59967DB6ADA4}" presName="hierChild5" presStyleCnt="0"/>
      <dgm:spPr/>
    </dgm:pt>
    <dgm:pt modelId="{73EC644F-9894-4917-A8FA-CD14778E2563}" type="pres">
      <dgm:prSet presAssocID="{D8F25DB9-D949-41DC-BA3E-7EFACB42D5F8}" presName="Name37" presStyleLbl="parChTrans1D2" presStyleIdx="1" presStyleCnt="4"/>
      <dgm:spPr/>
    </dgm:pt>
    <dgm:pt modelId="{359B5577-B6B5-406C-AEED-B212528E1C7E}" type="pres">
      <dgm:prSet presAssocID="{8A2CD739-A3BA-4063-ADBA-43AC0F5BD8D7}" presName="hierRoot2" presStyleCnt="0">
        <dgm:presLayoutVars>
          <dgm:hierBranch val="init"/>
        </dgm:presLayoutVars>
      </dgm:prSet>
      <dgm:spPr/>
    </dgm:pt>
    <dgm:pt modelId="{0CFC8FCF-B5C5-4BCB-97AC-30753A99D997}" type="pres">
      <dgm:prSet presAssocID="{8A2CD739-A3BA-4063-ADBA-43AC0F5BD8D7}" presName="rootComposite" presStyleCnt="0"/>
      <dgm:spPr/>
    </dgm:pt>
    <dgm:pt modelId="{3202380C-4D93-42D7-BBE7-E425279C12FA}" type="pres">
      <dgm:prSet presAssocID="{8A2CD739-A3BA-4063-ADBA-43AC0F5BD8D7}" presName="rootText" presStyleLbl="node1" presStyleIdx="1" presStyleCnt="4" custScaleX="135748" custScaleY="121000">
        <dgm:presLayoutVars>
          <dgm:chMax/>
          <dgm:chPref val="3"/>
        </dgm:presLayoutVars>
      </dgm:prSet>
      <dgm:spPr/>
    </dgm:pt>
    <dgm:pt modelId="{2BDD6810-1E1E-4ECA-86C3-AA1F726860D4}" type="pres">
      <dgm:prSet presAssocID="{8A2CD739-A3BA-4063-ADBA-43AC0F5BD8D7}" presName="titleText2" presStyleLbl="fgAcc1" presStyleIdx="1" presStyleCnt="4" custScaleX="145258" custScaleY="248529" custLinFactY="26792" custLinFactNeighborX="1117" custLinFactNeighborY="100000">
        <dgm:presLayoutVars>
          <dgm:chMax val="0"/>
          <dgm:chPref val="0"/>
        </dgm:presLayoutVars>
      </dgm:prSet>
      <dgm:spPr/>
    </dgm:pt>
    <dgm:pt modelId="{1C8C0C2C-4767-480D-A131-78EB92477EDB}" type="pres">
      <dgm:prSet presAssocID="{8A2CD739-A3BA-4063-ADBA-43AC0F5BD8D7}" presName="rootConnector" presStyleLbl="node2" presStyleIdx="0" presStyleCnt="0"/>
      <dgm:spPr/>
    </dgm:pt>
    <dgm:pt modelId="{FE33B05B-B4CE-4C0E-84DF-3C4B7E136786}" type="pres">
      <dgm:prSet presAssocID="{8A2CD739-A3BA-4063-ADBA-43AC0F5BD8D7}" presName="hierChild4" presStyleCnt="0"/>
      <dgm:spPr/>
    </dgm:pt>
    <dgm:pt modelId="{4B84DA88-8E82-4CE9-BCD1-27C88BBCA377}" type="pres">
      <dgm:prSet presAssocID="{8A2CD739-A3BA-4063-ADBA-43AC0F5BD8D7}" presName="hierChild5" presStyleCnt="0"/>
      <dgm:spPr/>
    </dgm:pt>
    <dgm:pt modelId="{4E23C7C7-4422-4FA3-A108-930D7F81B1FC}" type="pres">
      <dgm:prSet presAssocID="{EBD5995F-FFF2-4F52-8FA9-B38AD67BEBC1}" presName="Name37" presStyleLbl="parChTrans1D2" presStyleIdx="2" presStyleCnt="4"/>
      <dgm:spPr/>
    </dgm:pt>
    <dgm:pt modelId="{3B0D0A79-12EA-4540-82C0-836CF6730B14}" type="pres">
      <dgm:prSet presAssocID="{30A6D955-A4FA-4893-AD83-F2B9A884D251}" presName="hierRoot2" presStyleCnt="0">
        <dgm:presLayoutVars>
          <dgm:hierBranch val="init"/>
        </dgm:presLayoutVars>
      </dgm:prSet>
      <dgm:spPr/>
    </dgm:pt>
    <dgm:pt modelId="{817C92F4-B447-4AA7-BF7B-0CC53D448136}" type="pres">
      <dgm:prSet presAssocID="{30A6D955-A4FA-4893-AD83-F2B9A884D251}" presName="rootComposite" presStyleCnt="0"/>
      <dgm:spPr/>
    </dgm:pt>
    <dgm:pt modelId="{548BD6A0-9EA3-45D9-ADCB-0055D819B98B}" type="pres">
      <dgm:prSet presAssocID="{30A6D955-A4FA-4893-AD83-F2B9A884D251}" presName="rootText" presStyleLbl="node1" presStyleIdx="2" presStyleCnt="4" custScaleX="135748" custScaleY="121000">
        <dgm:presLayoutVars>
          <dgm:chMax/>
          <dgm:chPref val="3"/>
        </dgm:presLayoutVars>
      </dgm:prSet>
      <dgm:spPr/>
    </dgm:pt>
    <dgm:pt modelId="{4B8EFEAA-F3CE-4D35-ACBA-11425F368438}" type="pres">
      <dgm:prSet presAssocID="{30A6D955-A4FA-4893-AD83-F2B9A884D251}" presName="titleText2" presStyleLbl="fgAcc1" presStyleIdx="2" presStyleCnt="4" custScaleX="145258" custScaleY="248529" custLinFactY="26792" custLinFactNeighborX="1117" custLinFactNeighborY="100000">
        <dgm:presLayoutVars>
          <dgm:chMax val="0"/>
          <dgm:chPref val="0"/>
        </dgm:presLayoutVars>
      </dgm:prSet>
      <dgm:spPr/>
    </dgm:pt>
    <dgm:pt modelId="{EEF49F41-620C-4F83-88E9-C2EB388D62B0}" type="pres">
      <dgm:prSet presAssocID="{30A6D955-A4FA-4893-AD83-F2B9A884D251}" presName="rootConnector" presStyleLbl="node2" presStyleIdx="0" presStyleCnt="0"/>
      <dgm:spPr/>
    </dgm:pt>
    <dgm:pt modelId="{791F2292-603D-4471-A41F-CEDFF7D80477}" type="pres">
      <dgm:prSet presAssocID="{30A6D955-A4FA-4893-AD83-F2B9A884D251}" presName="hierChild4" presStyleCnt="0"/>
      <dgm:spPr/>
    </dgm:pt>
    <dgm:pt modelId="{6BD7E69B-54B8-404C-9978-4B97E6FBD33D}" type="pres">
      <dgm:prSet presAssocID="{30A6D955-A4FA-4893-AD83-F2B9A884D251}" presName="hierChild5" presStyleCnt="0"/>
      <dgm:spPr/>
    </dgm:pt>
    <dgm:pt modelId="{FC0ADBE4-51A0-49B8-96BB-AF612F4D9BD2}" type="pres">
      <dgm:prSet presAssocID="{2EDBD848-8FC2-4174-ABA5-168F916E648C}" presName="Name37" presStyleLbl="parChTrans1D2" presStyleIdx="3" presStyleCnt="4"/>
      <dgm:spPr/>
    </dgm:pt>
    <dgm:pt modelId="{077E1CEC-B0CF-420B-9FCF-56C9C7A54199}" type="pres">
      <dgm:prSet presAssocID="{69AEAB30-AEF1-4A9D-8572-534CB91EBF37}" presName="hierRoot2" presStyleCnt="0">
        <dgm:presLayoutVars>
          <dgm:hierBranch val="init"/>
        </dgm:presLayoutVars>
      </dgm:prSet>
      <dgm:spPr/>
    </dgm:pt>
    <dgm:pt modelId="{DE0690A6-F19C-4BA3-889C-9FE3F7F3B355}" type="pres">
      <dgm:prSet presAssocID="{69AEAB30-AEF1-4A9D-8572-534CB91EBF37}" presName="rootComposite" presStyleCnt="0"/>
      <dgm:spPr/>
    </dgm:pt>
    <dgm:pt modelId="{039BD66F-488C-464C-A6C9-041B3797F5E4}" type="pres">
      <dgm:prSet presAssocID="{69AEAB30-AEF1-4A9D-8572-534CB91EBF37}" presName="rootText" presStyleLbl="node1" presStyleIdx="3" presStyleCnt="4" custScaleX="135748" custScaleY="121000">
        <dgm:presLayoutVars>
          <dgm:chMax/>
          <dgm:chPref val="3"/>
        </dgm:presLayoutVars>
      </dgm:prSet>
      <dgm:spPr/>
    </dgm:pt>
    <dgm:pt modelId="{964DA1FC-47A5-4050-8A63-6CCE17583063}" type="pres">
      <dgm:prSet presAssocID="{69AEAB30-AEF1-4A9D-8572-534CB91EBF37}" presName="titleText2" presStyleLbl="fgAcc1" presStyleIdx="3" presStyleCnt="4" custScaleX="145258" custScaleY="248529" custLinFactY="26792" custLinFactNeighborX="-5418" custLinFactNeighborY="100000">
        <dgm:presLayoutVars>
          <dgm:chMax val="0"/>
          <dgm:chPref val="0"/>
        </dgm:presLayoutVars>
      </dgm:prSet>
      <dgm:spPr/>
    </dgm:pt>
    <dgm:pt modelId="{C698B3EF-3BBC-4149-B05D-330CD7DA7C00}" type="pres">
      <dgm:prSet presAssocID="{69AEAB30-AEF1-4A9D-8572-534CB91EBF37}" presName="rootConnector" presStyleLbl="node2" presStyleIdx="0" presStyleCnt="0"/>
      <dgm:spPr/>
    </dgm:pt>
    <dgm:pt modelId="{3EC666D3-C5A9-476B-B482-45404FF4DCF0}" type="pres">
      <dgm:prSet presAssocID="{69AEAB30-AEF1-4A9D-8572-534CB91EBF37}" presName="hierChild4" presStyleCnt="0"/>
      <dgm:spPr/>
    </dgm:pt>
    <dgm:pt modelId="{A5B68916-2388-46A1-8324-FC158DEE74B7}" type="pres">
      <dgm:prSet presAssocID="{69AEAB30-AEF1-4A9D-8572-534CB91EBF37}" presName="hierChild5" presStyleCnt="0"/>
      <dgm:spPr/>
    </dgm:pt>
    <dgm:pt modelId="{F6EB0999-9114-412A-8DC8-7C20CC4000B1}" type="pres">
      <dgm:prSet presAssocID="{29378719-0F25-40CB-B48F-2F671A6820E6}" presName="hierChild3" presStyleCnt="0"/>
      <dgm:spPr/>
    </dgm:pt>
  </dgm:ptLst>
  <dgm:cxnLst>
    <dgm:cxn modelId="{45990E0C-1973-49B5-A8BE-87AAF76F0F2E}" type="presOf" srcId="{8A2CD739-A3BA-4063-ADBA-43AC0F5BD8D7}" destId="{3202380C-4D93-42D7-BBE7-E425279C12FA}" srcOrd="0" destOrd="0" presId="urn:microsoft.com/office/officeart/2008/layout/NameandTitleOrganizationalChart"/>
    <dgm:cxn modelId="{4DE16E14-CFEE-4B32-B762-819536E7F054}" type="presOf" srcId="{CEC8E3AA-BEA3-4CC6-AFE0-0484683C48B8}" destId="{AB8122DE-E44D-47CB-9162-44D55966A1F1}" srcOrd="0" destOrd="0" presId="urn:microsoft.com/office/officeart/2008/layout/NameandTitleOrganizationalChart"/>
    <dgm:cxn modelId="{C9A6FF20-6B0C-423B-99B1-5711F43DD1AF}" type="presOf" srcId="{2EDBD848-8FC2-4174-ABA5-168F916E648C}" destId="{FC0ADBE4-51A0-49B8-96BB-AF612F4D9BD2}" srcOrd="0" destOrd="0" presId="urn:microsoft.com/office/officeart/2008/layout/NameandTitleOrganizationalChart"/>
    <dgm:cxn modelId="{5179EB30-EBAE-4D29-A6F5-53C615173920}" type="presOf" srcId="{C7EFA7FD-A817-4E60-BD07-0627A3B985D9}" destId="{2C83A330-D978-4A8C-873C-3D39CEF7B322}" srcOrd="0" destOrd="0" presId="urn:microsoft.com/office/officeart/2008/layout/NameandTitleOrganizationalChart"/>
    <dgm:cxn modelId="{ED328E3B-1B3F-417F-934D-1EC227CFB4ED}" type="presOf" srcId="{30A6D955-A4FA-4893-AD83-F2B9A884D251}" destId="{EEF49F41-620C-4F83-88E9-C2EB388D62B0}" srcOrd="1" destOrd="0" presId="urn:microsoft.com/office/officeart/2008/layout/NameandTitleOrganizationalChart"/>
    <dgm:cxn modelId="{76CF283D-64DD-4AD0-8CB3-1339558DD3C6}" type="presOf" srcId="{EBD5995F-FFF2-4F52-8FA9-B38AD67BEBC1}" destId="{4E23C7C7-4422-4FA3-A108-930D7F81B1FC}" srcOrd="0" destOrd="0" presId="urn:microsoft.com/office/officeart/2008/layout/NameandTitleOrganizationalChart"/>
    <dgm:cxn modelId="{85147D44-2658-4DA4-84BC-D83A718CAE4C}" type="presOf" srcId="{79AA5ED2-2F56-49C4-A964-59967DB6ADA4}" destId="{961274B8-4FB0-48C7-B2FB-6666AFDDA351}" srcOrd="0" destOrd="0" presId="urn:microsoft.com/office/officeart/2008/layout/NameandTitleOrganizationalChart"/>
    <dgm:cxn modelId="{8D777A67-BFD8-49B5-A906-8D0E4DDD46BB}" type="presOf" srcId="{8A2CD739-A3BA-4063-ADBA-43AC0F5BD8D7}" destId="{1C8C0C2C-4767-480D-A131-78EB92477EDB}" srcOrd="1" destOrd="0" presId="urn:microsoft.com/office/officeart/2008/layout/NameandTitleOrganizationalChart"/>
    <dgm:cxn modelId="{38F5ED6D-FA53-4D8B-94B6-14642667B4BB}" type="presOf" srcId="{79AA5ED2-2F56-49C4-A964-59967DB6ADA4}" destId="{D6B7FCE7-5F51-4D79-9944-237FA3344F0E}" srcOrd="1" destOrd="0" presId="urn:microsoft.com/office/officeart/2008/layout/NameandTitleOrganizationalChart"/>
    <dgm:cxn modelId="{BB7CA14F-B877-42D8-AEDC-E302ADBFCD3D}" type="presOf" srcId="{69AEAB30-AEF1-4A9D-8572-534CB91EBF37}" destId="{039BD66F-488C-464C-A6C9-041B3797F5E4}" srcOrd="0" destOrd="0" presId="urn:microsoft.com/office/officeart/2008/layout/NameandTitleOrganizationalChart"/>
    <dgm:cxn modelId="{7290CE71-8D85-4398-BD1D-7DECC8922028}" type="presOf" srcId="{A8EA1C4D-D607-452A-A9F3-15F31C69D338}" destId="{54E6BB46-2DEB-4859-B513-BA24245AAC32}" srcOrd="0" destOrd="0" presId="urn:microsoft.com/office/officeart/2008/layout/NameandTitleOrganizationalChart"/>
    <dgm:cxn modelId="{26BD2B80-4C13-435C-99B7-07A91C16668F}" type="presOf" srcId="{34A77A06-D47A-43A2-94CC-D06E449E3AA4}" destId="{62E11213-8969-4CA9-85BF-A3FC22A591FB}" srcOrd="0" destOrd="0" presId="urn:microsoft.com/office/officeart/2008/layout/NameandTitleOrganizationalChart"/>
    <dgm:cxn modelId="{3B508586-FB44-47A5-B25B-D3D2DDE98989}" type="presOf" srcId="{6C73F180-C5C5-43ED-8B4F-3C0E40A92BF7}" destId="{2BDD6810-1E1E-4ECA-86C3-AA1F726860D4}" srcOrd="0" destOrd="0" presId="urn:microsoft.com/office/officeart/2008/layout/NameandTitleOrganizationalChart"/>
    <dgm:cxn modelId="{B9F9FA9A-046F-45FA-98C7-F52887DE96DA}" srcId="{29378719-0F25-40CB-B48F-2F671A6820E6}" destId="{69AEAB30-AEF1-4A9D-8572-534CB91EBF37}" srcOrd="3" destOrd="0" parTransId="{2EDBD848-8FC2-4174-ABA5-168F916E648C}" sibTransId="{37FDFF21-64FB-473D-B614-E4D556B6D623}"/>
    <dgm:cxn modelId="{D8F68E9C-2532-4C29-B976-B087B080C38E}" type="presOf" srcId="{37FDFF21-64FB-473D-B614-E4D556B6D623}" destId="{964DA1FC-47A5-4050-8A63-6CCE17583063}" srcOrd="0" destOrd="0" presId="urn:microsoft.com/office/officeart/2008/layout/NameandTitleOrganizationalChart"/>
    <dgm:cxn modelId="{3B635FB8-AFFA-4B2B-97E8-E5CB132F061B}" type="presOf" srcId="{D8F25DB9-D949-41DC-BA3E-7EFACB42D5F8}" destId="{73EC644F-9894-4917-A8FA-CD14778E2563}" srcOrd="0" destOrd="0" presId="urn:microsoft.com/office/officeart/2008/layout/NameandTitleOrganizationalChart"/>
    <dgm:cxn modelId="{3F422BBB-AEB5-4518-8A94-F89D60323D1B}" srcId="{29378719-0F25-40CB-B48F-2F671A6820E6}" destId="{8A2CD739-A3BA-4063-ADBA-43AC0F5BD8D7}" srcOrd="1" destOrd="0" parTransId="{D8F25DB9-D949-41DC-BA3E-7EFACB42D5F8}" sibTransId="{6C73F180-C5C5-43ED-8B4F-3C0E40A92BF7}"/>
    <dgm:cxn modelId="{279549C6-F339-4930-840E-B65493DA2F2C}" type="presOf" srcId="{69AEAB30-AEF1-4A9D-8572-534CB91EBF37}" destId="{C698B3EF-3BBC-4149-B05D-330CD7DA7C00}" srcOrd="1" destOrd="0" presId="urn:microsoft.com/office/officeart/2008/layout/NameandTitleOrganizationalChart"/>
    <dgm:cxn modelId="{BADEF2CA-04E4-472D-AFCF-9FF604BE2710}" type="presOf" srcId="{30A6D955-A4FA-4893-AD83-F2B9A884D251}" destId="{548BD6A0-9EA3-45D9-ADCB-0055D819B98B}" srcOrd="0" destOrd="0" presId="urn:microsoft.com/office/officeart/2008/layout/NameandTitleOrganizationalChart"/>
    <dgm:cxn modelId="{E2720BD1-5C8E-4C53-A2D7-1E00E8DD1626}" type="presOf" srcId="{49AFACCD-E9A6-4FD2-84AB-595BBAC872F8}" destId="{4B8EFEAA-F3CE-4D35-ACBA-11425F368438}" srcOrd="0" destOrd="0" presId="urn:microsoft.com/office/officeart/2008/layout/NameandTitleOrganizationalChart"/>
    <dgm:cxn modelId="{C76C35D8-0E9B-46ED-860E-D41617E96C4A}" srcId="{29378719-0F25-40CB-B48F-2F671A6820E6}" destId="{79AA5ED2-2F56-49C4-A964-59967DB6ADA4}" srcOrd="0" destOrd="0" parTransId="{34A77A06-D47A-43A2-94CC-D06E449E3AA4}" sibTransId="{A8EA1C4D-D607-452A-A9F3-15F31C69D338}"/>
    <dgm:cxn modelId="{1B5315D9-832F-45E1-AF88-B251863874F2}" type="presOf" srcId="{29378719-0F25-40CB-B48F-2F671A6820E6}" destId="{370A3020-4AFA-4F0A-B3F8-8658315A12FB}" srcOrd="0" destOrd="0" presId="urn:microsoft.com/office/officeart/2008/layout/NameandTitleOrganizationalChart"/>
    <dgm:cxn modelId="{994FF2E1-132E-469E-9C08-1E00C5F171F9}" type="presOf" srcId="{29378719-0F25-40CB-B48F-2F671A6820E6}" destId="{CCF9056A-0A92-4677-9DB7-F76477FC8A64}" srcOrd="1" destOrd="0" presId="urn:microsoft.com/office/officeart/2008/layout/NameandTitleOrganizationalChart"/>
    <dgm:cxn modelId="{4B39F4EA-F274-432E-96A6-6D99BA370F3B}" srcId="{29378719-0F25-40CB-B48F-2F671A6820E6}" destId="{30A6D955-A4FA-4893-AD83-F2B9A884D251}" srcOrd="2" destOrd="0" parTransId="{EBD5995F-FFF2-4F52-8FA9-B38AD67BEBC1}" sibTransId="{49AFACCD-E9A6-4FD2-84AB-595BBAC872F8}"/>
    <dgm:cxn modelId="{A30D99F0-12C1-47BC-9E7F-157D991C72FB}" srcId="{CEC8E3AA-BEA3-4CC6-AFE0-0484683C48B8}" destId="{29378719-0F25-40CB-B48F-2F671A6820E6}" srcOrd="0" destOrd="0" parTransId="{912824AB-44B5-4393-9189-10FD87B7D2C6}" sibTransId="{C7EFA7FD-A817-4E60-BD07-0627A3B985D9}"/>
    <dgm:cxn modelId="{94F423C7-2B31-461D-BEEB-A62CEAD89CFA}" type="presParOf" srcId="{AB8122DE-E44D-47CB-9162-44D55966A1F1}" destId="{0284DB39-973D-4C87-B420-91DE3C6FF437}" srcOrd="0" destOrd="0" presId="urn:microsoft.com/office/officeart/2008/layout/NameandTitleOrganizationalChart"/>
    <dgm:cxn modelId="{E5D20EBD-F3E3-4FA3-9C2D-B3B166FC6E52}" type="presParOf" srcId="{0284DB39-973D-4C87-B420-91DE3C6FF437}" destId="{7DF974C1-F5C5-4321-9CBF-729326C9E0C2}" srcOrd="0" destOrd="0" presId="urn:microsoft.com/office/officeart/2008/layout/NameandTitleOrganizationalChart"/>
    <dgm:cxn modelId="{5465C591-60B3-44FA-84F9-C1FB27EF2DDD}" type="presParOf" srcId="{7DF974C1-F5C5-4321-9CBF-729326C9E0C2}" destId="{370A3020-4AFA-4F0A-B3F8-8658315A12FB}" srcOrd="0" destOrd="0" presId="urn:microsoft.com/office/officeart/2008/layout/NameandTitleOrganizationalChart"/>
    <dgm:cxn modelId="{6DBA2AD2-8A84-4723-94C8-E38BA38EC97D}" type="presParOf" srcId="{7DF974C1-F5C5-4321-9CBF-729326C9E0C2}" destId="{2C83A330-D978-4A8C-873C-3D39CEF7B322}" srcOrd="1" destOrd="0" presId="urn:microsoft.com/office/officeart/2008/layout/NameandTitleOrganizationalChart"/>
    <dgm:cxn modelId="{3FC86B74-FB3C-43A4-BEBC-6E38874E6C50}" type="presParOf" srcId="{7DF974C1-F5C5-4321-9CBF-729326C9E0C2}" destId="{CCF9056A-0A92-4677-9DB7-F76477FC8A64}" srcOrd="2" destOrd="0" presId="urn:microsoft.com/office/officeart/2008/layout/NameandTitleOrganizationalChart"/>
    <dgm:cxn modelId="{74FD80F0-21B2-49FB-B7A9-4566E2E0156D}" type="presParOf" srcId="{0284DB39-973D-4C87-B420-91DE3C6FF437}" destId="{7447A5B7-93C1-4962-BFA2-E61978C1BB7B}" srcOrd="1" destOrd="0" presId="urn:microsoft.com/office/officeart/2008/layout/NameandTitleOrganizationalChart"/>
    <dgm:cxn modelId="{E58239F0-D8AA-4C06-BAD2-4E4CF56EC96E}" type="presParOf" srcId="{7447A5B7-93C1-4962-BFA2-E61978C1BB7B}" destId="{62E11213-8969-4CA9-85BF-A3FC22A591FB}" srcOrd="0" destOrd="0" presId="urn:microsoft.com/office/officeart/2008/layout/NameandTitleOrganizationalChart"/>
    <dgm:cxn modelId="{C5D6688C-917C-4321-B2A0-5841312EAADE}" type="presParOf" srcId="{7447A5B7-93C1-4962-BFA2-E61978C1BB7B}" destId="{D96AC867-B86A-4A4B-BCC0-C6BDE8836286}" srcOrd="1" destOrd="0" presId="urn:microsoft.com/office/officeart/2008/layout/NameandTitleOrganizationalChart"/>
    <dgm:cxn modelId="{F07E3270-EBD5-46A1-A5CE-A630F15B560C}" type="presParOf" srcId="{D96AC867-B86A-4A4B-BCC0-C6BDE8836286}" destId="{EBF47F66-6A13-4541-A1C8-5C1770E0DA14}" srcOrd="0" destOrd="0" presId="urn:microsoft.com/office/officeart/2008/layout/NameandTitleOrganizationalChart"/>
    <dgm:cxn modelId="{AC6A1511-3F62-486B-B904-808C5CF521E9}" type="presParOf" srcId="{EBF47F66-6A13-4541-A1C8-5C1770E0DA14}" destId="{961274B8-4FB0-48C7-B2FB-6666AFDDA351}" srcOrd="0" destOrd="0" presId="urn:microsoft.com/office/officeart/2008/layout/NameandTitleOrganizationalChart"/>
    <dgm:cxn modelId="{C6930230-226C-48E5-8D91-4DE84719E602}" type="presParOf" srcId="{EBF47F66-6A13-4541-A1C8-5C1770E0DA14}" destId="{54E6BB46-2DEB-4859-B513-BA24245AAC32}" srcOrd="1" destOrd="0" presId="urn:microsoft.com/office/officeart/2008/layout/NameandTitleOrganizationalChart"/>
    <dgm:cxn modelId="{1D2C50DF-2EBD-4379-A5A6-579595098D56}" type="presParOf" srcId="{EBF47F66-6A13-4541-A1C8-5C1770E0DA14}" destId="{D6B7FCE7-5F51-4D79-9944-237FA3344F0E}" srcOrd="2" destOrd="0" presId="urn:microsoft.com/office/officeart/2008/layout/NameandTitleOrganizationalChart"/>
    <dgm:cxn modelId="{62AEE918-7637-4884-8282-8DDE2157D9AC}" type="presParOf" srcId="{D96AC867-B86A-4A4B-BCC0-C6BDE8836286}" destId="{DF830A13-7AC2-4E4F-9374-9AF3EBC833D2}" srcOrd="1" destOrd="0" presId="urn:microsoft.com/office/officeart/2008/layout/NameandTitleOrganizationalChart"/>
    <dgm:cxn modelId="{83B2BF05-7FED-4B66-BCA2-A71A08248DA8}" type="presParOf" srcId="{D96AC867-B86A-4A4B-BCC0-C6BDE8836286}" destId="{68FCEEC8-0817-4740-9074-786486E79E9A}" srcOrd="2" destOrd="0" presId="urn:microsoft.com/office/officeart/2008/layout/NameandTitleOrganizationalChart"/>
    <dgm:cxn modelId="{5F31679F-A457-47BD-82FB-E0A7132A9B31}" type="presParOf" srcId="{7447A5B7-93C1-4962-BFA2-E61978C1BB7B}" destId="{73EC644F-9894-4917-A8FA-CD14778E2563}" srcOrd="2" destOrd="0" presId="urn:microsoft.com/office/officeart/2008/layout/NameandTitleOrganizationalChart"/>
    <dgm:cxn modelId="{CBA2D3C8-4F1A-4507-A3C2-31EC5E6903E7}" type="presParOf" srcId="{7447A5B7-93C1-4962-BFA2-E61978C1BB7B}" destId="{359B5577-B6B5-406C-AEED-B212528E1C7E}" srcOrd="3" destOrd="0" presId="urn:microsoft.com/office/officeart/2008/layout/NameandTitleOrganizationalChart"/>
    <dgm:cxn modelId="{69A60E3B-58D5-4E91-9C76-A3A5CFC61AD9}" type="presParOf" srcId="{359B5577-B6B5-406C-AEED-B212528E1C7E}" destId="{0CFC8FCF-B5C5-4BCB-97AC-30753A99D997}" srcOrd="0" destOrd="0" presId="urn:microsoft.com/office/officeart/2008/layout/NameandTitleOrganizationalChart"/>
    <dgm:cxn modelId="{98A500CE-24D8-4F28-9FF6-5C03A764CF17}" type="presParOf" srcId="{0CFC8FCF-B5C5-4BCB-97AC-30753A99D997}" destId="{3202380C-4D93-42D7-BBE7-E425279C12FA}" srcOrd="0" destOrd="0" presId="urn:microsoft.com/office/officeart/2008/layout/NameandTitleOrganizationalChart"/>
    <dgm:cxn modelId="{F89BB4E4-859E-4F1B-9464-6727BA938C30}" type="presParOf" srcId="{0CFC8FCF-B5C5-4BCB-97AC-30753A99D997}" destId="{2BDD6810-1E1E-4ECA-86C3-AA1F726860D4}" srcOrd="1" destOrd="0" presId="urn:microsoft.com/office/officeart/2008/layout/NameandTitleOrganizationalChart"/>
    <dgm:cxn modelId="{D1B1DB51-43AF-4A02-B434-6CB9B7BA2841}" type="presParOf" srcId="{0CFC8FCF-B5C5-4BCB-97AC-30753A99D997}" destId="{1C8C0C2C-4767-480D-A131-78EB92477EDB}" srcOrd="2" destOrd="0" presId="urn:microsoft.com/office/officeart/2008/layout/NameandTitleOrganizationalChart"/>
    <dgm:cxn modelId="{53EAACFB-F3A7-417F-9494-D71651E375C4}" type="presParOf" srcId="{359B5577-B6B5-406C-AEED-B212528E1C7E}" destId="{FE33B05B-B4CE-4C0E-84DF-3C4B7E136786}" srcOrd="1" destOrd="0" presId="urn:microsoft.com/office/officeart/2008/layout/NameandTitleOrganizationalChart"/>
    <dgm:cxn modelId="{FB353A82-A289-4460-B866-375C8CB325B1}" type="presParOf" srcId="{359B5577-B6B5-406C-AEED-B212528E1C7E}" destId="{4B84DA88-8E82-4CE9-BCD1-27C88BBCA377}" srcOrd="2" destOrd="0" presId="urn:microsoft.com/office/officeart/2008/layout/NameandTitleOrganizationalChart"/>
    <dgm:cxn modelId="{1FCB42F2-7CAE-44AB-AC24-ED4A88C4F481}" type="presParOf" srcId="{7447A5B7-93C1-4962-BFA2-E61978C1BB7B}" destId="{4E23C7C7-4422-4FA3-A108-930D7F81B1FC}" srcOrd="4" destOrd="0" presId="urn:microsoft.com/office/officeart/2008/layout/NameandTitleOrganizationalChart"/>
    <dgm:cxn modelId="{3CA4F3BE-B634-4653-86C4-AD36717719C4}" type="presParOf" srcId="{7447A5B7-93C1-4962-BFA2-E61978C1BB7B}" destId="{3B0D0A79-12EA-4540-82C0-836CF6730B14}" srcOrd="5" destOrd="0" presId="urn:microsoft.com/office/officeart/2008/layout/NameandTitleOrganizationalChart"/>
    <dgm:cxn modelId="{6FB01889-2DEA-42DA-8814-EB2A54DF5E19}" type="presParOf" srcId="{3B0D0A79-12EA-4540-82C0-836CF6730B14}" destId="{817C92F4-B447-4AA7-BF7B-0CC53D448136}" srcOrd="0" destOrd="0" presId="urn:microsoft.com/office/officeart/2008/layout/NameandTitleOrganizationalChart"/>
    <dgm:cxn modelId="{A1DE63AA-FA60-4CFD-89C4-9E68CC784412}" type="presParOf" srcId="{817C92F4-B447-4AA7-BF7B-0CC53D448136}" destId="{548BD6A0-9EA3-45D9-ADCB-0055D819B98B}" srcOrd="0" destOrd="0" presId="urn:microsoft.com/office/officeart/2008/layout/NameandTitleOrganizationalChart"/>
    <dgm:cxn modelId="{A48089B5-2104-4F0A-8941-BD4AE42A368C}" type="presParOf" srcId="{817C92F4-B447-4AA7-BF7B-0CC53D448136}" destId="{4B8EFEAA-F3CE-4D35-ACBA-11425F368438}" srcOrd="1" destOrd="0" presId="urn:microsoft.com/office/officeart/2008/layout/NameandTitleOrganizationalChart"/>
    <dgm:cxn modelId="{A51F5306-A0E6-4C03-8D3F-1602AE8E2FA4}" type="presParOf" srcId="{817C92F4-B447-4AA7-BF7B-0CC53D448136}" destId="{EEF49F41-620C-4F83-88E9-C2EB388D62B0}" srcOrd="2" destOrd="0" presId="urn:microsoft.com/office/officeart/2008/layout/NameandTitleOrganizationalChart"/>
    <dgm:cxn modelId="{9F5C1E6A-C13B-4699-87B0-7907FF08C597}" type="presParOf" srcId="{3B0D0A79-12EA-4540-82C0-836CF6730B14}" destId="{791F2292-603D-4471-A41F-CEDFF7D80477}" srcOrd="1" destOrd="0" presId="urn:microsoft.com/office/officeart/2008/layout/NameandTitleOrganizationalChart"/>
    <dgm:cxn modelId="{1524ECB6-7E14-417F-AB9B-A4BA76EDF0BB}" type="presParOf" srcId="{3B0D0A79-12EA-4540-82C0-836CF6730B14}" destId="{6BD7E69B-54B8-404C-9978-4B97E6FBD33D}" srcOrd="2" destOrd="0" presId="urn:microsoft.com/office/officeart/2008/layout/NameandTitleOrganizationalChart"/>
    <dgm:cxn modelId="{13C1C3CD-7480-4988-8ACB-2C45E5767C8D}" type="presParOf" srcId="{7447A5B7-93C1-4962-BFA2-E61978C1BB7B}" destId="{FC0ADBE4-51A0-49B8-96BB-AF612F4D9BD2}" srcOrd="6" destOrd="0" presId="urn:microsoft.com/office/officeart/2008/layout/NameandTitleOrganizationalChart"/>
    <dgm:cxn modelId="{1C99C7CD-6F13-4729-BE6F-9BC17033CA39}" type="presParOf" srcId="{7447A5B7-93C1-4962-BFA2-E61978C1BB7B}" destId="{077E1CEC-B0CF-420B-9FCF-56C9C7A54199}" srcOrd="7" destOrd="0" presId="urn:microsoft.com/office/officeart/2008/layout/NameandTitleOrganizationalChart"/>
    <dgm:cxn modelId="{4627ABDE-40D3-4F78-9A54-BCB4EA29686E}" type="presParOf" srcId="{077E1CEC-B0CF-420B-9FCF-56C9C7A54199}" destId="{DE0690A6-F19C-4BA3-889C-9FE3F7F3B355}" srcOrd="0" destOrd="0" presId="urn:microsoft.com/office/officeart/2008/layout/NameandTitleOrganizationalChart"/>
    <dgm:cxn modelId="{07336422-6F2B-4FCB-A250-7A81477A0F2D}" type="presParOf" srcId="{DE0690A6-F19C-4BA3-889C-9FE3F7F3B355}" destId="{039BD66F-488C-464C-A6C9-041B3797F5E4}" srcOrd="0" destOrd="0" presId="urn:microsoft.com/office/officeart/2008/layout/NameandTitleOrganizationalChart"/>
    <dgm:cxn modelId="{0B99474B-5AAD-46A0-ABC3-58A6A1518CBD}" type="presParOf" srcId="{DE0690A6-F19C-4BA3-889C-9FE3F7F3B355}" destId="{964DA1FC-47A5-4050-8A63-6CCE17583063}" srcOrd="1" destOrd="0" presId="urn:microsoft.com/office/officeart/2008/layout/NameandTitleOrganizationalChart"/>
    <dgm:cxn modelId="{C3F95F9A-2A53-49B9-9262-9FEA646BEF66}" type="presParOf" srcId="{DE0690A6-F19C-4BA3-889C-9FE3F7F3B355}" destId="{C698B3EF-3BBC-4149-B05D-330CD7DA7C00}" srcOrd="2" destOrd="0" presId="urn:microsoft.com/office/officeart/2008/layout/NameandTitleOrganizationalChart"/>
    <dgm:cxn modelId="{974AF77B-02DC-47AE-BD5D-AD188B294202}" type="presParOf" srcId="{077E1CEC-B0CF-420B-9FCF-56C9C7A54199}" destId="{3EC666D3-C5A9-476B-B482-45404FF4DCF0}" srcOrd="1" destOrd="0" presId="urn:microsoft.com/office/officeart/2008/layout/NameandTitleOrganizationalChart"/>
    <dgm:cxn modelId="{36D82E46-E57D-40D4-A6A8-C04453F8916F}" type="presParOf" srcId="{077E1CEC-B0CF-420B-9FCF-56C9C7A54199}" destId="{A5B68916-2388-46A1-8324-FC158DEE74B7}" srcOrd="2" destOrd="0" presId="urn:microsoft.com/office/officeart/2008/layout/NameandTitleOrganizationalChart"/>
    <dgm:cxn modelId="{B200FF60-C7F6-408F-871A-E7026597D2D3}" type="presParOf" srcId="{0284DB39-973D-4C87-B420-91DE3C6FF437}" destId="{F6EB0999-9114-412A-8DC8-7C20CC4000B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DBE4-51A0-49B8-96BB-AF612F4D9BD2}">
      <dsp:nvSpPr>
        <dsp:cNvPr id="0" name=""/>
        <dsp:cNvSpPr/>
      </dsp:nvSpPr>
      <dsp:spPr>
        <a:xfrm>
          <a:off x="4479012" y="1080803"/>
          <a:ext cx="3489883" cy="108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927"/>
              </a:lnTo>
              <a:lnTo>
                <a:pt x="3489883" y="925927"/>
              </a:lnTo>
              <a:lnTo>
                <a:pt x="3489883" y="108854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3C7C7-4422-4FA3-A108-930D7F81B1FC}">
      <dsp:nvSpPr>
        <dsp:cNvPr id="0" name=""/>
        <dsp:cNvSpPr/>
      </dsp:nvSpPr>
      <dsp:spPr>
        <a:xfrm>
          <a:off x="4479012" y="1080803"/>
          <a:ext cx="1169235" cy="108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927"/>
              </a:lnTo>
              <a:lnTo>
                <a:pt x="1169235" y="925927"/>
              </a:lnTo>
              <a:lnTo>
                <a:pt x="1169235" y="108854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C644F-9894-4917-A8FA-CD14778E2563}">
      <dsp:nvSpPr>
        <dsp:cNvPr id="0" name=""/>
        <dsp:cNvSpPr/>
      </dsp:nvSpPr>
      <dsp:spPr>
        <a:xfrm>
          <a:off x="3327599" y="1080803"/>
          <a:ext cx="1151413" cy="1088545"/>
        </a:xfrm>
        <a:custGeom>
          <a:avLst/>
          <a:gdLst/>
          <a:ahLst/>
          <a:cxnLst/>
          <a:rect l="0" t="0" r="0" b="0"/>
          <a:pathLst>
            <a:path>
              <a:moveTo>
                <a:pt x="1151413" y="0"/>
              </a:moveTo>
              <a:lnTo>
                <a:pt x="1151413" y="925927"/>
              </a:lnTo>
              <a:lnTo>
                <a:pt x="0" y="925927"/>
              </a:lnTo>
              <a:lnTo>
                <a:pt x="0" y="108854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11213-8969-4CA9-85BF-A3FC22A591FB}">
      <dsp:nvSpPr>
        <dsp:cNvPr id="0" name=""/>
        <dsp:cNvSpPr/>
      </dsp:nvSpPr>
      <dsp:spPr>
        <a:xfrm>
          <a:off x="1006951" y="1080803"/>
          <a:ext cx="3472061" cy="1088545"/>
        </a:xfrm>
        <a:custGeom>
          <a:avLst/>
          <a:gdLst/>
          <a:ahLst/>
          <a:cxnLst/>
          <a:rect l="0" t="0" r="0" b="0"/>
          <a:pathLst>
            <a:path>
              <a:moveTo>
                <a:pt x="3472061" y="0"/>
              </a:moveTo>
              <a:lnTo>
                <a:pt x="3472061" y="925927"/>
              </a:lnTo>
              <a:lnTo>
                <a:pt x="0" y="925927"/>
              </a:lnTo>
              <a:lnTo>
                <a:pt x="0" y="108854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A3020-4AFA-4F0A-B3F8-8658315A12FB}">
      <dsp:nvSpPr>
        <dsp:cNvPr id="0" name=""/>
        <dsp:cNvSpPr/>
      </dsp:nvSpPr>
      <dsp:spPr>
        <a:xfrm>
          <a:off x="3583204" y="153184"/>
          <a:ext cx="1791616" cy="927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3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>
              <a:latin typeface="Comfortaa" panose="020F0603070200060003" pitchFamily="34" charset="0"/>
            </a:rPr>
            <a:t>Luka </a:t>
          </a:r>
          <a:br>
            <a:rPr lang="en" sz="2000" b="1" i="0" kern="1200">
              <a:latin typeface="Comfortaa" panose="020F0603070200060003" pitchFamily="34" charset="0"/>
            </a:rPr>
          </a:br>
          <a:r>
            <a:rPr lang="en" sz="2000" b="1" i="0" kern="1200">
              <a:latin typeface="Comfortaa" panose="020F0603070200060003" pitchFamily="34" charset="0"/>
            </a:rPr>
            <a:t>Macan </a:t>
          </a:r>
          <a:endParaRPr lang="en-US" sz="2000" b="1" i="0" kern="1200">
            <a:latin typeface="Comfortaa" panose="020F0603070200060003" pitchFamily="34" charset="0"/>
          </a:endParaRPr>
        </a:p>
      </dsp:txBody>
      <dsp:txXfrm>
        <a:off x="3583204" y="153184"/>
        <a:ext cx="1791616" cy="927619"/>
      </dsp:txXfrm>
    </dsp:sp>
    <dsp:sp modelId="{2C83A330-D978-4A8C-873C-3D39CEF7B322}">
      <dsp:nvSpPr>
        <dsp:cNvPr id="0" name=""/>
        <dsp:cNvSpPr/>
      </dsp:nvSpPr>
      <dsp:spPr>
        <a:xfrm>
          <a:off x="3845402" y="957299"/>
          <a:ext cx="1759743" cy="577361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solidFill>
                <a:srgbClr val="000000"/>
              </a:solidFill>
              <a:latin typeface="Comfortaa" panose="020F0603070200060003" pitchFamily="34" charset="0"/>
            </a:rPr>
            <a:t>CEO, Vođa</a:t>
          </a:r>
          <a:endParaRPr lang="en-US" sz="1200" b="1" i="0" kern="1200" dirty="0">
            <a:solidFill>
              <a:srgbClr val="000000"/>
            </a:solidFill>
            <a:latin typeface="Comfortaa" panose="020F0603070200060003" pitchFamily="34" charset="0"/>
          </a:endParaRPr>
        </a:p>
      </dsp:txBody>
      <dsp:txXfrm>
        <a:off x="3845402" y="957299"/>
        <a:ext cx="1759743" cy="577361"/>
      </dsp:txXfrm>
    </dsp:sp>
    <dsp:sp modelId="{961274B8-4FB0-48C7-B2FB-6666AFDDA351}">
      <dsp:nvSpPr>
        <dsp:cNvPr id="0" name=""/>
        <dsp:cNvSpPr/>
      </dsp:nvSpPr>
      <dsp:spPr>
        <a:xfrm>
          <a:off x="93321" y="2169349"/>
          <a:ext cx="1827259" cy="843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3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>
              <a:latin typeface="Comfortaa" panose="020F0603070200060003" pitchFamily="34" charset="0"/>
            </a:rPr>
            <a:t>Tomislav Bićanić</a:t>
          </a:r>
          <a:endParaRPr lang="en-US" sz="2000" b="1" i="0" kern="1200" dirty="0">
            <a:latin typeface="Comfortaa" panose="020F0603070200060003" pitchFamily="34" charset="0"/>
          </a:endParaRPr>
        </a:p>
      </dsp:txBody>
      <dsp:txXfrm>
        <a:off x="93321" y="2169349"/>
        <a:ext cx="1827259" cy="843290"/>
      </dsp:txXfrm>
    </dsp:sp>
    <dsp:sp modelId="{54E6BB46-2DEB-4859-B513-BA24245AAC32}">
      <dsp:nvSpPr>
        <dsp:cNvPr id="0" name=""/>
        <dsp:cNvSpPr/>
      </dsp:nvSpPr>
      <dsp:spPr>
        <a:xfrm>
          <a:off x="311702" y="2906615"/>
          <a:ext cx="1759743" cy="577361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VHDL inventor, </a:t>
          </a:r>
          <a:b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</a:b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Hardware whisperer</a:t>
          </a:r>
          <a:endParaRPr lang="en-US" sz="1200" b="1" i="0" kern="1200" dirty="0">
            <a:solidFill>
              <a:srgbClr val="000000"/>
            </a:solidFill>
            <a:latin typeface="Comfortaa" panose="020F0603070200060003" pitchFamily="34" charset="0"/>
          </a:endParaRPr>
        </a:p>
      </dsp:txBody>
      <dsp:txXfrm>
        <a:off x="311702" y="2906615"/>
        <a:ext cx="1759743" cy="577361"/>
      </dsp:txXfrm>
    </dsp:sp>
    <dsp:sp modelId="{3202380C-4D93-42D7-BBE7-E425279C12FA}">
      <dsp:nvSpPr>
        <dsp:cNvPr id="0" name=""/>
        <dsp:cNvSpPr/>
      </dsp:nvSpPr>
      <dsp:spPr>
        <a:xfrm>
          <a:off x="2413969" y="2169349"/>
          <a:ext cx="1827259" cy="843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3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>
              <a:latin typeface="Comfortaa" panose="020F0603070200060003" pitchFamily="34" charset="0"/>
            </a:rPr>
            <a:t>Jure Knezović </a:t>
          </a:r>
          <a:endParaRPr lang="en-US" sz="2000" b="1" i="0" kern="1200" dirty="0">
            <a:latin typeface="Comfortaa" panose="020F0603070200060003" pitchFamily="34" charset="0"/>
          </a:endParaRPr>
        </a:p>
      </dsp:txBody>
      <dsp:txXfrm>
        <a:off x="2413969" y="2169349"/>
        <a:ext cx="1827259" cy="843290"/>
      </dsp:txXfrm>
    </dsp:sp>
    <dsp:sp modelId="{2BDD6810-1E1E-4ECA-86C3-AA1F726860D4}">
      <dsp:nvSpPr>
        <dsp:cNvPr id="0" name=""/>
        <dsp:cNvSpPr/>
      </dsp:nvSpPr>
      <dsp:spPr>
        <a:xfrm>
          <a:off x="2663170" y="2906615"/>
          <a:ext cx="1759743" cy="577361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App master, </a:t>
          </a:r>
          <a:b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</a:b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Java senior developer</a:t>
          </a:r>
          <a:endParaRPr lang="en-US" sz="1200" b="1" i="0" kern="1200" dirty="0">
            <a:solidFill>
              <a:srgbClr val="000000"/>
            </a:solidFill>
            <a:latin typeface="Comfortaa" panose="020F0603070200060003" pitchFamily="34" charset="0"/>
          </a:endParaRPr>
        </a:p>
      </dsp:txBody>
      <dsp:txXfrm>
        <a:off x="2663170" y="2906615"/>
        <a:ext cx="1759743" cy="577361"/>
      </dsp:txXfrm>
    </dsp:sp>
    <dsp:sp modelId="{548BD6A0-9EA3-45D9-ADCB-0055D819B98B}">
      <dsp:nvSpPr>
        <dsp:cNvPr id="0" name=""/>
        <dsp:cNvSpPr/>
      </dsp:nvSpPr>
      <dsp:spPr>
        <a:xfrm>
          <a:off x="4734617" y="2169349"/>
          <a:ext cx="1827259" cy="843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3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i="0" kern="1200">
              <a:latin typeface="Comfortaa" panose="020F0603070200060003" pitchFamily="34" charset="0"/>
            </a:rPr>
            <a:t>Marko Filipović </a:t>
          </a:r>
          <a:endParaRPr lang="en-US" sz="2000" b="1" i="0" kern="1200" dirty="0">
            <a:latin typeface="Comfortaa" panose="020F0603070200060003" pitchFamily="34" charset="0"/>
          </a:endParaRPr>
        </a:p>
      </dsp:txBody>
      <dsp:txXfrm>
        <a:off x="4734617" y="2169349"/>
        <a:ext cx="1827259" cy="843290"/>
      </dsp:txXfrm>
    </dsp:sp>
    <dsp:sp modelId="{4B8EFEAA-F3CE-4D35-ACBA-11425F368438}">
      <dsp:nvSpPr>
        <dsp:cNvPr id="0" name=""/>
        <dsp:cNvSpPr/>
      </dsp:nvSpPr>
      <dsp:spPr>
        <a:xfrm>
          <a:off x="4983818" y="2906615"/>
          <a:ext cx="1759743" cy="577361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Network specialist</a:t>
          </a:r>
          <a:endParaRPr lang="en-US" sz="1200" b="1" i="0" kern="1200" dirty="0">
            <a:solidFill>
              <a:srgbClr val="000000"/>
            </a:solidFill>
            <a:latin typeface="Comfortaa" panose="020F0603070200060003" pitchFamily="34" charset="0"/>
          </a:endParaRPr>
        </a:p>
      </dsp:txBody>
      <dsp:txXfrm>
        <a:off x="4983818" y="2906615"/>
        <a:ext cx="1759743" cy="577361"/>
      </dsp:txXfrm>
    </dsp:sp>
    <dsp:sp modelId="{039BD66F-488C-464C-A6C9-041B3797F5E4}">
      <dsp:nvSpPr>
        <dsp:cNvPr id="0" name=""/>
        <dsp:cNvSpPr/>
      </dsp:nvSpPr>
      <dsp:spPr>
        <a:xfrm>
          <a:off x="7055266" y="2169349"/>
          <a:ext cx="1827259" cy="843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8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i="0" kern="1200">
              <a:latin typeface="Comfortaa" panose="020F0603070200060003" pitchFamily="34" charset="0"/>
            </a:rPr>
            <a:t>Jurica Martinčević </a:t>
          </a:r>
          <a:endParaRPr lang="en-US" sz="2400" b="1" i="0" kern="1200" dirty="0">
            <a:latin typeface="Comfortaa" panose="020F0603070200060003" pitchFamily="34" charset="0"/>
          </a:endParaRPr>
        </a:p>
      </dsp:txBody>
      <dsp:txXfrm>
        <a:off x="7055266" y="2169349"/>
        <a:ext cx="1827259" cy="843290"/>
      </dsp:txXfrm>
    </dsp:sp>
    <dsp:sp modelId="{964DA1FC-47A5-4050-8A63-6CCE17583063}">
      <dsp:nvSpPr>
        <dsp:cNvPr id="0" name=""/>
        <dsp:cNvSpPr/>
      </dsp:nvSpPr>
      <dsp:spPr>
        <a:xfrm>
          <a:off x="7225297" y="2906615"/>
          <a:ext cx="1759743" cy="577361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i="0" kern="1200">
              <a:solidFill>
                <a:srgbClr val="000000"/>
              </a:solidFill>
              <a:latin typeface="Comfortaa" panose="020F0603070200060003" pitchFamily="34" charset="0"/>
            </a:rPr>
            <a:t>JPEG guru</a:t>
          </a:r>
          <a:endParaRPr lang="en-US" sz="1200" b="1" i="0" kern="1200" dirty="0">
            <a:solidFill>
              <a:srgbClr val="000000"/>
            </a:solidFill>
            <a:latin typeface="Comfortaa" panose="020F0603070200060003" pitchFamily="34" charset="0"/>
          </a:endParaRPr>
        </a:p>
      </dsp:txBody>
      <dsp:txXfrm>
        <a:off x="7225297" y="2906615"/>
        <a:ext cx="1759743" cy="57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1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Shape 11"/>
          <p:cNvSpPr/>
          <p:nvPr/>
        </p:nvSpPr>
        <p:spPr>
          <a:xfrm>
            <a:off x="2992951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1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1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omfortaa" panose="020F06030702000600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2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  <a:defRPr>
                <a:latin typeface="Comfortaa" panose="020F0603070200060003" pitchFamily="34" charset="0"/>
              </a:defRPr>
            </a:lvl1pPr>
            <a:lvl2pPr marL="914354" lvl="1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2" lvl="5" indent="-317484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4" lvl="8" indent="-317484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4" lvl="1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4" lvl="1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0478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54" lvl="1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78" lvl="0" indent="-2285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4" lvl="1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2" lvl="5" indent="-317484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4" lvl="8" indent="-317484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blipFill dpi="0" rotWithShape="1">
          <a:blip r:embed="rId11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>
                <a:latin typeface="Comfortaa" panose="020F0603070200060003" pitchFamily="34" charset="0"/>
              </a:rPr>
              <a:t>Click to edit title</a:t>
            </a:r>
            <a:br>
              <a:rPr lang="en-US">
                <a:latin typeface="Comfortaa" panose="020F0603070200060003" pitchFamily="34" charset="0"/>
              </a:rPr>
            </a:b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>
                <a:latin typeface="Comfortaa" panose="020F0603070200060003" pitchFamily="34" charset="0"/>
              </a:rPr>
              <a:t>Click to add text</a:t>
            </a: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1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algn="r"/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Prida01" panose="02000303000000000000" pitchFamily="50" charset="0"/>
          <a:ea typeface="Prida01" panose="02000303000000000000" pitchFamily="50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Comfortaa" panose="020F0603070200060003" pitchFamily="34" charset="0"/>
          <a:ea typeface="Comfortaa" panose="020F06030702000600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>
                <a:latin typeface="Comfortaa" panose="020F0603070200060003" pitchFamily="34" charset="0"/>
              </a:rPr>
              <a:t>MAS LRI projekt</a:t>
            </a:r>
            <a:endParaRPr sz="4000">
              <a:latin typeface="Comfortaa" panose="020F0603070200060003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>
                <a:latin typeface="Comfortaa" panose="020F0603070200060003" pitchFamily="34" charset="0"/>
              </a:rPr>
              <a:t>Grupa 4. 2018. aka CamMAS Industries</a:t>
            </a:r>
            <a:endParaRPr sz="2000">
              <a:latin typeface="Comfortaa" panose="020F06030702000600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>
                <a:latin typeface="Comfortaa" panose="020F0603070200060003" pitchFamily="34" charset="0"/>
              </a:rPr>
              <a:t>Dream team</a:t>
            </a:r>
            <a:endParaRPr lang="en-US" dirty="0">
              <a:latin typeface="Comfortaa" panose="020F0603070200060003" pitchFamily="34" charset="0"/>
            </a:endParaRPr>
          </a:p>
        </p:txBody>
      </p:sp>
      <p:graphicFrame>
        <p:nvGraphicFramePr>
          <p:cNvPr id="6" name="Content Placeholder 5" descr="Name and Title Organization Char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17287125"/>
              </p:ext>
            </p:extLst>
          </p:nvPr>
        </p:nvGraphicFramePr>
        <p:xfrm>
          <a:off x="0" y="881028"/>
          <a:ext cx="9144000" cy="397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0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mfortaa" panose="020F0603070200060003" pitchFamily="34" charset="0"/>
              </a:rPr>
              <a:t>Zadatak</a:t>
            </a:r>
            <a:endParaRPr>
              <a:latin typeface="Comfortaa" panose="020F0603070200060003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2400" y="1152475"/>
            <a:ext cx="41254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>
                <a:latin typeface="Comfortaa" panose="020F0603070200060003" pitchFamily="34" charset="0"/>
              </a:rPr>
              <a:t>Kamera za snimanje slike na zahtjev </a:t>
            </a:r>
            <a:r>
              <a:rPr lang="en-US">
                <a:latin typeface="Comfortaa" panose="020F0603070200060003" pitchFamily="34" charset="0"/>
              </a:rPr>
              <a:t>putem Java </a:t>
            </a:r>
            <a:r>
              <a:rPr lang="en">
                <a:latin typeface="Comfortaa" panose="020F0603070200060003" pitchFamily="34" charset="0"/>
              </a:rPr>
              <a:t>aplikacij</a:t>
            </a:r>
            <a:r>
              <a:rPr lang="en-US">
                <a:latin typeface="Comfortaa" panose="020F0603070200060003" pitchFamily="34" charset="0"/>
              </a:rPr>
              <a:t>e</a:t>
            </a:r>
            <a:endParaRPr>
              <a:latin typeface="Comfortaa" panose="020F0603070200060003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>
                <a:latin typeface="Comfortaa" panose="020F0603070200060003" pitchFamily="34" charset="0"/>
              </a:rPr>
              <a:t>Inspiracija Phase One H25</a:t>
            </a:r>
            <a:endParaRPr>
              <a:latin typeface="Comfortaa" panose="020F0603070200060003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>
                <a:latin typeface="Comfortaa" panose="020F0603070200060003" pitchFamily="34" charset="0"/>
              </a:rPr>
              <a:t>Rezolucija: 22 MegaPixel</a:t>
            </a:r>
            <a:endParaRPr>
              <a:latin typeface="Comfortaa" panose="020F0603070200060003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>
                <a:latin typeface="Comfortaa" panose="020F0603070200060003" pitchFamily="34" charset="0"/>
              </a:rPr>
              <a:t>Cijena: 22900$</a:t>
            </a:r>
            <a:endParaRPr>
              <a:latin typeface="Comfortaa" panose="020F0603070200060003" pitchFamily="34" charset="0"/>
            </a:endParaRPr>
          </a:p>
        </p:txBody>
      </p:sp>
      <p:pic>
        <p:nvPicPr>
          <p:cNvPr id="73" name="Shape 73" descr="See the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56" y="683508"/>
            <a:ext cx="3707751" cy="3659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Naše rješenje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Pynq + OV7670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Rezolucija: 0.3 MegaPixela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Cijena: 231$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10384" t="9809" r="20934" b="17090"/>
          <a:stretch/>
        </p:blipFill>
        <p:spPr>
          <a:xfrm>
            <a:off x="3930302" y="1152492"/>
            <a:ext cx="4723748" cy="2843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Korištene tehnologije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700"/>
              <a:t>Povezivanje kamere i ARM jezgre - Xilinx IP core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Konfiguracija kamere - SCCB (I2C)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Dohvat slike - ZV port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Kompresija slike - JPEG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Enkripcija podataka - XOR sa tajnim ključem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Komunikacija s korisničkom aplikacijom- TCP/IP stack, knjižnica lwIP</a:t>
            </a:r>
            <a:endParaRPr sz="1700"/>
          </a:p>
          <a:p>
            <a:pPr>
              <a:lnSpc>
                <a:spcPct val="150000"/>
              </a:lnSpc>
            </a:pPr>
            <a:r>
              <a:rPr lang="en" sz="1700"/>
              <a:t>Korisnička aplikacija - Java + JavaFX</a:t>
            </a:r>
            <a:endParaRPr sz="1700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t="35555" b="35948"/>
          <a:stretch/>
        </p:blipFill>
        <p:spPr>
          <a:xfrm>
            <a:off x="7099305" y="890455"/>
            <a:ext cx="1376525" cy="3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l="5279" t="31310" r="4165" b="32633"/>
          <a:stretch/>
        </p:blipFill>
        <p:spPr>
          <a:xfrm>
            <a:off x="6143630" y="1549161"/>
            <a:ext cx="1828803" cy="38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5102" y="2197101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8128" y="2894558"/>
            <a:ext cx="965551" cy="4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630" y="3759494"/>
            <a:ext cx="965549" cy="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9292" y="3619498"/>
            <a:ext cx="1828800" cy="76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Demonstracija funkcionalnosti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Dohvat slike s kamere</a:t>
            </a:r>
            <a:endParaRPr/>
          </a:p>
          <a:p>
            <a:r>
              <a:rPr lang="en"/>
              <a:t>Rotacija slike</a:t>
            </a:r>
          </a:p>
          <a:p>
            <a:r>
              <a:rPr lang="en"/>
              <a:t>Transformacije nad dohvaćenom slikom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Što smo naučili na projektu?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/>
              <a:t>Nikad ne vjeruj charevima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"/>
              <a:t>Ne slati cijelu sliku na TCP buffer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903" y="1202675"/>
            <a:ext cx="3964324" cy="341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7" y="251187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Gang.jpg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22342"/>
          <a:stretch/>
        </p:blipFill>
        <p:spPr>
          <a:xfrm>
            <a:off x="1426320" y="1152478"/>
            <a:ext cx="6291375" cy="3664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omfortaa" panose="020F0603070200060003" pitchFamily="34" charset="0"/>
              </a:rPr>
              <a:t>Hvala na pažnji!</a:t>
            </a:r>
            <a:endParaRPr>
              <a:latin typeface="Comfortaa" panose="020F0603070200060003" pitchFamily="34" charset="0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latin typeface="Comfortaa" panose="020F0603070200060003" pitchFamily="34" charset="0"/>
              </a:rPr>
              <a:t>Pitanja?</a:t>
            </a:r>
            <a:endParaRPr>
              <a:latin typeface="Comfortaa" panose="020F06030702000600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160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Playfair Display</vt:lpstr>
      <vt:lpstr>Prida01</vt:lpstr>
      <vt:lpstr>Arial</vt:lpstr>
      <vt:lpstr>Comfortaa</vt:lpstr>
      <vt:lpstr>Coral</vt:lpstr>
      <vt:lpstr>MAS LRI projekt</vt:lpstr>
      <vt:lpstr>Dream team</vt:lpstr>
      <vt:lpstr>Zadatak</vt:lpstr>
      <vt:lpstr>Naše rješenje</vt:lpstr>
      <vt:lpstr>Korištene tehnologije</vt:lpstr>
      <vt:lpstr>Demonstracija funkcionalnosti</vt:lpstr>
      <vt:lpstr>Što smo naučili na projektu?</vt:lpstr>
      <vt:lpstr>Gang.jpg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LRI projekt</dc:title>
  <cp:lastModifiedBy>Jure Knezovic</cp:lastModifiedBy>
  <cp:revision>6</cp:revision>
  <dcterms:modified xsi:type="dcterms:W3CDTF">2018-01-25T03:34:01Z</dcterms:modified>
</cp:coreProperties>
</file>