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771" r:id="rId2"/>
    <p:sldMasterId id="2147483783" r:id="rId3"/>
    <p:sldMasterId id="2147483795" r:id="rId4"/>
    <p:sldMasterId id="2147483807" r:id="rId5"/>
    <p:sldMasterId id="2147483819" r:id="rId6"/>
    <p:sldMasterId id="2147483831" r:id="rId7"/>
    <p:sldMasterId id="2147483843" r:id="rId8"/>
  </p:sldMasterIdLst>
  <p:notesMasterIdLst>
    <p:notesMasterId r:id="rId43"/>
  </p:notesMasterIdLst>
  <p:handoutMasterIdLst>
    <p:handoutMasterId r:id="rId44"/>
  </p:handoutMasterIdLst>
  <p:sldIdLst>
    <p:sldId id="256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5" r:id="rId18"/>
    <p:sldId id="266" r:id="rId19"/>
    <p:sldId id="268" r:id="rId20"/>
    <p:sldId id="269" r:id="rId21"/>
    <p:sldId id="271" r:id="rId22"/>
    <p:sldId id="288" r:id="rId23"/>
    <p:sldId id="289" r:id="rId24"/>
    <p:sldId id="290" r:id="rId25"/>
    <p:sldId id="273" r:id="rId26"/>
    <p:sldId id="272" r:id="rId27"/>
    <p:sldId id="292" r:id="rId28"/>
    <p:sldId id="293" r:id="rId29"/>
    <p:sldId id="294" r:id="rId30"/>
    <p:sldId id="291" r:id="rId31"/>
    <p:sldId id="276" r:id="rId32"/>
    <p:sldId id="295" r:id="rId33"/>
    <p:sldId id="278" r:id="rId34"/>
    <p:sldId id="281" r:id="rId35"/>
    <p:sldId id="279" r:id="rId36"/>
    <p:sldId id="280" r:id="rId37"/>
    <p:sldId id="282" r:id="rId38"/>
    <p:sldId id="286" r:id="rId39"/>
    <p:sldId id="283" r:id="rId40"/>
    <p:sldId id="285" r:id="rId41"/>
    <p:sldId id="287" r:id="rId4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CDD"/>
    <a:srgbClr val="F1BCB8"/>
    <a:srgbClr val="CFE6C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C0A1F-E9D7-4BE5-8758-FC5B2B3C0FF9}" v="680" dt="2025-08-24T14:52:2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6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sci" userId="3bcb6655-9774-4c58-9bce-fe37490cc893" providerId="ADAL" clId="{BE1C0A1F-E9D7-4BE5-8758-FC5B2B3C0FF9}"/>
    <pc:docChg chg="undo redo custSel addSld delSld modSld sldOrd modMainMaster">
      <pc:chgData name="francesco masci" userId="3bcb6655-9774-4c58-9bce-fe37490cc893" providerId="ADAL" clId="{BE1C0A1F-E9D7-4BE5-8758-FC5B2B3C0FF9}" dt="2025-08-24T14:52:22.932" v="10638"/>
      <pc:docMkLst>
        <pc:docMk/>
      </pc:docMkLst>
      <pc:sldChg chg="addSp delSp modSp mod ord setBg modClrScheme chgLayout">
        <pc:chgData name="francesco masci" userId="3bcb6655-9774-4c58-9bce-fe37490cc893" providerId="ADAL" clId="{BE1C0A1F-E9D7-4BE5-8758-FC5B2B3C0FF9}" dt="2025-08-24T01:56:42.802" v="8200" actId="20577"/>
        <pc:sldMkLst>
          <pc:docMk/>
          <pc:sldMk cId="554692973" sldId="256"/>
        </pc:sldMkLst>
        <pc:spChg chg="add mod">
          <ac:chgData name="francesco masci" userId="3bcb6655-9774-4c58-9bce-fe37490cc893" providerId="ADAL" clId="{BE1C0A1F-E9D7-4BE5-8758-FC5B2B3C0FF9}" dt="2025-08-24T01:56:32.971" v="8199" actId="20577"/>
          <ac:spMkLst>
            <pc:docMk/>
            <pc:sldMk cId="554692973" sldId="256"/>
            <ac:spMk id="2" creationId="{751CB36F-E15C-AC82-6AD8-EAAADC8FC45F}"/>
          </ac:spMkLst>
        </pc:spChg>
        <pc:spChg chg="del mod">
          <ac:chgData name="francesco masci" userId="3bcb6655-9774-4c58-9bce-fe37490cc893" providerId="ADAL" clId="{BE1C0A1F-E9D7-4BE5-8758-FC5B2B3C0FF9}" dt="2025-08-23T02:33:19.017" v="35" actId="478"/>
          <ac:spMkLst>
            <pc:docMk/>
            <pc:sldMk cId="554692973" sldId="256"/>
            <ac:spMk id="2" creationId="{FE20FFE7-21A5-1087-468E-D3E3752DE7DD}"/>
          </ac:spMkLst>
        </pc:spChg>
        <pc:spChg chg="del mod">
          <ac:chgData name="francesco masci" userId="3bcb6655-9774-4c58-9bce-fe37490cc893" providerId="ADAL" clId="{BE1C0A1F-E9D7-4BE5-8758-FC5B2B3C0FF9}" dt="2025-08-23T02:33:21.982" v="36" actId="478"/>
          <ac:spMkLst>
            <pc:docMk/>
            <pc:sldMk cId="554692973" sldId="256"/>
            <ac:spMk id="3" creationId="{E6826149-E184-4B80-0C1F-8741678C17E7}"/>
          </ac:spMkLst>
        </pc:spChg>
        <pc:spChg chg="add del mod">
          <ac:chgData name="francesco masci" userId="3bcb6655-9774-4c58-9bce-fe37490cc893" providerId="ADAL" clId="{BE1C0A1F-E9D7-4BE5-8758-FC5B2B3C0FF9}" dt="2025-08-23T02:33:25.809" v="38" actId="478"/>
          <ac:spMkLst>
            <pc:docMk/>
            <pc:sldMk cId="554692973" sldId="256"/>
            <ac:spMk id="4" creationId="{2928F19D-31E6-8009-1B83-ED5CE613C562}"/>
          </ac:spMkLst>
        </pc:spChg>
        <pc:spChg chg="add del mod">
          <ac:chgData name="francesco masci" userId="3bcb6655-9774-4c58-9bce-fe37490cc893" providerId="ADAL" clId="{BE1C0A1F-E9D7-4BE5-8758-FC5B2B3C0FF9}" dt="2025-08-23T02:33:26.860" v="39" actId="478"/>
          <ac:spMkLst>
            <pc:docMk/>
            <pc:sldMk cId="554692973" sldId="256"/>
            <ac:spMk id="5" creationId="{72B14132-9185-FE7E-6F00-5C83AFBBAC52}"/>
          </ac:spMkLst>
        </pc:spChg>
        <pc:spChg chg="add del mod">
          <ac:chgData name="francesco masci" userId="3bcb6655-9774-4c58-9bce-fe37490cc893" providerId="ADAL" clId="{BE1C0A1F-E9D7-4BE5-8758-FC5B2B3C0FF9}" dt="2025-08-23T02:33:37.740" v="46"/>
          <ac:spMkLst>
            <pc:docMk/>
            <pc:sldMk cId="554692973" sldId="256"/>
            <ac:spMk id="6" creationId="{F4C8DA23-5111-42EF-0DF4-20EDC4E9C50A}"/>
          </ac:spMkLst>
        </pc:spChg>
        <pc:spChg chg="add mod">
          <ac:chgData name="francesco masci" userId="3bcb6655-9774-4c58-9bce-fe37490cc893" providerId="ADAL" clId="{BE1C0A1F-E9D7-4BE5-8758-FC5B2B3C0FF9}" dt="2025-08-23T03:37:44.507" v="826" actId="1076"/>
          <ac:spMkLst>
            <pc:docMk/>
            <pc:sldMk cId="554692973" sldId="256"/>
            <ac:spMk id="8" creationId="{C786D2FA-28D8-2298-BDE5-C4E183EF984B}"/>
          </ac:spMkLst>
        </pc:spChg>
        <pc:spChg chg="add mod">
          <ac:chgData name="francesco masci" userId="3bcb6655-9774-4c58-9bce-fe37490cc893" providerId="ADAL" clId="{BE1C0A1F-E9D7-4BE5-8758-FC5B2B3C0FF9}" dt="2025-08-23T03:37:39.564" v="825" actId="1076"/>
          <ac:spMkLst>
            <pc:docMk/>
            <pc:sldMk cId="554692973" sldId="256"/>
            <ac:spMk id="10" creationId="{F030DBDF-6D73-F10E-1B0C-1735ABCE3C83}"/>
          </ac:spMkLst>
        </pc:spChg>
        <pc:spChg chg="add mod">
          <ac:chgData name="francesco masci" userId="3bcb6655-9774-4c58-9bce-fe37490cc893" providerId="ADAL" clId="{BE1C0A1F-E9D7-4BE5-8758-FC5B2B3C0FF9}" dt="2025-08-24T01:56:42.802" v="8200" actId="20577"/>
          <ac:spMkLst>
            <pc:docMk/>
            <pc:sldMk cId="554692973" sldId="256"/>
            <ac:spMk id="11" creationId="{BD2694EE-6FB3-4E8D-D16C-E9E578F5C230}"/>
          </ac:spMkLst>
        </pc:spChg>
      </pc:sldChg>
      <pc:sldChg chg="new del">
        <pc:chgData name="francesco masci" userId="3bcb6655-9774-4c58-9bce-fe37490cc893" providerId="ADAL" clId="{BE1C0A1F-E9D7-4BE5-8758-FC5B2B3C0FF9}" dt="2025-08-23T02:31:24.072" v="28" actId="2696"/>
        <pc:sldMkLst>
          <pc:docMk/>
          <pc:sldMk cId="416962219" sldId="257"/>
        </pc:sldMkLst>
      </pc:sldChg>
      <pc:sldChg chg="new del">
        <pc:chgData name="francesco masci" userId="3bcb6655-9774-4c58-9bce-fe37490cc893" providerId="ADAL" clId="{BE1C0A1F-E9D7-4BE5-8758-FC5B2B3C0FF9}" dt="2025-08-23T02:23:19.682" v="25" actId="2696"/>
        <pc:sldMkLst>
          <pc:docMk/>
          <pc:sldMk cId="1378186479" sldId="257"/>
        </pc:sldMkLst>
      </pc:sldChg>
      <pc:sldChg chg="addSp delSp modSp new mod modClrScheme chgLayout">
        <pc:chgData name="francesco masci" userId="3bcb6655-9774-4c58-9bce-fe37490cc893" providerId="ADAL" clId="{BE1C0A1F-E9D7-4BE5-8758-FC5B2B3C0FF9}" dt="2025-08-24T10:35:24.726" v="10195" actId="20577"/>
        <pc:sldMkLst>
          <pc:docMk/>
          <pc:sldMk cId="1665951055" sldId="257"/>
        </pc:sldMkLst>
        <pc:spChg chg="add mod">
          <ac:chgData name="francesco masci" userId="3bcb6655-9774-4c58-9bce-fe37490cc893" providerId="ADAL" clId="{BE1C0A1F-E9D7-4BE5-8758-FC5B2B3C0FF9}" dt="2025-08-24T02:06:25.325" v="8246" actId="403"/>
          <ac:spMkLst>
            <pc:docMk/>
            <pc:sldMk cId="1665951055" sldId="257"/>
            <ac:spMk id="2" creationId="{4F604A98-E476-1EDA-E4EB-0948C8AD9EA8}"/>
          </ac:spMkLst>
        </pc:spChg>
        <pc:spChg chg="add del mod">
          <ac:chgData name="francesco masci" userId="3bcb6655-9774-4c58-9bce-fe37490cc893" providerId="ADAL" clId="{BE1C0A1F-E9D7-4BE5-8758-FC5B2B3C0FF9}" dt="2025-08-24T02:06:20.899" v="8244" actId="403"/>
          <ac:spMkLst>
            <pc:docMk/>
            <pc:sldMk cId="1665951055" sldId="257"/>
            <ac:spMk id="3" creationId="{21C1D6F3-4BEC-56EF-923A-9A6E747A630A}"/>
          </ac:spMkLst>
        </pc:spChg>
        <pc:spChg chg="add mod">
          <ac:chgData name="francesco masci" userId="3bcb6655-9774-4c58-9bce-fe37490cc893" providerId="ADAL" clId="{BE1C0A1F-E9D7-4BE5-8758-FC5B2B3C0FF9}" dt="2025-08-24T10:35:24.726" v="10195" actId="20577"/>
          <ac:spMkLst>
            <pc:docMk/>
            <pc:sldMk cId="1665951055" sldId="257"/>
            <ac:spMk id="4" creationId="{24DEB35C-3DC6-5004-BC69-632F386040C7}"/>
          </ac:spMkLst>
        </pc:spChg>
        <pc:spChg chg="add">
          <ac:chgData name="francesco masci" userId="3bcb6655-9774-4c58-9bce-fe37490cc893" providerId="ADAL" clId="{BE1C0A1F-E9D7-4BE5-8758-FC5B2B3C0FF9}" dt="2025-08-23T02:43:18.727" v="99"/>
          <ac:spMkLst>
            <pc:docMk/>
            <pc:sldMk cId="1665951055" sldId="257"/>
            <ac:spMk id="4" creationId="{5348B410-C3E6-2F18-6D82-2AC24E48DF03}"/>
          </ac:spMkLst>
        </pc:spChg>
        <pc:spChg chg="add">
          <ac:chgData name="francesco masci" userId="3bcb6655-9774-4c58-9bce-fe37490cc893" providerId="ADAL" clId="{BE1C0A1F-E9D7-4BE5-8758-FC5B2B3C0FF9}" dt="2025-08-23T02:43:22.426" v="101"/>
          <ac:spMkLst>
            <pc:docMk/>
            <pc:sldMk cId="1665951055" sldId="257"/>
            <ac:spMk id="5" creationId="{51B41A73-84B9-EFC6-BF31-0032346CF439}"/>
          </ac:spMkLst>
        </pc:spChg>
        <pc:spChg chg="add">
          <ac:chgData name="francesco masci" userId="3bcb6655-9774-4c58-9bce-fe37490cc893" providerId="ADAL" clId="{BE1C0A1F-E9D7-4BE5-8758-FC5B2B3C0FF9}" dt="2025-08-23T02:53:33.351" v="150"/>
          <ac:spMkLst>
            <pc:docMk/>
            <pc:sldMk cId="1665951055" sldId="257"/>
            <ac:spMk id="6" creationId="{8F20BB92-CF37-863D-B915-3AE44B2D0DDF}"/>
          </ac:spMkLst>
        </pc:spChg>
        <pc:spChg chg="del mod">
          <ac:chgData name="francesco masci" userId="3bcb6655-9774-4c58-9bce-fe37490cc893" providerId="ADAL" clId="{BE1C0A1F-E9D7-4BE5-8758-FC5B2B3C0FF9}" dt="2025-08-23T03:44:02.368" v="931" actId="478"/>
          <ac:spMkLst>
            <pc:docMk/>
            <pc:sldMk cId="1665951055" sldId="257"/>
            <ac:spMk id="7" creationId="{718F0D57-0408-81C7-5029-5BA3B0B0023D}"/>
          </ac:spMkLst>
        </pc:spChg>
        <pc:spChg chg="add del mod">
          <ac:chgData name="francesco masci" userId="3bcb6655-9774-4c58-9bce-fe37490cc893" providerId="ADAL" clId="{BE1C0A1F-E9D7-4BE5-8758-FC5B2B3C0FF9}" dt="2025-08-23T03:44:06.508" v="932" actId="478"/>
          <ac:spMkLst>
            <pc:docMk/>
            <pc:sldMk cId="1665951055" sldId="257"/>
            <ac:spMk id="8" creationId="{EC1EC4C4-5453-4686-6819-95A15F7650E9}"/>
          </ac:spMkLst>
        </pc:spChg>
      </pc:sldChg>
      <pc:sldChg chg="addSp modSp del mod modClrScheme chgLayout">
        <pc:chgData name="francesco masci" userId="3bcb6655-9774-4c58-9bce-fe37490cc893" providerId="ADAL" clId="{BE1C0A1F-E9D7-4BE5-8758-FC5B2B3C0FF9}" dt="2025-08-23T02:09:15.116" v="7" actId="2696"/>
        <pc:sldMkLst>
          <pc:docMk/>
          <pc:sldMk cId="2661088377" sldId="257"/>
        </pc:sldMkLst>
        <pc:spChg chg="mod">
          <ac:chgData name="francesco masci" userId="3bcb6655-9774-4c58-9bce-fe37490cc893" providerId="ADAL" clId="{BE1C0A1F-E9D7-4BE5-8758-FC5B2B3C0FF9}" dt="2025-08-23T02:08:05.804" v="5" actId="20577"/>
          <ac:spMkLst>
            <pc:docMk/>
            <pc:sldMk cId="2661088377" sldId="257"/>
            <ac:spMk id="2" creationId="{AB9A1C36-7AA7-FBD5-EC1B-BD4E982E27F3}"/>
          </ac:spMkLst>
        </pc:spChg>
        <pc:spChg chg="add mod">
          <ac:chgData name="francesco masci" userId="3bcb6655-9774-4c58-9bce-fe37490cc893" providerId="ADAL" clId="{BE1C0A1F-E9D7-4BE5-8758-FC5B2B3C0FF9}" dt="2025-08-23T02:08:55.567" v="6" actId="700"/>
          <ac:spMkLst>
            <pc:docMk/>
            <pc:sldMk cId="2661088377" sldId="257"/>
            <ac:spMk id="4" creationId="{6772123C-996A-D001-A7D4-F1B0EC95BBD1}"/>
          </ac:spMkLst>
        </pc:spChg>
        <pc:spChg chg="add mod">
          <ac:chgData name="francesco masci" userId="3bcb6655-9774-4c58-9bce-fe37490cc893" providerId="ADAL" clId="{BE1C0A1F-E9D7-4BE5-8758-FC5B2B3C0FF9}" dt="2025-08-23T02:08:55.567" v="6" actId="700"/>
          <ac:spMkLst>
            <pc:docMk/>
            <pc:sldMk cId="2661088377" sldId="257"/>
            <ac:spMk id="5" creationId="{472D32FC-453B-7B10-0AA6-9E97AE2AD136}"/>
          </ac:spMkLst>
        </pc:spChg>
        <pc:spChg chg="add mod">
          <ac:chgData name="francesco masci" userId="3bcb6655-9774-4c58-9bce-fe37490cc893" providerId="ADAL" clId="{BE1C0A1F-E9D7-4BE5-8758-FC5B2B3C0FF9}" dt="2025-08-23T02:08:55.567" v="6" actId="700"/>
          <ac:spMkLst>
            <pc:docMk/>
            <pc:sldMk cId="2661088377" sldId="257"/>
            <ac:spMk id="6" creationId="{0D9B6776-F313-90D1-74A9-C7687623F56F}"/>
          </ac:spMkLst>
        </pc:spChg>
      </pc:sldChg>
      <pc:sldChg chg="new del">
        <pc:chgData name="francesco masci" userId="3bcb6655-9774-4c58-9bce-fe37490cc893" providerId="ADAL" clId="{BE1C0A1F-E9D7-4BE5-8758-FC5B2B3C0FF9}" dt="2025-08-23T02:41:04.339" v="78" actId="2696"/>
        <pc:sldMkLst>
          <pc:docMk/>
          <pc:sldMk cId="3215982705" sldId="257"/>
        </pc:sldMkLst>
      </pc:sldChg>
      <pc:sldChg chg="new del">
        <pc:chgData name="francesco masci" userId="3bcb6655-9774-4c58-9bce-fe37490cc893" providerId="ADAL" clId="{BE1C0A1F-E9D7-4BE5-8758-FC5B2B3C0FF9}" dt="2025-08-23T02:40:50.390" v="76" actId="2696"/>
        <pc:sldMkLst>
          <pc:docMk/>
          <pc:sldMk cId="3543368797" sldId="257"/>
        </pc:sldMkLst>
      </pc:sldChg>
      <pc:sldChg chg="new del">
        <pc:chgData name="francesco masci" userId="3bcb6655-9774-4c58-9bce-fe37490cc893" providerId="ADAL" clId="{BE1C0A1F-E9D7-4BE5-8758-FC5B2B3C0FF9}" dt="2025-08-23T02:33:57.233" v="48" actId="2696"/>
        <pc:sldMkLst>
          <pc:docMk/>
          <pc:sldMk cId="4154455553" sldId="257"/>
        </pc:sldMkLst>
      </pc:sldChg>
      <pc:sldChg chg="addSp delSp modSp new mod">
        <pc:chgData name="francesco masci" userId="3bcb6655-9774-4c58-9bce-fe37490cc893" providerId="ADAL" clId="{BE1C0A1F-E9D7-4BE5-8758-FC5B2B3C0FF9}" dt="2025-08-24T10:43:38.099" v="10261" actId="113"/>
        <pc:sldMkLst>
          <pc:docMk/>
          <pc:sldMk cId="1387396638" sldId="258"/>
        </pc:sldMkLst>
        <pc:spChg chg="del mod">
          <ac:chgData name="francesco masci" userId="3bcb6655-9774-4c58-9bce-fe37490cc893" providerId="ADAL" clId="{BE1C0A1F-E9D7-4BE5-8758-FC5B2B3C0FF9}" dt="2025-08-23T03:43:56.100" v="929" actId="478"/>
          <ac:spMkLst>
            <pc:docMk/>
            <pc:sldMk cId="1387396638" sldId="258"/>
            <ac:spMk id="2" creationId="{3DE91228-864B-EB62-11DC-63B6BD7FA7C4}"/>
          </ac:spMkLst>
        </pc:spChg>
        <pc:spChg chg="add del mod">
          <ac:chgData name="francesco masci" userId="3bcb6655-9774-4c58-9bce-fe37490cc893" providerId="ADAL" clId="{BE1C0A1F-E9D7-4BE5-8758-FC5B2B3C0FF9}" dt="2025-08-23T11:49:31.016" v="2786" actId="12788"/>
          <ac:spMkLst>
            <pc:docMk/>
            <pc:sldMk cId="1387396638" sldId="258"/>
            <ac:spMk id="2" creationId="{A922520A-A79D-A8E1-F9E4-52137D458779}"/>
          </ac:spMkLst>
        </pc:spChg>
        <pc:spChg chg="add del mod">
          <ac:chgData name="francesco masci" userId="3bcb6655-9774-4c58-9bce-fe37490cc893" providerId="ADAL" clId="{BE1C0A1F-E9D7-4BE5-8758-FC5B2B3C0FF9}" dt="2025-08-24T10:35:28.709" v="10196" actId="478"/>
          <ac:spMkLst>
            <pc:docMk/>
            <pc:sldMk cId="1387396638" sldId="258"/>
            <ac:spMk id="3" creationId="{230A60E7-3648-3B38-1D88-78CC705EABF9}"/>
          </ac:spMkLst>
        </pc:spChg>
        <pc:spChg chg="add mod">
          <ac:chgData name="francesco masci" userId="3bcb6655-9774-4c58-9bce-fe37490cc893" providerId="ADAL" clId="{BE1C0A1F-E9D7-4BE5-8758-FC5B2B3C0FF9}" dt="2025-08-24T01:26:39.383" v="7568"/>
          <ac:spMkLst>
            <pc:docMk/>
            <pc:sldMk cId="1387396638" sldId="258"/>
            <ac:spMk id="3" creationId="{60CCDD7B-4A11-7B49-0F79-9BE892DC8D48}"/>
          </ac:spMkLst>
        </pc:spChg>
        <pc:spChg chg="add del mod">
          <ac:chgData name="francesco masci" userId="3bcb6655-9774-4c58-9bce-fe37490cc893" providerId="ADAL" clId="{BE1C0A1F-E9D7-4BE5-8758-FC5B2B3C0FF9}" dt="2025-08-23T03:00:06.148" v="209" actId="12084"/>
          <ac:spMkLst>
            <pc:docMk/>
            <pc:sldMk cId="1387396638" sldId="258"/>
            <ac:spMk id="3" creationId="{83A55173-EA42-C570-B02A-9ACB53FA732A}"/>
          </ac:spMkLst>
        </pc:spChg>
        <pc:spChg chg="add mod">
          <ac:chgData name="francesco masci" userId="3bcb6655-9774-4c58-9bce-fe37490cc893" providerId="ADAL" clId="{BE1C0A1F-E9D7-4BE5-8758-FC5B2B3C0FF9}" dt="2025-08-24T10:43:38.099" v="10261" actId="113"/>
          <ac:spMkLst>
            <pc:docMk/>
            <pc:sldMk cId="1387396638" sldId="258"/>
            <ac:spMk id="4" creationId="{66BD5459-A7DD-4DEA-6FF6-D652FA5530BD}"/>
          </ac:spMkLst>
        </pc:spChg>
        <pc:spChg chg="add mod">
          <ac:chgData name="francesco masci" userId="3bcb6655-9774-4c58-9bce-fe37490cc893" providerId="ADAL" clId="{BE1C0A1F-E9D7-4BE5-8758-FC5B2B3C0FF9}" dt="2025-08-24T10:35:28.950" v="10197"/>
          <ac:spMkLst>
            <pc:docMk/>
            <pc:sldMk cId="1387396638" sldId="258"/>
            <ac:spMk id="5" creationId="{F4F789FD-4374-92B5-48B7-46240073CA37}"/>
          </ac:spMkLst>
        </pc:spChg>
        <pc:spChg chg="add del mod">
          <ac:chgData name="francesco masci" userId="3bcb6655-9774-4c58-9bce-fe37490cc893" providerId="ADAL" clId="{BE1C0A1F-E9D7-4BE5-8758-FC5B2B3C0FF9}" dt="2025-08-23T03:29:45.635" v="657" actId="478"/>
          <ac:spMkLst>
            <pc:docMk/>
            <pc:sldMk cId="1387396638" sldId="258"/>
            <ac:spMk id="6" creationId="{0406A4DA-2689-C7A8-11DD-7897DD4F9D2A}"/>
          </ac:spMkLst>
        </pc:spChg>
        <pc:spChg chg="add del mod">
          <ac:chgData name="francesco masci" userId="3bcb6655-9774-4c58-9bce-fe37490cc893" providerId="ADAL" clId="{BE1C0A1F-E9D7-4BE5-8758-FC5B2B3C0FF9}" dt="2025-08-23T11:49:22.616" v="2783" actId="478"/>
          <ac:spMkLst>
            <pc:docMk/>
            <pc:sldMk cId="1387396638" sldId="258"/>
            <ac:spMk id="8" creationId="{3E594CD8-643D-77C4-FFA5-2582127D6041}"/>
          </ac:spMkLst>
        </pc:spChg>
        <pc:spChg chg="add del mod">
          <ac:chgData name="francesco masci" userId="3bcb6655-9774-4c58-9bce-fe37490cc893" providerId="ADAL" clId="{BE1C0A1F-E9D7-4BE5-8758-FC5B2B3C0FF9}" dt="2025-08-23T03:13:00.020" v="397" actId="478"/>
          <ac:spMkLst>
            <pc:docMk/>
            <pc:sldMk cId="1387396638" sldId="258"/>
            <ac:spMk id="9" creationId="{9A46C595-F016-9287-80DB-353E4DB782E7}"/>
          </ac:spMkLst>
        </pc:spChg>
        <pc:spChg chg="add del mod">
          <ac:chgData name="francesco masci" userId="3bcb6655-9774-4c58-9bce-fe37490cc893" providerId="ADAL" clId="{BE1C0A1F-E9D7-4BE5-8758-FC5B2B3C0FF9}" dt="2025-08-23T03:20:48.873" v="473"/>
          <ac:spMkLst>
            <pc:docMk/>
            <pc:sldMk cId="1387396638" sldId="258"/>
            <ac:spMk id="11" creationId="{597E929E-4521-68A2-22E7-4418397F18C7}"/>
          </ac:spMkLst>
        </pc:spChg>
        <pc:spChg chg="add del mod">
          <ac:chgData name="francesco masci" userId="3bcb6655-9774-4c58-9bce-fe37490cc893" providerId="ADAL" clId="{BE1C0A1F-E9D7-4BE5-8758-FC5B2B3C0FF9}" dt="2025-08-23T03:20:26.166" v="461" actId="478"/>
          <ac:spMkLst>
            <pc:docMk/>
            <pc:sldMk cId="1387396638" sldId="258"/>
            <ac:spMk id="13" creationId="{245ABB73-B5A1-E0DD-DC41-5474FAEA8E89}"/>
          </ac:spMkLst>
        </pc:spChg>
        <pc:spChg chg="add mod ord">
          <ac:chgData name="francesco masci" userId="3bcb6655-9774-4c58-9bce-fe37490cc893" providerId="ADAL" clId="{BE1C0A1F-E9D7-4BE5-8758-FC5B2B3C0FF9}" dt="2025-08-24T03:43:58.667" v="9830" actId="2711"/>
          <ac:spMkLst>
            <pc:docMk/>
            <pc:sldMk cId="1387396638" sldId="258"/>
            <ac:spMk id="14" creationId="{D5428D67-01AF-68F2-496D-E4FD5E7217F1}"/>
          </ac:spMkLst>
        </pc:spChg>
        <pc:spChg chg="add del mod ord">
          <ac:chgData name="francesco masci" userId="3bcb6655-9774-4c58-9bce-fe37490cc893" providerId="ADAL" clId="{BE1C0A1F-E9D7-4BE5-8758-FC5B2B3C0FF9}" dt="2025-08-24T02:06:53.470" v="8254" actId="478"/>
          <ac:spMkLst>
            <pc:docMk/>
            <pc:sldMk cId="1387396638" sldId="258"/>
            <ac:spMk id="15" creationId="{D5CAC0E8-CFE0-D7B6-FCD7-6D6539E4C562}"/>
          </ac:spMkLst>
        </pc:spChg>
        <pc:spChg chg="add mod">
          <ac:chgData name="francesco masci" userId="3bcb6655-9774-4c58-9bce-fe37490cc893" providerId="ADAL" clId="{BE1C0A1F-E9D7-4BE5-8758-FC5B2B3C0FF9}" dt="2025-08-23T03:36:50.180" v="817" actId="2711"/>
          <ac:spMkLst>
            <pc:docMk/>
            <pc:sldMk cId="1387396638" sldId="258"/>
            <ac:spMk id="18" creationId="{2FB871C8-870E-1E02-5D5B-8B2D619F8BD4}"/>
          </ac:spMkLst>
        </pc:spChg>
        <pc:spChg chg="add del mod">
          <ac:chgData name="francesco masci" userId="3bcb6655-9774-4c58-9bce-fe37490cc893" providerId="ADAL" clId="{BE1C0A1F-E9D7-4BE5-8758-FC5B2B3C0FF9}" dt="2025-08-24T01:54:18.117" v="8059" actId="478"/>
          <ac:spMkLst>
            <pc:docMk/>
            <pc:sldMk cId="1387396638" sldId="258"/>
            <ac:spMk id="19" creationId="{B775ADB6-EF14-160D-4048-C143331C7B84}"/>
          </ac:spMkLst>
        </pc:spChg>
        <pc:graphicFrameChg chg="add del mod">
          <ac:chgData name="francesco masci" userId="3bcb6655-9774-4c58-9bce-fe37490cc893" providerId="ADAL" clId="{BE1C0A1F-E9D7-4BE5-8758-FC5B2B3C0FF9}" dt="2025-08-23T03:04:00.846" v="253" actId="478"/>
          <ac:graphicFrameMkLst>
            <pc:docMk/>
            <pc:sldMk cId="1387396638" sldId="258"/>
            <ac:graphicFrameMk id="4" creationId="{CCB541F2-752E-55A5-A9A2-9B2E36D6F75A}"/>
          </ac:graphicFrameMkLst>
        </pc:graphicFrameChg>
        <pc:graphicFrameChg chg="add del mod modGraphic">
          <ac:chgData name="francesco masci" userId="3bcb6655-9774-4c58-9bce-fe37490cc893" providerId="ADAL" clId="{BE1C0A1F-E9D7-4BE5-8758-FC5B2B3C0FF9}" dt="2025-08-23T03:09:48.356" v="336" actId="478"/>
          <ac:graphicFrameMkLst>
            <pc:docMk/>
            <pc:sldMk cId="1387396638" sldId="258"/>
            <ac:graphicFrameMk id="5" creationId="{CDC9040F-21B9-A561-E328-0D0B879831D5}"/>
          </ac:graphicFrameMkLst>
        </pc:graphicFrameChg>
        <pc:picChg chg="add mod">
          <ac:chgData name="francesco masci" userId="3bcb6655-9774-4c58-9bce-fe37490cc893" providerId="ADAL" clId="{BE1C0A1F-E9D7-4BE5-8758-FC5B2B3C0FF9}" dt="2025-08-23T03:31:52.916" v="766" actId="1036"/>
          <ac:picMkLst>
            <pc:docMk/>
            <pc:sldMk cId="1387396638" sldId="258"/>
            <ac:picMk id="17" creationId="{150DB7CF-6DD1-66F3-0E94-AEDF40C8F950}"/>
          </ac:picMkLst>
        </pc:picChg>
      </pc:sldChg>
      <pc:sldChg chg="new del">
        <pc:chgData name="francesco masci" userId="3bcb6655-9774-4c58-9bce-fe37490cc893" providerId="ADAL" clId="{BE1C0A1F-E9D7-4BE5-8758-FC5B2B3C0FF9}" dt="2025-08-23T02:49:00.714" v="133" actId="2696"/>
        <pc:sldMkLst>
          <pc:docMk/>
          <pc:sldMk cId="3407289762" sldId="258"/>
        </pc:sldMkLst>
      </pc:sldChg>
      <pc:sldChg chg="new del">
        <pc:chgData name="francesco masci" userId="3bcb6655-9774-4c58-9bce-fe37490cc893" providerId="ADAL" clId="{BE1C0A1F-E9D7-4BE5-8758-FC5B2B3C0FF9}" dt="2025-08-23T03:33:51.788" v="790" actId="2696"/>
        <pc:sldMkLst>
          <pc:docMk/>
          <pc:sldMk cId="2400119341" sldId="259"/>
        </pc:sldMkLst>
      </pc:sldChg>
      <pc:sldChg chg="addSp delSp modSp add mod">
        <pc:chgData name="francesco masci" userId="3bcb6655-9774-4c58-9bce-fe37490cc893" providerId="ADAL" clId="{BE1C0A1F-E9D7-4BE5-8758-FC5B2B3C0FF9}" dt="2025-08-24T10:35:32.990" v="10199"/>
        <pc:sldMkLst>
          <pc:docMk/>
          <pc:sldMk cId="3724640149" sldId="259"/>
        </pc:sldMkLst>
        <pc:spChg chg="add mod">
          <ac:chgData name="francesco masci" userId="3bcb6655-9774-4c58-9bce-fe37490cc893" providerId="ADAL" clId="{BE1C0A1F-E9D7-4BE5-8758-FC5B2B3C0FF9}" dt="2025-08-24T10:35:32.990" v="10199"/>
          <ac:spMkLst>
            <pc:docMk/>
            <pc:sldMk cId="3724640149" sldId="259"/>
            <ac:spMk id="2" creationId="{557150A6-23E4-08F1-2E9E-074BFAACFC40}"/>
          </ac:spMkLst>
        </pc:spChg>
        <pc:spChg chg="del mod">
          <ac:chgData name="francesco masci" userId="3bcb6655-9774-4c58-9bce-fe37490cc893" providerId="ADAL" clId="{BE1C0A1F-E9D7-4BE5-8758-FC5B2B3C0FF9}" dt="2025-08-24T01:54:15.088" v="8057" actId="478"/>
          <ac:spMkLst>
            <pc:docMk/>
            <pc:sldMk cId="3724640149" sldId="259"/>
            <ac:spMk id="2" creationId="{E4C519D9-C2CD-03A7-06DF-88D221646715}"/>
          </ac:spMkLst>
        </pc:spChg>
        <pc:spChg chg="add del mod">
          <ac:chgData name="francesco masci" userId="3bcb6655-9774-4c58-9bce-fe37490cc893" providerId="ADAL" clId="{BE1C0A1F-E9D7-4BE5-8758-FC5B2B3C0FF9}" dt="2025-08-23T11:40:01.517" v="2631" actId="21"/>
          <ac:spMkLst>
            <pc:docMk/>
            <pc:sldMk cId="3724640149" sldId="259"/>
            <ac:spMk id="3" creationId="{1B515F6D-4D3C-6D29-E741-5AE5CF3D31E9}"/>
          </ac:spMkLst>
        </pc:spChg>
        <pc:spChg chg="add del mod">
          <ac:chgData name="francesco masci" userId="3bcb6655-9774-4c58-9bce-fe37490cc893" providerId="ADAL" clId="{BE1C0A1F-E9D7-4BE5-8758-FC5B2B3C0FF9}" dt="2025-08-24T10:35:32.849" v="10198" actId="478"/>
          <ac:spMkLst>
            <pc:docMk/>
            <pc:sldMk cId="3724640149" sldId="259"/>
            <ac:spMk id="3" creationId="{57767BF6-E805-D45B-5934-C9F48BA09EB6}"/>
          </ac:spMkLst>
        </pc:spChg>
        <pc:spChg chg="mod">
          <ac:chgData name="francesco masci" userId="3bcb6655-9774-4c58-9bce-fe37490cc893" providerId="ADAL" clId="{BE1C0A1F-E9D7-4BE5-8758-FC5B2B3C0FF9}" dt="2025-08-23T03:41:25.917" v="919" actId="115"/>
          <ac:spMkLst>
            <pc:docMk/>
            <pc:sldMk cId="3724640149" sldId="259"/>
            <ac:spMk id="8" creationId="{B0E271FA-13B5-8FBB-B067-EAA145527150}"/>
          </ac:spMkLst>
        </pc:spChg>
        <pc:spChg chg="mod">
          <ac:chgData name="francesco masci" userId="3bcb6655-9774-4c58-9bce-fe37490cc893" providerId="ADAL" clId="{BE1C0A1F-E9D7-4BE5-8758-FC5B2B3C0FF9}" dt="2025-08-24T03:43:57.947" v="9828" actId="2711"/>
          <ac:spMkLst>
            <pc:docMk/>
            <pc:sldMk cId="3724640149" sldId="259"/>
            <ac:spMk id="14" creationId="{A176530A-BA24-A461-9081-BFDD938C6E87}"/>
          </ac:spMkLst>
        </pc:spChg>
        <pc:spChg chg="del">
          <ac:chgData name="francesco masci" userId="3bcb6655-9774-4c58-9bce-fe37490cc893" providerId="ADAL" clId="{BE1C0A1F-E9D7-4BE5-8758-FC5B2B3C0FF9}" dt="2025-08-23T03:33:58.878" v="793" actId="478"/>
          <ac:spMkLst>
            <pc:docMk/>
            <pc:sldMk cId="3724640149" sldId="259"/>
            <ac:spMk id="15" creationId="{009828DD-CF80-0CFD-9114-CA5E6973ED01}"/>
          </ac:spMkLst>
        </pc:spChg>
        <pc:spChg chg="mod">
          <ac:chgData name="francesco masci" userId="3bcb6655-9774-4c58-9bce-fe37490cc893" providerId="ADAL" clId="{BE1C0A1F-E9D7-4BE5-8758-FC5B2B3C0FF9}" dt="2025-08-23T03:38:54.811" v="868" actId="108"/>
          <ac:spMkLst>
            <pc:docMk/>
            <pc:sldMk cId="3724640149" sldId="259"/>
            <ac:spMk id="18" creationId="{7BDE9B7A-4030-39D0-9908-92AB650FF7D3}"/>
          </ac:spMkLst>
        </pc:spChg>
        <pc:picChg chg="add mod">
          <ac:chgData name="francesco masci" userId="3bcb6655-9774-4c58-9bce-fe37490cc893" providerId="ADAL" clId="{BE1C0A1F-E9D7-4BE5-8758-FC5B2B3C0FF9}" dt="2025-08-24T02:07:23.946" v="8260" actId="1076"/>
          <ac:picMkLst>
            <pc:docMk/>
            <pc:sldMk cId="3724640149" sldId="259"/>
            <ac:picMk id="4" creationId="{0BC37528-04FE-6830-7E96-181E31400DC0}"/>
          </ac:picMkLst>
        </pc:picChg>
        <pc:picChg chg="add del mod">
          <ac:chgData name="francesco masci" userId="3bcb6655-9774-4c58-9bce-fe37490cc893" providerId="ADAL" clId="{BE1C0A1F-E9D7-4BE5-8758-FC5B2B3C0FF9}" dt="2025-08-23T03:41:57.956" v="925" actId="478"/>
          <ac:picMkLst>
            <pc:docMk/>
            <pc:sldMk cId="3724640149" sldId="259"/>
            <ac:picMk id="5" creationId="{7EE8484F-EF41-46B2-21DC-5999CE54E811}"/>
          </ac:picMkLst>
        </pc:picChg>
        <pc:picChg chg="del">
          <ac:chgData name="francesco masci" userId="3bcb6655-9774-4c58-9bce-fe37490cc893" providerId="ADAL" clId="{BE1C0A1F-E9D7-4BE5-8758-FC5B2B3C0FF9}" dt="2025-08-23T03:33:58.248" v="792" actId="478"/>
          <ac:picMkLst>
            <pc:docMk/>
            <pc:sldMk cId="3724640149" sldId="259"/>
            <ac:picMk id="17" creationId="{9F8974BB-5D9F-6508-54F4-F8BA18D9A12F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45:38.658" v="10298" actId="1076"/>
        <pc:sldMkLst>
          <pc:docMk/>
          <pc:sldMk cId="3253009679" sldId="260"/>
        </pc:sldMkLst>
        <pc:spChg chg="del">
          <ac:chgData name="francesco masci" userId="3bcb6655-9774-4c58-9bce-fe37490cc893" providerId="ADAL" clId="{BE1C0A1F-E9D7-4BE5-8758-FC5B2B3C0FF9}" dt="2025-08-24T01:54:21.347" v="8061" actId="478"/>
          <ac:spMkLst>
            <pc:docMk/>
            <pc:sldMk cId="3253009679" sldId="260"/>
            <ac:spMk id="2" creationId="{D2A9E549-4063-68F6-8286-7E01415128C1}"/>
          </ac:spMkLst>
        </pc:spChg>
        <pc:spChg chg="add mod">
          <ac:chgData name="francesco masci" userId="3bcb6655-9774-4c58-9bce-fe37490cc893" providerId="ADAL" clId="{BE1C0A1F-E9D7-4BE5-8758-FC5B2B3C0FF9}" dt="2025-08-24T10:35:36.555" v="10201"/>
          <ac:spMkLst>
            <pc:docMk/>
            <pc:sldMk cId="3253009679" sldId="260"/>
            <ac:spMk id="2" creationId="{ECE89DAC-C4EE-8D8A-DC60-5EAE3B5FBB35}"/>
          </ac:spMkLst>
        </pc:spChg>
        <pc:spChg chg="add del mod">
          <ac:chgData name="francesco masci" userId="3bcb6655-9774-4c58-9bce-fe37490cc893" providerId="ADAL" clId="{BE1C0A1F-E9D7-4BE5-8758-FC5B2B3C0FF9}" dt="2025-08-23T04:03:56.909" v="1308" actId="478"/>
          <ac:spMkLst>
            <pc:docMk/>
            <pc:sldMk cId="3253009679" sldId="260"/>
            <ac:spMk id="3" creationId="{447A404C-18EC-C24C-3330-D4BD53D453EF}"/>
          </ac:spMkLst>
        </pc:spChg>
        <pc:spChg chg="add del mod">
          <ac:chgData name="francesco masci" userId="3bcb6655-9774-4c58-9bce-fe37490cc893" providerId="ADAL" clId="{BE1C0A1F-E9D7-4BE5-8758-FC5B2B3C0FF9}" dt="2025-08-24T10:35:36.330" v="10200" actId="478"/>
          <ac:spMkLst>
            <pc:docMk/>
            <pc:sldMk cId="3253009679" sldId="260"/>
            <ac:spMk id="3" creationId="{A56146D4-39E5-EEF3-2BAE-5438175D7F18}"/>
          </ac:spMkLst>
        </pc:spChg>
        <pc:spChg chg="add del mod">
          <ac:chgData name="francesco masci" userId="3bcb6655-9774-4c58-9bce-fe37490cc893" providerId="ADAL" clId="{BE1C0A1F-E9D7-4BE5-8758-FC5B2B3C0FF9}" dt="2025-08-23T11:55:10.092" v="2905" actId="478"/>
          <ac:spMkLst>
            <pc:docMk/>
            <pc:sldMk cId="3253009679" sldId="260"/>
            <ac:spMk id="5" creationId="{C283FF19-4B54-60A5-3AEC-ABB4D6FC61B9}"/>
          </ac:spMkLst>
        </pc:spChg>
        <pc:spChg chg="add">
          <ac:chgData name="francesco masci" userId="3bcb6655-9774-4c58-9bce-fe37490cc893" providerId="ADAL" clId="{BE1C0A1F-E9D7-4BE5-8758-FC5B2B3C0FF9}" dt="2025-08-23T03:56:52.616" v="1235"/>
          <ac:spMkLst>
            <pc:docMk/>
            <pc:sldMk cId="3253009679" sldId="260"/>
            <ac:spMk id="5" creationId="{E2FA55B6-B0A7-CE15-C623-7154333A8BCD}"/>
          </ac:spMkLst>
        </pc:spChg>
        <pc:spChg chg="add">
          <ac:chgData name="francesco masci" userId="3bcb6655-9774-4c58-9bce-fe37490cc893" providerId="ADAL" clId="{BE1C0A1F-E9D7-4BE5-8758-FC5B2B3C0FF9}" dt="2025-08-23T03:56:52.616" v="1235"/>
          <ac:spMkLst>
            <pc:docMk/>
            <pc:sldMk cId="3253009679" sldId="260"/>
            <ac:spMk id="6" creationId="{4EE5909F-496A-8E45-EEF1-DD87D84D535D}"/>
          </ac:spMkLst>
        </pc:spChg>
        <pc:spChg chg="add del mod">
          <ac:chgData name="francesco masci" userId="3bcb6655-9774-4c58-9bce-fe37490cc893" providerId="ADAL" clId="{BE1C0A1F-E9D7-4BE5-8758-FC5B2B3C0FF9}" dt="2025-08-24T10:45:38.658" v="10298" actId="1076"/>
          <ac:spMkLst>
            <pc:docMk/>
            <pc:sldMk cId="3253009679" sldId="260"/>
            <ac:spMk id="7" creationId="{0B970F0F-742E-CEFF-2B62-3D44DA5EA05F}"/>
          </ac:spMkLst>
        </pc:spChg>
        <pc:spChg chg="add">
          <ac:chgData name="francesco masci" userId="3bcb6655-9774-4c58-9bce-fe37490cc893" providerId="ADAL" clId="{BE1C0A1F-E9D7-4BE5-8758-FC5B2B3C0FF9}" dt="2025-08-23T03:56:52.616" v="1235"/>
          <ac:spMkLst>
            <pc:docMk/>
            <pc:sldMk cId="3253009679" sldId="260"/>
            <ac:spMk id="7" creationId="{A5722E82-DADA-7C5B-50BF-A841B90BF681}"/>
          </ac:spMkLst>
        </pc:spChg>
        <pc:spChg chg="mod">
          <ac:chgData name="francesco masci" userId="3bcb6655-9774-4c58-9bce-fe37490cc893" providerId="ADAL" clId="{BE1C0A1F-E9D7-4BE5-8758-FC5B2B3C0FF9}" dt="2025-08-23T11:30:19.236" v="2591" actId="20577"/>
          <ac:spMkLst>
            <pc:docMk/>
            <pc:sldMk cId="3253009679" sldId="260"/>
            <ac:spMk id="8" creationId="{9EDEEE4F-4346-8394-95DD-F71EAE1A512B}"/>
          </ac:spMkLst>
        </pc:spChg>
        <pc:spChg chg="add mod">
          <ac:chgData name="francesco masci" userId="3bcb6655-9774-4c58-9bce-fe37490cc893" providerId="ADAL" clId="{BE1C0A1F-E9D7-4BE5-8758-FC5B2B3C0FF9}" dt="2025-08-24T03:43:57.667" v="9827" actId="2711"/>
          <ac:spMkLst>
            <pc:docMk/>
            <pc:sldMk cId="3253009679" sldId="260"/>
            <ac:spMk id="9" creationId="{CAF8CD7D-7499-F62A-6E9B-1912EABBF163}"/>
          </ac:spMkLst>
        </pc:spChg>
        <pc:spChg chg="add del mod">
          <ac:chgData name="francesco masci" userId="3bcb6655-9774-4c58-9bce-fe37490cc893" providerId="ADAL" clId="{BE1C0A1F-E9D7-4BE5-8758-FC5B2B3C0FF9}" dt="2025-08-24T10:45:31.240" v="10296" actId="1076"/>
          <ac:spMkLst>
            <pc:docMk/>
            <pc:sldMk cId="3253009679" sldId="260"/>
            <ac:spMk id="11" creationId="{633634D3-D7DE-1C04-0881-934F5646430C}"/>
          </ac:spMkLst>
        </pc:spChg>
        <pc:spChg chg="add mod">
          <ac:chgData name="francesco masci" userId="3bcb6655-9774-4c58-9bce-fe37490cc893" providerId="ADAL" clId="{BE1C0A1F-E9D7-4BE5-8758-FC5B2B3C0FF9}" dt="2025-08-23T14:12:00.850" v="3717" actId="12788"/>
          <ac:spMkLst>
            <pc:docMk/>
            <pc:sldMk cId="3253009679" sldId="260"/>
            <ac:spMk id="12" creationId="{30C47911-D879-4B2F-9516-D2E4ECB9BE39}"/>
          </ac:spMkLst>
        </pc:spChg>
        <pc:spChg chg="del mod">
          <ac:chgData name="francesco masci" userId="3bcb6655-9774-4c58-9bce-fe37490cc893" providerId="ADAL" clId="{BE1C0A1F-E9D7-4BE5-8758-FC5B2B3C0FF9}" dt="2025-08-23T04:00:09.892" v="1263" actId="478"/>
          <ac:spMkLst>
            <pc:docMk/>
            <pc:sldMk cId="3253009679" sldId="260"/>
            <ac:spMk id="14" creationId="{73CB8D0A-97C3-E5D2-A437-6A2A2679891A}"/>
          </ac:spMkLst>
        </pc:spChg>
        <pc:spChg chg="mod">
          <ac:chgData name="francesco masci" userId="3bcb6655-9774-4c58-9bce-fe37490cc893" providerId="ADAL" clId="{BE1C0A1F-E9D7-4BE5-8758-FC5B2B3C0FF9}" dt="2025-08-24T01:23:22.806" v="7486" actId="12788"/>
          <ac:spMkLst>
            <pc:docMk/>
            <pc:sldMk cId="3253009679" sldId="260"/>
            <ac:spMk id="18" creationId="{34982673-3ED0-DB22-7A97-4B682A5B1112}"/>
          </ac:spMkLst>
        </pc:spChg>
        <pc:spChg chg="add del mod">
          <ac:chgData name="francesco masci" userId="3bcb6655-9774-4c58-9bce-fe37490cc893" providerId="ADAL" clId="{BE1C0A1F-E9D7-4BE5-8758-FC5B2B3C0FF9}" dt="2025-08-24T10:45:34.888" v="10297" actId="1076"/>
          <ac:spMkLst>
            <pc:docMk/>
            <pc:sldMk cId="3253009679" sldId="260"/>
            <ac:spMk id="19" creationId="{1DAC06C7-B44E-AECF-46C0-7A557CC5F921}"/>
          </ac:spMkLst>
        </pc:spChg>
        <pc:spChg chg="add del">
          <ac:chgData name="francesco masci" userId="3bcb6655-9774-4c58-9bce-fe37490cc893" providerId="ADAL" clId="{BE1C0A1F-E9D7-4BE5-8758-FC5B2B3C0FF9}" dt="2025-08-23T04:07:56.787" v="1349" actId="22"/>
          <ac:spMkLst>
            <pc:docMk/>
            <pc:sldMk cId="3253009679" sldId="260"/>
            <ac:spMk id="23" creationId="{0E6C072E-4455-36CC-E46E-F208E384A0C3}"/>
          </ac:spMkLst>
        </pc:spChg>
        <pc:spChg chg="add del mod">
          <ac:chgData name="francesco masci" userId="3bcb6655-9774-4c58-9bce-fe37490cc893" providerId="ADAL" clId="{BE1C0A1F-E9D7-4BE5-8758-FC5B2B3C0FF9}" dt="2025-08-23T11:51:26.455" v="2846" actId="478"/>
          <ac:spMkLst>
            <pc:docMk/>
            <pc:sldMk cId="3253009679" sldId="260"/>
            <ac:spMk id="25" creationId="{C385F54C-4C5B-8C93-3ED0-FF73389758D4}"/>
          </ac:spMkLst>
        </pc:spChg>
        <pc:spChg chg="add del mod">
          <ac:chgData name="francesco masci" userId="3bcb6655-9774-4c58-9bce-fe37490cc893" providerId="ADAL" clId="{BE1C0A1F-E9D7-4BE5-8758-FC5B2B3C0FF9}" dt="2025-08-23T11:51:26.016" v="2845" actId="478"/>
          <ac:spMkLst>
            <pc:docMk/>
            <pc:sldMk cId="3253009679" sldId="260"/>
            <ac:spMk id="26" creationId="{CADAFB7C-3E5C-2E92-7E59-69E5883D6054}"/>
          </ac:spMkLst>
        </pc:spChg>
        <pc:graphicFrameChg chg="add mod">
          <ac:chgData name="francesco masci" userId="3bcb6655-9774-4c58-9bce-fe37490cc893" providerId="ADAL" clId="{BE1C0A1F-E9D7-4BE5-8758-FC5B2B3C0FF9}" dt="2025-08-23T04:07:26.050" v="1345"/>
          <ac:graphicFrameMkLst>
            <pc:docMk/>
            <pc:sldMk cId="3253009679" sldId="260"/>
            <ac:graphicFrameMk id="20" creationId="{7AE05A65-5773-2C10-20F4-04CA5E0AF95C}"/>
          </ac:graphicFrameMkLst>
        </pc:graphicFrameChg>
        <pc:graphicFrameChg chg="add del mod modGraphic">
          <ac:chgData name="francesco masci" userId="3bcb6655-9774-4c58-9bce-fe37490cc893" providerId="ADAL" clId="{BE1C0A1F-E9D7-4BE5-8758-FC5B2B3C0FF9}" dt="2025-08-23T11:51:18.031" v="2843" actId="478"/>
          <ac:graphicFrameMkLst>
            <pc:docMk/>
            <pc:sldMk cId="3253009679" sldId="260"/>
            <ac:graphicFrameMk id="21" creationId="{331A66B6-D96E-D7E9-65BF-6DC28DFEE764}"/>
          </ac:graphicFrameMkLst>
        </pc:graphicFrameChg>
        <pc:graphicFrameChg chg="add del mod modGraphic">
          <ac:chgData name="francesco masci" userId="3bcb6655-9774-4c58-9bce-fe37490cc893" providerId="ADAL" clId="{BE1C0A1F-E9D7-4BE5-8758-FC5B2B3C0FF9}" dt="2025-08-23T11:51:16.433" v="2842" actId="478"/>
          <ac:graphicFrameMkLst>
            <pc:docMk/>
            <pc:sldMk cId="3253009679" sldId="260"/>
            <ac:graphicFrameMk id="24" creationId="{F0374FB9-A8BF-81E7-78C2-B81DD597D500}"/>
          </ac:graphicFrameMkLst>
        </pc:graphicFrameChg>
        <pc:picChg chg="add del mod">
          <ac:chgData name="francesco masci" userId="3bcb6655-9774-4c58-9bce-fe37490cc893" providerId="ADAL" clId="{BE1C0A1F-E9D7-4BE5-8758-FC5B2B3C0FF9}" dt="2025-08-23T11:55:10.092" v="2905" actId="478"/>
          <ac:picMkLst>
            <pc:docMk/>
            <pc:sldMk cId="3253009679" sldId="260"/>
            <ac:picMk id="4" creationId="{34BB9FD4-2207-435D-8689-0CE0252DA16F}"/>
          </ac:picMkLst>
        </pc:picChg>
        <pc:picChg chg="del">
          <ac:chgData name="francesco masci" userId="3bcb6655-9774-4c58-9bce-fe37490cc893" providerId="ADAL" clId="{BE1C0A1F-E9D7-4BE5-8758-FC5B2B3C0FF9}" dt="2025-08-23T03:49:08.859" v="1208" actId="478"/>
          <ac:picMkLst>
            <pc:docMk/>
            <pc:sldMk cId="3253009679" sldId="260"/>
            <ac:picMk id="4" creationId="{4C2FCD5D-6B27-6838-9E9A-8E90BD97AC1F}"/>
          </ac:picMkLst>
        </pc:picChg>
        <pc:picChg chg="add mod">
          <ac:chgData name="francesco masci" userId="3bcb6655-9774-4c58-9bce-fe37490cc893" providerId="ADAL" clId="{BE1C0A1F-E9D7-4BE5-8758-FC5B2B3C0FF9}" dt="2025-08-23T14:11:57.192" v="3716" actId="12788"/>
          <ac:picMkLst>
            <pc:docMk/>
            <pc:sldMk cId="3253009679" sldId="260"/>
            <ac:picMk id="10" creationId="{A93A2B62-57B9-6335-FCC8-7E17CA623857}"/>
          </ac:picMkLst>
        </pc:picChg>
        <pc:picChg chg="add mod">
          <ac:chgData name="francesco masci" userId="3bcb6655-9774-4c58-9bce-fe37490cc893" providerId="ADAL" clId="{BE1C0A1F-E9D7-4BE5-8758-FC5B2B3C0FF9}" dt="2025-08-23T04:21:04.928" v="1656" actId="1076"/>
          <ac:picMkLst>
            <pc:docMk/>
            <pc:sldMk cId="3253009679" sldId="260"/>
            <ac:picMk id="13" creationId="{106D2E32-8919-0EEA-538E-718F015C20E0}"/>
          </ac:picMkLst>
        </pc:picChg>
        <pc:picChg chg="add mod">
          <ac:chgData name="francesco masci" userId="3bcb6655-9774-4c58-9bce-fe37490cc893" providerId="ADAL" clId="{BE1C0A1F-E9D7-4BE5-8758-FC5B2B3C0FF9}" dt="2025-08-23T04:21:37.575" v="1662" actId="1076"/>
          <ac:picMkLst>
            <pc:docMk/>
            <pc:sldMk cId="3253009679" sldId="260"/>
            <ac:picMk id="16" creationId="{2C6C73E0-2589-F9CB-9277-0E1820DC60A3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47:54.525" v="10340" actId="14100"/>
        <pc:sldMkLst>
          <pc:docMk/>
          <pc:sldMk cId="723337837" sldId="261"/>
        </pc:sldMkLst>
        <pc:spChg chg="del">
          <ac:chgData name="francesco masci" userId="3bcb6655-9774-4c58-9bce-fe37490cc893" providerId="ADAL" clId="{BE1C0A1F-E9D7-4BE5-8758-FC5B2B3C0FF9}" dt="2025-08-24T01:54:27.734" v="8065" actId="478"/>
          <ac:spMkLst>
            <pc:docMk/>
            <pc:sldMk cId="723337837" sldId="261"/>
            <ac:spMk id="2" creationId="{40C07DD7-089D-FB57-D975-51A70C98EDE4}"/>
          </ac:spMkLst>
        </pc:spChg>
        <pc:spChg chg="add mod">
          <ac:chgData name="francesco masci" userId="3bcb6655-9774-4c58-9bce-fe37490cc893" providerId="ADAL" clId="{BE1C0A1F-E9D7-4BE5-8758-FC5B2B3C0FF9}" dt="2025-08-24T10:35:43.498" v="10205"/>
          <ac:spMkLst>
            <pc:docMk/>
            <pc:sldMk cId="723337837" sldId="261"/>
            <ac:spMk id="2" creationId="{F7F2FB44-016C-26EA-93F0-78EC35C19AA6}"/>
          </ac:spMkLst>
        </pc:spChg>
        <pc:spChg chg="add mod">
          <ac:chgData name="francesco masci" userId="3bcb6655-9774-4c58-9bce-fe37490cc893" providerId="ADAL" clId="{BE1C0A1F-E9D7-4BE5-8758-FC5B2B3C0FF9}" dt="2025-08-24T01:23:31.880" v="7490"/>
          <ac:spMkLst>
            <pc:docMk/>
            <pc:sldMk cId="723337837" sldId="261"/>
            <ac:spMk id="3" creationId="{B6C5A47B-CBEB-B9A7-533D-73AEA9A58B50}"/>
          </ac:spMkLst>
        </pc:spChg>
        <pc:spChg chg="add del mod">
          <ac:chgData name="francesco masci" userId="3bcb6655-9774-4c58-9bce-fe37490cc893" providerId="ADAL" clId="{BE1C0A1F-E9D7-4BE5-8758-FC5B2B3C0FF9}" dt="2025-08-24T02:14:27.088" v="8422" actId="478"/>
          <ac:spMkLst>
            <pc:docMk/>
            <pc:sldMk cId="723337837" sldId="261"/>
            <ac:spMk id="5" creationId="{F6E0ECF5-E54D-A261-81C4-201A5F67A2CA}"/>
          </ac:spMkLst>
        </pc:spChg>
        <pc:spChg chg="add del mod">
          <ac:chgData name="francesco masci" userId="3bcb6655-9774-4c58-9bce-fe37490cc893" providerId="ADAL" clId="{BE1C0A1F-E9D7-4BE5-8758-FC5B2B3C0FF9}" dt="2025-08-24T10:35:43.021" v="10204" actId="478"/>
          <ac:spMkLst>
            <pc:docMk/>
            <pc:sldMk cId="723337837" sldId="261"/>
            <ac:spMk id="6" creationId="{4A086D35-57B6-625F-954D-3649395B4C8F}"/>
          </ac:spMkLst>
        </pc:spChg>
        <pc:spChg chg="add mod">
          <ac:chgData name="francesco masci" userId="3bcb6655-9774-4c58-9bce-fe37490cc893" providerId="ADAL" clId="{BE1C0A1F-E9D7-4BE5-8758-FC5B2B3C0FF9}" dt="2025-08-24T10:47:54.525" v="10340" actId="14100"/>
          <ac:spMkLst>
            <pc:docMk/>
            <pc:sldMk cId="723337837" sldId="261"/>
            <ac:spMk id="7" creationId="{B8A2E4FF-68DE-463E-51F9-F0A81AE2B5BC}"/>
          </ac:spMkLst>
        </pc:spChg>
        <pc:spChg chg="mod">
          <ac:chgData name="francesco masci" userId="3bcb6655-9774-4c58-9bce-fe37490cc893" providerId="ADAL" clId="{BE1C0A1F-E9D7-4BE5-8758-FC5B2B3C0FF9}" dt="2025-08-23T14:16:01.035" v="3759" actId="1076"/>
          <ac:spMkLst>
            <pc:docMk/>
            <pc:sldMk cId="723337837" sldId="261"/>
            <ac:spMk id="8" creationId="{BB6F8889-4F9C-FA55-59AB-FEF90FFB14B3}"/>
          </ac:spMkLst>
        </pc:spChg>
        <pc:spChg chg="add mod">
          <ac:chgData name="francesco masci" userId="3bcb6655-9774-4c58-9bce-fe37490cc893" providerId="ADAL" clId="{BE1C0A1F-E9D7-4BE5-8758-FC5B2B3C0FF9}" dt="2025-08-24T10:47:52.080" v="10339" actId="1076"/>
          <ac:spMkLst>
            <pc:docMk/>
            <pc:sldMk cId="723337837" sldId="261"/>
            <ac:spMk id="9" creationId="{14A55D26-3B52-E65F-28AF-2B3D18D708DA}"/>
          </ac:spMkLst>
        </pc:spChg>
        <pc:spChg chg="add del mod">
          <ac:chgData name="francesco masci" userId="3bcb6655-9774-4c58-9bce-fe37490cc893" providerId="ADAL" clId="{BE1C0A1F-E9D7-4BE5-8758-FC5B2B3C0FF9}" dt="2025-08-23T12:06:56.494" v="3075" actId="478"/>
          <ac:spMkLst>
            <pc:docMk/>
            <pc:sldMk cId="723337837" sldId="261"/>
            <ac:spMk id="9" creationId="{7F0DF371-00EF-E6F5-F2CA-FE65EB3A7DA2}"/>
          </ac:spMkLst>
        </pc:spChg>
        <pc:spChg chg="del mod">
          <ac:chgData name="francesco masci" userId="3bcb6655-9774-4c58-9bce-fe37490cc893" providerId="ADAL" clId="{BE1C0A1F-E9D7-4BE5-8758-FC5B2B3C0FF9}" dt="2025-08-24T02:16:11.035" v="8519" actId="478"/>
          <ac:spMkLst>
            <pc:docMk/>
            <pc:sldMk cId="723337837" sldId="261"/>
            <ac:spMk id="11" creationId="{9A457414-2C8A-E513-9BA4-B55F3D688369}"/>
          </ac:spMkLst>
        </pc:spChg>
        <pc:spChg chg="add del mod ord">
          <ac:chgData name="francesco masci" userId="3bcb6655-9774-4c58-9bce-fe37490cc893" providerId="ADAL" clId="{BE1C0A1F-E9D7-4BE5-8758-FC5B2B3C0FF9}" dt="2025-08-23T10:49:34.651" v="2356" actId="478"/>
          <ac:spMkLst>
            <pc:docMk/>
            <pc:sldMk cId="723337837" sldId="261"/>
            <ac:spMk id="12" creationId="{E9951450-2221-FF45-AB9A-004D07DEADB4}"/>
          </ac:spMkLst>
        </pc:spChg>
        <pc:spChg chg="add del mod">
          <ac:chgData name="francesco masci" userId="3bcb6655-9774-4c58-9bce-fe37490cc893" providerId="ADAL" clId="{BE1C0A1F-E9D7-4BE5-8758-FC5B2B3C0FF9}" dt="2025-08-23T10:49:37.440" v="2357" actId="478"/>
          <ac:spMkLst>
            <pc:docMk/>
            <pc:sldMk cId="723337837" sldId="261"/>
            <ac:spMk id="13" creationId="{C302DD08-CF6A-3081-EC2F-2447CA227CA1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5" creationId="{D631AFBF-DAE1-E0D0-0A90-386599C491CF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6" creationId="{B902E7C0-F336-96BB-89C8-74ED87666BBA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17" creationId="{BECF8120-B5C6-0688-59F5-E07BD3C7D392}"/>
          </ac:spMkLst>
        </pc:spChg>
        <pc:spChg chg="del mod">
          <ac:chgData name="francesco masci" userId="3bcb6655-9774-4c58-9bce-fe37490cc893" providerId="ADAL" clId="{BE1C0A1F-E9D7-4BE5-8758-FC5B2B3C0FF9}" dt="2025-08-24T01:23:31.654" v="7489" actId="478"/>
          <ac:spMkLst>
            <pc:docMk/>
            <pc:sldMk cId="723337837" sldId="261"/>
            <ac:spMk id="18" creationId="{21529DAE-BD85-3C5C-C986-3C518560162C}"/>
          </ac:spMkLst>
        </pc:spChg>
        <pc:spChg chg="del mod">
          <ac:chgData name="francesco masci" userId="3bcb6655-9774-4c58-9bce-fe37490cc893" providerId="ADAL" clId="{BE1C0A1F-E9D7-4BE5-8758-FC5B2B3C0FF9}" dt="2025-08-23T10:40:21.755" v="2240" actId="478"/>
          <ac:spMkLst>
            <pc:docMk/>
            <pc:sldMk cId="723337837" sldId="261"/>
            <ac:spMk id="19" creationId="{B9F87C20-532C-AFB2-8283-055559CB42A0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20" creationId="{25F73715-F589-2C07-343F-A610E853C4C1}"/>
          </ac:spMkLst>
        </pc:spChg>
        <pc:spChg chg="add mod">
          <ac:chgData name="francesco masci" userId="3bcb6655-9774-4c58-9bce-fe37490cc893" providerId="ADAL" clId="{BE1C0A1F-E9D7-4BE5-8758-FC5B2B3C0FF9}" dt="2025-08-24T04:10:38.927" v="10193" actId="1037"/>
          <ac:spMkLst>
            <pc:docMk/>
            <pc:sldMk cId="723337837" sldId="261"/>
            <ac:spMk id="21" creationId="{B367CC5F-1FD7-C25E-35FD-76458BDD7E16}"/>
          </ac:spMkLst>
        </pc:spChg>
        <pc:spChg chg="add del mod">
          <ac:chgData name="francesco masci" userId="3bcb6655-9774-4c58-9bce-fe37490cc893" providerId="ADAL" clId="{BE1C0A1F-E9D7-4BE5-8758-FC5B2B3C0FF9}" dt="2025-08-23T14:15:57.039" v="3757" actId="478"/>
          <ac:spMkLst>
            <pc:docMk/>
            <pc:sldMk cId="723337837" sldId="261"/>
            <ac:spMk id="24" creationId="{1B515F6D-4D3C-6D29-E741-5AE5CF3D31E9}"/>
          </ac:spMkLst>
        </pc:spChg>
        <pc:spChg chg="add mod">
          <ac:chgData name="francesco masci" userId="3bcb6655-9774-4c58-9bce-fe37490cc893" providerId="ADAL" clId="{BE1C0A1F-E9D7-4BE5-8758-FC5B2B3C0FF9}" dt="2025-08-23T11:40:11.123" v="2633"/>
          <ac:spMkLst>
            <pc:docMk/>
            <pc:sldMk cId="723337837" sldId="261"/>
            <ac:spMk id="25" creationId="{80ECA700-F09D-93C0-BC01-EFB9CF1548E6}"/>
          </ac:spMkLst>
        </pc:spChg>
        <pc:spChg chg="del">
          <ac:chgData name="francesco masci" userId="3bcb6655-9774-4c58-9bce-fe37490cc893" providerId="ADAL" clId="{BE1C0A1F-E9D7-4BE5-8758-FC5B2B3C0FF9}" dt="2025-08-23T04:29:05.332" v="1758" actId="478"/>
          <ac:spMkLst>
            <pc:docMk/>
            <pc:sldMk cId="723337837" sldId="261"/>
            <ac:spMk id="25" creationId="{E8B82193-4F32-B802-A7EF-0DBFE8BEDDF6}"/>
          </ac:spMkLst>
        </pc:spChg>
        <pc:spChg chg="add del">
          <ac:chgData name="francesco masci" userId="3bcb6655-9774-4c58-9bce-fe37490cc893" providerId="ADAL" clId="{BE1C0A1F-E9D7-4BE5-8758-FC5B2B3C0FF9}" dt="2025-08-23T04:29:10.078" v="1761" actId="478"/>
          <ac:spMkLst>
            <pc:docMk/>
            <pc:sldMk cId="723337837" sldId="261"/>
            <ac:spMk id="26" creationId="{33BC2FDB-324A-1ADC-5E4C-7D2053B609E6}"/>
          </ac:spMkLst>
        </pc:spChg>
        <pc:spChg chg="add">
          <ac:chgData name="francesco masci" userId="3bcb6655-9774-4c58-9bce-fe37490cc893" providerId="ADAL" clId="{BE1C0A1F-E9D7-4BE5-8758-FC5B2B3C0FF9}" dt="2025-08-23T11:40:15.313" v="2634"/>
          <ac:spMkLst>
            <pc:docMk/>
            <pc:sldMk cId="723337837" sldId="261"/>
            <ac:spMk id="26" creationId="{9188493E-996B-71CA-03F3-737897A51F77}"/>
          </ac:spMkLst>
        </pc:spChg>
        <pc:spChg chg="add mod">
          <ac:chgData name="francesco masci" userId="3bcb6655-9774-4c58-9bce-fe37490cc893" providerId="ADAL" clId="{BE1C0A1F-E9D7-4BE5-8758-FC5B2B3C0FF9}" dt="2025-08-24T02:17:20.855" v="8561" actId="1076"/>
          <ac:spMkLst>
            <pc:docMk/>
            <pc:sldMk cId="723337837" sldId="261"/>
            <ac:spMk id="36" creationId="{355FE279-18D5-B1BF-7BD5-C7FA6A8A57F0}"/>
          </ac:spMkLst>
        </pc:spChg>
        <pc:graphicFrameChg chg="del">
          <ac:chgData name="francesco masci" userId="3bcb6655-9774-4c58-9bce-fe37490cc893" providerId="ADAL" clId="{BE1C0A1F-E9D7-4BE5-8758-FC5B2B3C0FF9}" dt="2025-08-23T04:29:03.971" v="1757" actId="478"/>
          <ac:graphicFrameMkLst>
            <pc:docMk/>
            <pc:sldMk cId="723337837" sldId="261"/>
            <ac:graphicFrameMk id="21" creationId="{9DDDCBF4-CA09-90CE-5A53-99B96D270434}"/>
          </ac:graphicFrameMkLst>
        </pc:graphicFrameChg>
        <pc:graphicFrameChg chg="add del modGraphic">
          <ac:chgData name="francesco masci" userId="3bcb6655-9774-4c58-9bce-fe37490cc893" providerId="ADAL" clId="{BE1C0A1F-E9D7-4BE5-8758-FC5B2B3C0FF9}" dt="2025-08-23T10:55:12.110" v="2454" actId="478"/>
          <ac:graphicFrameMkLst>
            <pc:docMk/>
            <pc:sldMk cId="723337837" sldId="261"/>
            <ac:graphicFrameMk id="23" creationId="{06187C05-840E-3762-FACA-A08A91978C29}"/>
          </ac:graphicFrameMkLst>
        </pc:graphicFrameChg>
        <pc:graphicFrameChg chg="del">
          <ac:chgData name="francesco masci" userId="3bcb6655-9774-4c58-9bce-fe37490cc893" providerId="ADAL" clId="{BE1C0A1F-E9D7-4BE5-8758-FC5B2B3C0FF9}" dt="2025-08-23T04:29:02.108" v="1756" actId="478"/>
          <ac:graphicFrameMkLst>
            <pc:docMk/>
            <pc:sldMk cId="723337837" sldId="261"/>
            <ac:graphicFrameMk id="24" creationId="{8D87FDC7-1C55-634E-D3AC-4A43F8C00CE7}"/>
          </ac:graphicFrameMkLst>
        </pc:graphicFrameChg>
        <pc:picChg chg="add mod">
          <ac:chgData name="francesco masci" userId="3bcb6655-9774-4c58-9bce-fe37490cc893" providerId="ADAL" clId="{BE1C0A1F-E9D7-4BE5-8758-FC5B2B3C0FF9}" dt="2025-08-23T04:34:07.117" v="2140" actId="14100"/>
          <ac:picMkLst>
            <pc:docMk/>
            <pc:sldMk cId="723337837" sldId="261"/>
            <ac:picMk id="4" creationId="{1CE8223E-1403-BE36-C304-9AB00749FCEB}"/>
          </ac:picMkLst>
        </pc:picChg>
        <pc:picChg chg="add del mod">
          <ac:chgData name="francesco masci" userId="3bcb6655-9774-4c58-9bce-fe37490cc893" providerId="ADAL" clId="{BE1C0A1F-E9D7-4BE5-8758-FC5B2B3C0FF9}" dt="2025-08-23T04:32:12.112" v="1776" actId="478"/>
          <ac:picMkLst>
            <pc:docMk/>
            <pc:sldMk cId="723337837" sldId="261"/>
            <ac:picMk id="6" creationId="{35EF6B8E-34BF-BCA2-2C55-DB83D6A9A824}"/>
          </ac:picMkLst>
        </pc:picChg>
        <pc:picChg chg="add mod modCrop">
          <ac:chgData name="francesco masci" userId="3bcb6655-9774-4c58-9bce-fe37490cc893" providerId="ADAL" clId="{BE1C0A1F-E9D7-4BE5-8758-FC5B2B3C0FF9}" dt="2025-08-23T04:33:57.199" v="2139" actId="1076"/>
          <ac:picMkLst>
            <pc:docMk/>
            <pc:sldMk cId="723337837" sldId="261"/>
            <ac:picMk id="10" creationId="{7DA5597F-BAC8-578E-C417-19B921691F43}"/>
          </ac:picMkLst>
        </pc:picChg>
        <pc:picChg chg="del">
          <ac:chgData name="francesco masci" userId="3bcb6655-9774-4c58-9bce-fe37490cc893" providerId="ADAL" clId="{BE1C0A1F-E9D7-4BE5-8758-FC5B2B3C0FF9}" dt="2025-08-23T04:30:26.645" v="1766" actId="478"/>
          <ac:picMkLst>
            <pc:docMk/>
            <pc:sldMk cId="723337837" sldId="261"/>
            <ac:picMk id="13" creationId="{FDAE9458-8F01-6129-CA62-F1E55F723EE0}"/>
          </ac:picMkLst>
        </pc:picChg>
        <pc:picChg chg="add mod">
          <ac:chgData name="francesco masci" userId="3bcb6655-9774-4c58-9bce-fe37490cc893" providerId="ADAL" clId="{BE1C0A1F-E9D7-4BE5-8758-FC5B2B3C0FF9}" dt="2025-08-24T01:54:34.958" v="8090" actId="1037"/>
          <ac:picMkLst>
            <pc:docMk/>
            <pc:sldMk cId="723337837" sldId="261"/>
            <ac:picMk id="14" creationId="{6FCCD056-1DF4-5CAB-F05A-8AA9E8C1F971}"/>
          </ac:picMkLst>
        </pc:picChg>
        <pc:picChg chg="del">
          <ac:chgData name="francesco masci" userId="3bcb6655-9774-4c58-9bce-fe37490cc893" providerId="ADAL" clId="{BE1C0A1F-E9D7-4BE5-8758-FC5B2B3C0FF9}" dt="2025-08-23T04:30:31.259" v="1767" actId="478"/>
          <ac:picMkLst>
            <pc:docMk/>
            <pc:sldMk cId="723337837" sldId="261"/>
            <ac:picMk id="16" creationId="{50E001BB-2261-8718-A1B9-197ED346F185}"/>
          </ac:picMkLst>
        </pc:picChg>
        <pc:picChg chg="add del mod">
          <ac:chgData name="francesco masci" userId="3bcb6655-9774-4c58-9bce-fe37490cc893" providerId="ADAL" clId="{BE1C0A1F-E9D7-4BE5-8758-FC5B2B3C0FF9}" dt="2025-08-23T04:42:23.578" v="2169" actId="478"/>
          <ac:picMkLst>
            <pc:docMk/>
            <pc:sldMk cId="723337837" sldId="261"/>
            <ac:picMk id="17" creationId="{BE44A0D9-A7F0-EFAD-F627-37F83D03F89A}"/>
          </ac:picMkLst>
        </pc:picChg>
        <pc:picChg chg="add mod">
          <ac:chgData name="francesco masci" userId="3bcb6655-9774-4c58-9bce-fe37490cc893" providerId="ADAL" clId="{BE1C0A1F-E9D7-4BE5-8758-FC5B2B3C0FF9}" dt="2025-08-24T01:54:34.958" v="8090" actId="1037"/>
          <ac:picMkLst>
            <pc:docMk/>
            <pc:sldMk cId="723337837" sldId="261"/>
            <ac:picMk id="22" creationId="{3F864BD2-060F-0022-E41F-3EA9E6E67DDE}"/>
          </ac:picMkLst>
        </pc:picChg>
        <pc:picChg chg="add del mod">
          <ac:chgData name="francesco masci" userId="3bcb6655-9774-4c58-9bce-fe37490cc893" providerId="ADAL" clId="{BE1C0A1F-E9D7-4BE5-8758-FC5B2B3C0FF9}" dt="2025-08-23T11:43:38.989" v="2717" actId="478"/>
          <ac:picMkLst>
            <pc:docMk/>
            <pc:sldMk cId="723337837" sldId="261"/>
            <ac:picMk id="28" creationId="{849E8676-40A0-0486-9956-D074BA1D35C1}"/>
          </ac:picMkLst>
        </pc:picChg>
        <pc:picChg chg="add del mod">
          <ac:chgData name="francesco masci" userId="3bcb6655-9774-4c58-9bce-fe37490cc893" providerId="ADAL" clId="{BE1C0A1F-E9D7-4BE5-8758-FC5B2B3C0FF9}" dt="2025-08-23T11:44:52.990" v="2742" actId="478"/>
          <ac:picMkLst>
            <pc:docMk/>
            <pc:sldMk cId="723337837" sldId="261"/>
            <ac:picMk id="30" creationId="{A8908008-0B3F-4CBC-90D8-17F42BAEB84F}"/>
          </ac:picMkLst>
        </pc:picChg>
        <pc:picChg chg="add del mod">
          <ac:chgData name="francesco masci" userId="3bcb6655-9774-4c58-9bce-fe37490cc893" providerId="ADAL" clId="{BE1C0A1F-E9D7-4BE5-8758-FC5B2B3C0FF9}" dt="2025-08-23T11:44:51.844" v="2741" actId="478"/>
          <ac:picMkLst>
            <pc:docMk/>
            <pc:sldMk cId="723337837" sldId="261"/>
            <ac:picMk id="31" creationId="{4ED60525-D5F8-5CB3-62EE-2CE046EF4EB3}"/>
          </ac:picMkLst>
        </pc:picChg>
        <pc:picChg chg="add del mod">
          <ac:chgData name="francesco masci" userId="3bcb6655-9774-4c58-9bce-fe37490cc893" providerId="ADAL" clId="{BE1C0A1F-E9D7-4BE5-8758-FC5B2B3C0FF9}" dt="2025-08-23T11:46:07.736" v="2769" actId="478"/>
          <ac:picMkLst>
            <pc:docMk/>
            <pc:sldMk cId="723337837" sldId="261"/>
            <ac:picMk id="33" creationId="{B69952BD-9756-D535-8685-FC67D7977613}"/>
          </ac:picMkLst>
        </pc:picChg>
        <pc:picChg chg="add del mod">
          <ac:chgData name="francesco masci" userId="3bcb6655-9774-4c58-9bce-fe37490cc893" providerId="ADAL" clId="{BE1C0A1F-E9D7-4BE5-8758-FC5B2B3C0FF9}" dt="2025-08-23T14:17:32.090" v="3778" actId="478"/>
          <ac:picMkLst>
            <pc:docMk/>
            <pc:sldMk cId="723337837" sldId="261"/>
            <ac:picMk id="35" creationId="{A0FB4F75-26B6-849D-08CD-E0DCCDF2BC04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35:46.585" v="10207"/>
        <pc:sldMkLst>
          <pc:docMk/>
          <pc:sldMk cId="2839043741" sldId="262"/>
        </pc:sldMkLst>
        <pc:spChg chg="add mod">
          <ac:chgData name="francesco masci" userId="3bcb6655-9774-4c58-9bce-fe37490cc893" providerId="ADAL" clId="{BE1C0A1F-E9D7-4BE5-8758-FC5B2B3C0FF9}" dt="2025-08-24T10:35:46.585" v="10207"/>
          <ac:spMkLst>
            <pc:docMk/>
            <pc:sldMk cId="2839043741" sldId="262"/>
            <ac:spMk id="2" creationId="{D424C45B-490F-A324-A3FD-CD8E4759F4A4}"/>
          </ac:spMkLst>
        </pc:spChg>
        <pc:spChg chg="del">
          <ac:chgData name="francesco masci" userId="3bcb6655-9774-4c58-9bce-fe37490cc893" providerId="ADAL" clId="{BE1C0A1F-E9D7-4BE5-8758-FC5B2B3C0FF9}" dt="2025-08-24T01:54:38.762" v="8091" actId="478"/>
          <ac:spMkLst>
            <pc:docMk/>
            <pc:sldMk cId="2839043741" sldId="262"/>
            <ac:spMk id="2" creationId="{DEE7BB2F-8878-F0C9-ADB1-CA79F5A55627}"/>
          </ac:spMkLst>
        </pc:spChg>
        <pc:spChg chg="add mod">
          <ac:chgData name="francesco masci" userId="3bcb6655-9774-4c58-9bce-fe37490cc893" providerId="ADAL" clId="{BE1C0A1F-E9D7-4BE5-8758-FC5B2B3C0FF9}" dt="2025-08-24T01:23:34.206" v="7492"/>
          <ac:spMkLst>
            <pc:docMk/>
            <pc:sldMk cId="2839043741" sldId="262"/>
            <ac:spMk id="3" creationId="{A90C74E8-024F-E833-B177-F58FDC40AB92}"/>
          </ac:spMkLst>
        </pc:spChg>
        <pc:spChg chg="add del mod">
          <ac:chgData name="francesco masci" userId="3bcb6655-9774-4c58-9bce-fe37490cc893" providerId="ADAL" clId="{BE1C0A1F-E9D7-4BE5-8758-FC5B2B3C0FF9}" dt="2025-08-24T10:35:46.417" v="10206" actId="478"/>
          <ac:spMkLst>
            <pc:docMk/>
            <pc:sldMk cId="2839043741" sldId="262"/>
            <ac:spMk id="4" creationId="{1226BCE6-7D20-086E-2EA3-94AEC4B2ACFC}"/>
          </ac:spMkLst>
        </pc:spChg>
        <pc:spChg chg="del">
          <ac:chgData name="francesco masci" userId="3bcb6655-9774-4c58-9bce-fe37490cc893" providerId="ADAL" clId="{BE1C0A1F-E9D7-4BE5-8758-FC5B2B3C0FF9}" dt="2025-08-23T10:40:09.130" v="2238" actId="478"/>
          <ac:spMkLst>
            <pc:docMk/>
            <pc:sldMk cId="2839043741" sldId="262"/>
            <ac:spMk id="5" creationId="{1C3FE50A-9928-9690-FD71-BE8965898DAD}"/>
          </ac:spMkLst>
        </pc:spChg>
        <pc:spChg chg="add del mod">
          <ac:chgData name="francesco masci" userId="3bcb6655-9774-4c58-9bce-fe37490cc893" providerId="ADAL" clId="{BE1C0A1F-E9D7-4BE5-8758-FC5B2B3C0FF9}" dt="2025-08-23T12:40:23.553" v="3155" actId="478"/>
          <ac:spMkLst>
            <pc:docMk/>
            <pc:sldMk cId="2839043741" sldId="262"/>
            <ac:spMk id="7" creationId="{AEEAC919-73D5-68CE-C6F4-29F5BD5E163A}"/>
          </ac:spMkLst>
        </pc:spChg>
        <pc:spChg chg="mod">
          <ac:chgData name="francesco masci" userId="3bcb6655-9774-4c58-9bce-fe37490cc893" providerId="ADAL" clId="{BE1C0A1F-E9D7-4BE5-8758-FC5B2B3C0FF9}" dt="2025-08-23T12:35:06.027" v="3134" actId="20577"/>
          <ac:spMkLst>
            <pc:docMk/>
            <pc:sldMk cId="2839043741" sldId="262"/>
            <ac:spMk id="8" creationId="{FF4434E0-7199-BE4D-5C1A-D0DBAE0B1882}"/>
          </ac:spMkLst>
        </pc:spChg>
        <pc:spChg chg="del">
          <ac:chgData name="francesco masci" userId="3bcb6655-9774-4c58-9bce-fe37490cc893" providerId="ADAL" clId="{BE1C0A1F-E9D7-4BE5-8758-FC5B2B3C0FF9}" dt="2025-08-23T10:40:09.626" v="2239" actId="478"/>
          <ac:spMkLst>
            <pc:docMk/>
            <pc:sldMk cId="2839043741" sldId="262"/>
            <ac:spMk id="9" creationId="{5344FF38-D008-00F9-7DA4-167E61B4848A}"/>
          </ac:spMkLst>
        </pc:spChg>
        <pc:spChg chg="del">
          <ac:chgData name="francesco masci" userId="3bcb6655-9774-4c58-9bce-fe37490cc893" providerId="ADAL" clId="{BE1C0A1F-E9D7-4BE5-8758-FC5B2B3C0FF9}" dt="2025-08-23T10:40:08.415" v="2237" actId="478"/>
          <ac:spMkLst>
            <pc:docMk/>
            <pc:sldMk cId="2839043741" sldId="262"/>
            <ac:spMk id="11" creationId="{87DBE38F-74F7-9012-6CA4-B920FDD05635}"/>
          </ac:spMkLst>
        </pc:spChg>
        <pc:spChg chg="add del mod">
          <ac:chgData name="francesco masci" userId="3bcb6655-9774-4c58-9bce-fe37490cc893" providerId="ADAL" clId="{BE1C0A1F-E9D7-4BE5-8758-FC5B2B3C0FF9}" dt="2025-08-23T15:14:42.244" v="4300" actId="21"/>
          <ac:spMkLst>
            <pc:docMk/>
            <pc:sldMk cId="2839043741" sldId="262"/>
            <ac:spMk id="13" creationId="{CE6D69D7-636E-3F97-A7F8-0896C3EC27B4}"/>
          </ac:spMkLst>
        </pc:spChg>
        <pc:spChg chg="del mod">
          <ac:chgData name="francesco masci" userId="3bcb6655-9774-4c58-9bce-fe37490cc893" providerId="ADAL" clId="{BE1C0A1F-E9D7-4BE5-8758-FC5B2B3C0FF9}" dt="2025-08-24T01:23:33.993" v="7491" actId="478"/>
          <ac:spMkLst>
            <pc:docMk/>
            <pc:sldMk cId="2839043741" sldId="262"/>
            <ac:spMk id="18" creationId="{CABD4889-BD15-53A1-2C20-4BC58DBCCA0F}"/>
          </ac:spMkLst>
        </pc:spChg>
        <pc:spChg chg="mod">
          <ac:chgData name="francesco masci" userId="3bcb6655-9774-4c58-9bce-fe37490cc893" providerId="ADAL" clId="{BE1C0A1F-E9D7-4BE5-8758-FC5B2B3C0FF9}" dt="2025-08-24T02:19:33.226" v="8583" actId="1076"/>
          <ac:spMkLst>
            <pc:docMk/>
            <pc:sldMk cId="2839043741" sldId="262"/>
            <ac:spMk id="19" creationId="{03559EC9-492C-B2ED-6CF7-04BB8C6EEDC4}"/>
          </ac:spMkLst>
        </pc:spChg>
        <pc:spChg chg="add mod">
          <ac:chgData name="francesco masci" userId="3bcb6655-9774-4c58-9bce-fe37490cc893" providerId="ADAL" clId="{BE1C0A1F-E9D7-4BE5-8758-FC5B2B3C0FF9}" dt="2025-08-23T13:07:37.806" v="3240" actId="164"/>
          <ac:spMkLst>
            <pc:docMk/>
            <pc:sldMk cId="2839043741" sldId="262"/>
            <ac:spMk id="23" creationId="{1C18432B-053B-EB9B-47E9-A0FC41EF7986}"/>
          </ac:spMkLst>
        </pc:spChg>
        <pc:spChg chg="mod">
          <ac:chgData name="francesco masci" userId="3bcb6655-9774-4c58-9bce-fe37490cc893" providerId="ADAL" clId="{BE1C0A1F-E9D7-4BE5-8758-FC5B2B3C0FF9}" dt="2025-08-23T13:08:17.974" v="3248" actId="1076"/>
          <ac:spMkLst>
            <pc:docMk/>
            <pc:sldMk cId="2839043741" sldId="262"/>
            <ac:spMk id="27" creationId="{6A761F13-0894-CA6C-FB59-FB822912759F}"/>
          </ac:spMkLst>
        </pc:spChg>
        <pc:spChg chg="mod">
          <ac:chgData name="francesco masci" userId="3bcb6655-9774-4c58-9bce-fe37490cc893" providerId="ADAL" clId="{BE1C0A1F-E9D7-4BE5-8758-FC5B2B3C0FF9}" dt="2025-08-23T13:08:25.101" v="3250" actId="1076"/>
          <ac:spMkLst>
            <pc:docMk/>
            <pc:sldMk cId="2839043741" sldId="262"/>
            <ac:spMk id="30" creationId="{424C2E9B-505A-CA86-B834-5A2E536BCBBE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1" creationId="{0BACB976-1CEC-64BF-EDA6-6BD6339A9475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2" creationId="{C7B5EEC3-9E23-111E-B0B6-80E566B1256B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3" creationId="{BDC230A7-F502-6542-5CF8-B13F55443EB1}"/>
          </ac:spMkLst>
        </pc:spChg>
        <pc:spChg chg="add del mod">
          <ac:chgData name="francesco masci" userId="3bcb6655-9774-4c58-9bce-fe37490cc893" providerId="ADAL" clId="{BE1C0A1F-E9D7-4BE5-8758-FC5B2B3C0FF9}" dt="2025-08-23T13:12:24.945" v="3345" actId="478"/>
          <ac:spMkLst>
            <pc:docMk/>
            <pc:sldMk cId="2839043741" sldId="262"/>
            <ac:spMk id="34" creationId="{B3D127C9-771D-BC8B-78E5-C8205664CD96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37" creationId="{23C53869-1F27-21C3-061E-1E134176C769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43" creationId="{52EA7C20-E6A6-8E38-5EB9-BC0E4CD50165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44" creationId="{5C44D7EA-C4C2-66BF-A564-4C4455BCE1E6}"/>
          </ac:spMkLst>
        </pc:spChg>
        <pc:spChg chg="add mod">
          <ac:chgData name="francesco masci" userId="3bcb6655-9774-4c58-9bce-fe37490cc893" providerId="ADAL" clId="{BE1C0A1F-E9D7-4BE5-8758-FC5B2B3C0FF9}" dt="2025-08-24T02:19:45.455" v="8589" actId="12788"/>
          <ac:spMkLst>
            <pc:docMk/>
            <pc:sldMk cId="2839043741" sldId="262"/>
            <ac:spMk id="45" creationId="{D15FB8D8-AEBA-A798-CE63-A89E0EA8D3E6}"/>
          </ac:spMkLst>
        </pc:spChg>
        <pc:spChg chg="add del mod">
          <ac:chgData name="francesco masci" userId="3bcb6655-9774-4c58-9bce-fe37490cc893" providerId="ADAL" clId="{BE1C0A1F-E9D7-4BE5-8758-FC5B2B3C0FF9}" dt="2025-08-23T14:33:31.211" v="4189" actId="478"/>
          <ac:spMkLst>
            <pc:docMk/>
            <pc:sldMk cId="2839043741" sldId="262"/>
            <ac:spMk id="46" creationId="{89E94DA2-99A4-D2C8-E412-3E2E7FF7FB79}"/>
          </ac:spMkLst>
        </pc:spChg>
        <pc:spChg chg="add del">
          <ac:chgData name="francesco masci" userId="3bcb6655-9774-4c58-9bce-fe37490cc893" providerId="ADAL" clId="{BE1C0A1F-E9D7-4BE5-8758-FC5B2B3C0FF9}" dt="2025-08-23T14:33:10.050" v="4187" actId="478"/>
          <ac:spMkLst>
            <pc:docMk/>
            <pc:sldMk cId="2839043741" sldId="262"/>
            <ac:spMk id="47" creationId="{A7BFCA57-4641-9254-EC8E-B506E20E3375}"/>
          </ac:spMkLst>
        </pc:spChg>
        <pc:spChg chg="add mod">
          <ac:chgData name="francesco masci" userId="3bcb6655-9774-4c58-9bce-fe37490cc893" providerId="ADAL" clId="{BE1C0A1F-E9D7-4BE5-8758-FC5B2B3C0FF9}" dt="2025-08-23T15:15:08.755" v="4364" actId="1035"/>
          <ac:spMkLst>
            <pc:docMk/>
            <pc:sldMk cId="2839043741" sldId="262"/>
            <ac:spMk id="55" creationId="{E4F2AC5D-C4DF-5628-9AA7-778423671139}"/>
          </ac:spMkLst>
        </pc:spChg>
        <pc:grpChg chg="add mod">
          <ac:chgData name="francesco masci" userId="3bcb6655-9774-4c58-9bce-fe37490cc893" providerId="ADAL" clId="{BE1C0A1F-E9D7-4BE5-8758-FC5B2B3C0FF9}" dt="2025-08-23T15:15:08.755" v="4364" actId="1035"/>
          <ac:grpSpMkLst>
            <pc:docMk/>
            <pc:sldMk cId="2839043741" sldId="262"/>
            <ac:grpSpMk id="24" creationId="{B14DBE36-057B-F007-08F2-7F844C7E6B9F}"/>
          </ac:grpSpMkLst>
        </pc:grpChg>
        <pc:grpChg chg="add mod">
          <ac:chgData name="francesco masci" userId="3bcb6655-9774-4c58-9bce-fe37490cc893" providerId="ADAL" clId="{BE1C0A1F-E9D7-4BE5-8758-FC5B2B3C0FF9}" dt="2025-08-23T15:15:08.755" v="4364" actId="1035"/>
          <ac:grpSpMkLst>
            <pc:docMk/>
            <pc:sldMk cId="2839043741" sldId="262"/>
            <ac:grpSpMk id="25" creationId="{AAF238DC-114E-B7B0-D21E-CFC159823BF5}"/>
          </ac:grpSpMkLst>
        </pc:grpChg>
        <pc:grpChg chg="add mod">
          <ac:chgData name="francesco masci" userId="3bcb6655-9774-4c58-9bce-fe37490cc893" providerId="ADAL" clId="{BE1C0A1F-E9D7-4BE5-8758-FC5B2B3C0FF9}" dt="2025-08-23T13:10:16.341" v="3279" actId="1076"/>
          <ac:grpSpMkLst>
            <pc:docMk/>
            <pc:sldMk cId="2839043741" sldId="262"/>
            <ac:grpSpMk id="28" creationId="{833C28E2-69BA-801C-5398-F1BD4AEFEDE6}"/>
          </ac:grpSpMkLst>
        </pc:grpChg>
        <pc:picChg chg="del">
          <ac:chgData name="francesco masci" userId="3bcb6655-9774-4c58-9bce-fe37490cc893" providerId="ADAL" clId="{BE1C0A1F-E9D7-4BE5-8758-FC5B2B3C0FF9}" dt="2025-08-23T11:27:46.036" v="2466" actId="478"/>
          <ac:picMkLst>
            <pc:docMk/>
            <pc:sldMk cId="2839043741" sldId="262"/>
            <ac:picMk id="4" creationId="{1FB6B215-01BD-2C0E-1E09-53EEABE9ECCB}"/>
          </ac:picMkLst>
        </pc:picChg>
        <pc:picChg chg="add del mod">
          <ac:chgData name="francesco masci" userId="3bcb6655-9774-4c58-9bce-fe37490cc893" providerId="ADAL" clId="{BE1C0A1F-E9D7-4BE5-8758-FC5B2B3C0FF9}" dt="2025-08-23T12:40:21.076" v="3154" actId="478"/>
          <ac:picMkLst>
            <pc:docMk/>
            <pc:sldMk cId="2839043741" sldId="262"/>
            <ac:picMk id="6" creationId="{09A5F72E-3328-7718-8BDB-924D8ECF2A70}"/>
          </ac:picMkLst>
        </pc:picChg>
        <pc:picChg chg="del">
          <ac:chgData name="francesco masci" userId="3bcb6655-9774-4c58-9bce-fe37490cc893" providerId="ADAL" clId="{BE1C0A1F-E9D7-4BE5-8758-FC5B2B3C0FF9}" dt="2025-08-23T11:27:47.510" v="2467" actId="478"/>
          <ac:picMkLst>
            <pc:docMk/>
            <pc:sldMk cId="2839043741" sldId="262"/>
            <ac:picMk id="10" creationId="{D8E580DA-52C9-0798-0D2E-EC26469B97A3}"/>
          </ac:picMkLst>
        </pc:picChg>
        <pc:picChg chg="del">
          <ac:chgData name="francesco masci" userId="3bcb6655-9774-4c58-9bce-fe37490cc893" providerId="ADAL" clId="{BE1C0A1F-E9D7-4BE5-8758-FC5B2B3C0FF9}" dt="2025-08-23T11:26:36.758" v="2457" actId="478"/>
          <ac:picMkLst>
            <pc:docMk/>
            <pc:sldMk cId="2839043741" sldId="262"/>
            <ac:picMk id="14" creationId="{2CF37736-6E83-6064-B33C-39D03EB87E15}"/>
          </ac:picMkLst>
        </pc:picChg>
        <pc:picChg chg="del">
          <ac:chgData name="francesco masci" userId="3bcb6655-9774-4c58-9bce-fe37490cc893" providerId="ADAL" clId="{BE1C0A1F-E9D7-4BE5-8758-FC5B2B3C0FF9}" dt="2025-08-23T11:26:35.712" v="2456" actId="478"/>
          <ac:picMkLst>
            <pc:docMk/>
            <pc:sldMk cId="2839043741" sldId="262"/>
            <ac:picMk id="22" creationId="{5128D19B-F287-8DE9-D983-2A0562E6D218}"/>
          </ac:picMkLst>
        </pc:picChg>
        <pc:picChg chg="add mod">
          <ac:chgData name="francesco masci" userId="3bcb6655-9774-4c58-9bce-fe37490cc893" providerId="ADAL" clId="{BE1C0A1F-E9D7-4BE5-8758-FC5B2B3C0FF9}" dt="2025-08-23T15:15:08.755" v="4364" actId="1035"/>
          <ac:picMkLst>
            <pc:docMk/>
            <pc:sldMk cId="2839043741" sldId="262"/>
            <ac:picMk id="36" creationId="{915FA31D-56FA-D5A6-F1D1-5B3D11616CE9}"/>
          </ac:picMkLst>
        </pc:picChg>
        <pc:cxnChg chg="add mod">
          <ac:chgData name="francesco masci" userId="3bcb6655-9774-4c58-9bce-fe37490cc893" providerId="ADAL" clId="{BE1C0A1F-E9D7-4BE5-8758-FC5B2B3C0FF9}" dt="2025-08-23T13:10:16.341" v="3279" actId="1076"/>
          <ac:cxnSpMkLst>
            <pc:docMk/>
            <pc:sldMk cId="2839043741" sldId="262"/>
            <ac:cxnSpMk id="16" creationId="{231D9194-76BE-A613-0D66-F951CC851B4F}"/>
          </ac:cxnSpMkLst>
        </pc:cxnChg>
        <pc:cxnChg chg="add mod">
          <ac:chgData name="francesco masci" userId="3bcb6655-9774-4c58-9bce-fe37490cc893" providerId="ADAL" clId="{BE1C0A1F-E9D7-4BE5-8758-FC5B2B3C0FF9}" dt="2025-08-23T13:07:37.806" v="3240" actId="164"/>
          <ac:cxnSpMkLst>
            <pc:docMk/>
            <pc:sldMk cId="2839043741" sldId="262"/>
            <ac:cxnSpMk id="20" creationId="{4BE4A659-CD9E-A45E-1585-70C5AF07A9BA}"/>
          </ac:cxnSpMkLst>
        </pc:cxnChg>
        <pc:cxnChg chg="mod">
          <ac:chgData name="francesco masci" userId="3bcb6655-9774-4c58-9bce-fe37490cc893" providerId="ADAL" clId="{BE1C0A1F-E9D7-4BE5-8758-FC5B2B3C0FF9}" dt="2025-08-23T13:07:46.220" v="3241"/>
          <ac:cxnSpMkLst>
            <pc:docMk/>
            <pc:sldMk cId="2839043741" sldId="262"/>
            <ac:cxnSpMk id="26" creationId="{3C910858-405B-E1E1-613E-F0256EE2FA3D}"/>
          </ac:cxnSpMkLst>
        </pc:cxnChg>
        <pc:cxnChg chg="mod">
          <ac:chgData name="francesco masci" userId="3bcb6655-9774-4c58-9bce-fe37490cc893" providerId="ADAL" clId="{BE1C0A1F-E9D7-4BE5-8758-FC5B2B3C0FF9}" dt="2025-08-23T13:07:53.802" v="3243"/>
          <ac:cxnSpMkLst>
            <pc:docMk/>
            <pc:sldMk cId="2839043741" sldId="262"/>
            <ac:cxnSpMk id="29" creationId="{A8840EB3-E80B-F018-C8AF-920C7180A344}"/>
          </ac:cxnSpMkLst>
        </pc:cxnChg>
        <pc:cxnChg chg="add del">
          <ac:chgData name="francesco masci" userId="3bcb6655-9774-4c58-9bce-fe37490cc893" providerId="ADAL" clId="{BE1C0A1F-E9D7-4BE5-8758-FC5B2B3C0FF9}" dt="2025-08-23T13:21:28.420" v="3390" actId="478"/>
          <ac:cxnSpMkLst>
            <pc:docMk/>
            <pc:sldMk cId="2839043741" sldId="262"/>
            <ac:cxnSpMk id="39" creationId="{596245AD-4140-B408-562C-CFF46BDA6786}"/>
          </ac:cxnSpMkLst>
        </pc:cxnChg>
        <pc:cxnChg chg="add mod">
          <ac:chgData name="francesco masci" userId="3bcb6655-9774-4c58-9bce-fe37490cc893" providerId="ADAL" clId="{BE1C0A1F-E9D7-4BE5-8758-FC5B2B3C0FF9}" dt="2025-08-23T13:30:40.155" v="3407" actId="1076"/>
          <ac:cxnSpMkLst>
            <pc:docMk/>
            <pc:sldMk cId="2839043741" sldId="262"/>
            <ac:cxnSpMk id="41" creationId="{783CD6BD-1228-D881-846C-F6D1CEF54401}"/>
          </ac:cxnSpMkLst>
        </pc:cxnChg>
        <pc:cxnChg chg="add mod">
          <ac:chgData name="francesco masci" userId="3bcb6655-9774-4c58-9bce-fe37490cc893" providerId="ADAL" clId="{BE1C0A1F-E9D7-4BE5-8758-FC5B2B3C0FF9}" dt="2025-08-23T14:39:03.071" v="4241" actId="692"/>
          <ac:cxnSpMkLst>
            <pc:docMk/>
            <pc:sldMk cId="2839043741" sldId="262"/>
            <ac:cxnSpMk id="49" creationId="{E8C4DC83-BD16-F9C3-3604-FF5933D007D1}"/>
          </ac:cxnSpMkLst>
        </pc:cxnChg>
        <pc:cxnChg chg="add mod">
          <ac:chgData name="francesco masci" userId="3bcb6655-9774-4c58-9bce-fe37490cc893" providerId="ADAL" clId="{BE1C0A1F-E9D7-4BE5-8758-FC5B2B3C0FF9}" dt="2025-08-23T14:37:51.568" v="4225" actId="1076"/>
          <ac:cxnSpMkLst>
            <pc:docMk/>
            <pc:sldMk cId="2839043741" sldId="262"/>
            <ac:cxnSpMk id="53" creationId="{7B9705BD-30AD-2423-FB6F-DAAACCD05CE8}"/>
          </ac:cxnSpMkLst>
        </pc:cxnChg>
        <pc:cxnChg chg="add del mod">
          <ac:chgData name="francesco masci" userId="3bcb6655-9774-4c58-9bce-fe37490cc893" providerId="ADAL" clId="{BE1C0A1F-E9D7-4BE5-8758-FC5B2B3C0FF9}" dt="2025-08-23T14:38:49.835" v="4239" actId="478"/>
          <ac:cxnSpMkLst>
            <pc:docMk/>
            <pc:sldMk cId="2839043741" sldId="262"/>
            <ac:cxnSpMk id="54" creationId="{25DC3A7E-A955-CFE6-3C04-0C0DD496C2AA}"/>
          </ac:cxnSpMkLst>
        </pc:cxnChg>
      </pc:sldChg>
      <pc:sldChg chg="addSp delSp modSp add mod">
        <pc:chgData name="francesco masci" userId="3bcb6655-9774-4c58-9bce-fe37490cc893" providerId="ADAL" clId="{BE1C0A1F-E9D7-4BE5-8758-FC5B2B3C0FF9}" dt="2025-08-24T10:46:22.717" v="10299" actId="1076"/>
        <pc:sldMkLst>
          <pc:docMk/>
          <pc:sldMk cId="3757670423" sldId="263"/>
        </pc:sldMkLst>
        <pc:spChg chg="add mod">
          <ac:chgData name="francesco masci" userId="3bcb6655-9774-4c58-9bce-fe37490cc893" providerId="ADAL" clId="{BE1C0A1F-E9D7-4BE5-8758-FC5B2B3C0FF9}" dt="2025-08-24T10:35:40.043" v="10203"/>
          <ac:spMkLst>
            <pc:docMk/>
            <pc:sldMk cId="3757670423" sldId="263"/>
            <ac:spMk id="2" creationId="{57E69311-C6AD-1F38-E047-275325E6F10D}"/>
          </ac:spMkLst>
        </pc:spChg>
        <pc:spChg chg="del">
          <ac:chgData name="francesco masci" userId="3bcb6655-9774-4c58-9bce-fe37490cc893" providerId="ADAL" clId="{BE1C0A1F-E9D7-4BE5-8758-FC5B2B3C0FF9}" dt="2025-08-24T01:54:24.217" v="8063" actId="478"/>
          <ac:spMkLst>
            <pc:docMk/>
            <pc:sldMk cId="3757670423" sldId="263"/>
            <ac:spMk id="2" creationId="{DAA6B9C4-2E27-683A-C29D-CDC03B7E189B}"/>
          </ac:spMkLst>
        </pc:spChg>
        <pc:spChg chg="add mod">
          <ac:chgData name="francesco masci" userId="3bcb6655-9774-4c58-9bce-fe37490cc893" providerId="ADAL" clId="{BE1C0A1F-E9D7-4BE5-8758-FC5B2B3C0FF9}" dt="2025-08-24T01:23:29.600" v="7488"/>
          <ac:spMkLst>
            <pc:docMk/>
            <pc:sldMk cId="3757670423" sldId="263"/>
            <ac:spMk id="3" creationId="{ED488B16-DC75-69A3-F8C1-1EDA303FEC89}"/>
          </ac:spMkLst>
        </pc:spChg>
        <pc:spChg chg="add del mod">
          <ac:chgData name="francesco masci" userId="3bcb6655-9774-4c58-9bce-fe37490cc893" providerId="ADAL" clId="{BE1C0A1F-E9D7-4BE5-8758-FC5B2B3C0FF9}" dt="2025-08-24T10:35:39.912" v="10202" actId="478"/>
          <ac:spMkLst>
            <pc:docMk/>
            <pc:sldMk cId="3757670423" sldId="263"/>
            <ac:spMk id="4" creationId="{1B718D9C-8C84-4B59-1DDD-9A1B990D2624}"/>
          </ac:spMkLst>
        </pc:spChg>
        <pc:spChg chg="add del mod">
          <ac:chgData name="francesco masci" userId="3bcb6655-9774-4c58-9bce-fe37490cc893" providerId="ADAL" clId="{BE1C0A1F-E9D7-4BE5-8758-FC5B2B3C0FF9}" dt="2025-08-23T14:06:56.785" v="3627" actId="478"/>
          <ac:spMkLst>
            <pc:docMk/>
            <pc:sldMk cId="3757670423" sldId="263"/>
            <ac:spMk id="4" creationId="{B146EAD0-0439-9860-551D-ED49B729C8FD}"/>
          </ac:spMkLst>
        </pc:spChg>
        <pc:spChg chg="add mod">
          <ac:chgData name="francesco masci" userId="3bcb6655-9774-4c58-9bce-fe37490cc893" providerId="ADAL" clId="{BE1C0A1F-E9D7-4BE5-8758-FC5B2B3C0FF9}" dt="2025-08-24T10:46:22.717" v="10299" actId="1076"/>
          <ac:spMkLst>
            <pc:docMk/>
            <pc:sldMk cId="3757670423" sldId="263"/>
            <ac:spMk id="7" creationId="{630AED66-F8E0-D8E6-2FA3-6C846970DB07}"/>
          </ac:spMkLst>
        </pc:spChg>
        <pc:spChg chg="add del">
          <ac:chgData name="francesco masci" userId="3bcb6655-9774-4c58-9bce-fe37490cc893" providerId="ADAL" clId="{BE1C0A1F-E9D7-4BE5-8758-FC5B2B3C0FF9}" dt="2025-08-23T11:50:51.909" v="2800" actId="478"/>
          <ac:spMkLst>
            <pc:docMk/>
            <pc:sldMk cId="3757670423" sldId="263"/>
            <ac:spMk id="9" creationId="{C7CAD371-29EA-3BE4-5C29-8421B0524A8C}"/>
          </ac:spMkLst>
        </pc:spChg>
        <pc:spChg chg="add del">
          <ac:chgData name="francesco masci" userId="3bcb6655-9774-4c58-9bce-fe37490cc893" providerId="ADAL" clId="{BE1C0A1F-E9D7-4BE5-8758-FC5B2B3C0FF9}" dt="2025-08-23T11:50:52.527" v="2801" actId="478"/>
          <ac:spMkLst>
            <pc:docMk/>
            <pc:sldMk cId="3757670423" sldId="263"/>
            <ac:spMk id="11" creationId="{F5F7D95F-71E4-B4C4-0E88-0CD1EB70D92F}"/>
          </ac:spMkLst>
        </pc:spChg>
        <pc:spChg chg="del">
          <ac:chgData name="francesco masci" userId="3bcb6655-9774-4c58-9bce-fe37490cc893" providerId="ADAL" clId="{BE1C0A1F-E9D7-4BE5-8758-FC5B2B3C0FF9}" dt="2025-08-24T01:23:29.382" v="7487" actId="478"/>
          <ac:spMkLst>
            <pc:docMk/>
            <pc:sldMk cId="3757670423" sldId="263"/>
            <ac:spMk id="18" creationId="{32367F59-94AF-2656-7CBD-9B0E5B73B661}"/>
          </ac:spMkLst>
        </pc:spChg>
        <pc:spChg chg="add del">
          <ac:chgData name="francesco masci" userId="3bcb6655-9774-4c58-9bce-fe37490cc893" providerId="ADAL" clId="{BE1C0A1F-E9D7-4BE5-8758-FC5B2B3C0FF9}" dt="2025-08-23T11:50:53.336" v="2802" actId="478"/>
          <ac:spMkLst>
            <pc:docMk/>
            <pc:sldMk cId="3757670423" sldId="263"/>
            <ac:spMk id="19" creationId="{BE2974E2-0248-F804-C263-00176A90B764}"/>
          </ac:spMkLst>
        </pc:spChg>
        <pc:spChg chg="add del mod">
          <ac:chgData name="francesco masci" userId="3bcb6655-9774-4c58-9bce-fe37490cc893" providerId="ADAL" clId="{BE1C0A1F-E9D7-4BE5-8758-FC5B2B3C0FF9}" dt="2025-08-23T14:07:20.557" v="3629" actId="478"/>
          <ac:spMkLst>
            <pc:docMk/>
            <pc:sldMk cId="3757670423" sldId="263"/>
            <ac:spMk id="25" creationId="{63F835BF-2986-45CD-32F5-789A2B990F1E}"/>
          </ac:spMkLst>
        </pc:spChg>
        <pc:spChg chg="add del mod">
          <ac:chgData name="francesco masci" userId="3bcb6655-9774-4c58-9bce-fe37490cc893" providerId="ADAL" clId="{BE1C0A1F-E9D7-4BE5-8758-FC5B2B3C0FF9}" dt="2025-08-23T14:07:23.133" v="3630" actId="478"/>
          <ac:spMkLst>
            <pc:docMk/>
            <pc:sldMk cId="3757670423" sldId="263"/>
            <ac:spMk id="26" creationId="{8DFC229D-2088-2753-E490-2AC499B1A5E3}"/>
          </ac:spMkLst>
        </pc:spChg>
        <pc:graphicFrameChg chg="add mod">
          <ac:chgData name="francesco masci" userId="3bcb6655-9774-4c58-9bce-fe37490cc893" providerId="ADAL" clId="{BE1C0A1F-E9D7-4BE5-8758-FC5B2B3C0FF9}" dt="2025-08-23T14:07:25.724" v="3631"/>
          <ac:graphicFrameMkLst>
            <pc:docMk/>
            <pc:sldMk cId="3757670423" sldId="263"/>
            <ac:graphicFrameMk id="5" creationId="{47307644-C704-DF03-0AA2-C0BB5012ACDB}"/>
          </ac:graphicFrameMkLst>
        </pc:graphicFrameChg>
        <pc:graphicFrameChg chg="add mod">
          <ac:chgData name="francesco masci" userId="3bcb6655-9774-4c58-9bce-fe37490cc893" providerId="ADAL" clId="{BE1C0A1F-E9D7-4BE5-8758-FC5B2B3C0FF9}" dt="2025-08-23T14:07:29.866" v="3632"/>
          <ac:graphicFrameMkLst>
            <pc:docMk/>
            <pc:sldMk cId="3757670423" sldId="263"/>
            <ac:graphicFrameMk id="6" creationId="{6EEBCA11-6332-7E59-2058-0738A6CA8785}"/>
          </ac:graphicFrameMkLst>
        </pc:graphicFrameChg>
        <pc:graphicFrameChg chg="add del mod modGraphic">
          <ac:chgData name="francesco masci" userId="3bcb6655-9774-4c58-9bce-fe37490cc893" providerId="ADAL" clId="{BE1C0A1F-E9D7-4BE5-8758-FC5B2B3C0FF9}" dt="2025-08-24T02:13:26.640" v="8406" actId="12788"/>
          <ac:graphicFrameMkLst>
            <pc:docMk/>
            <pc:sldMk cId="3757670423" sldId="263"/>
            <ac:graphicFrameMk id="21" creationId="{8F4F94AA-7AB7-B3EA-AA72-4289BCA3DC19}"/>
          </ac:graphicFrameMkLst>
        </pc:graphicFrameChg>
        <pc:graphicFrameChg chg="add del mod">
          <ac:chgData name="francesco masci" userId="3bcb6655-9774-4c58-9bce-fe37490cc893" providerId="ADAL" clId="{BE1C0A1F-E9D7-4BE5-8758-FC5B2B3C0FF9}" dt="2025-08-23T14:07:18.963" v="3628" actId="478"/>
          <ac:graphicFrameMkLst>
            <pc:docMk/>
            <pc:sldMk cId="3757670423" sldId="263"/>
            <ac:graphicFrameMk id="24" creationId="{571D54AD-DDDF-40C2-1F23-763DE977FD43}"/>
          </ac:graphicFrameMkLst>
        </pc:graphicFrameChg>
        <pc:picChg chg="add del mod">
          <ac:chgData name="francesco masci" userId="3bcb6655-9774-4c58-9bce-fe37490cc893" providerId="ADAL" clId="{BE1C0A1F-E9D7-4BE5-8758-FC5B2B3C0FF9}" dt="2025-08-23T14:06:55.392" v="3625" actId="478"/>
          <ac:picMkLst>
            <pc:docMk/>
            <pc:sldMk cId="3757670423" sldId="263"/>
            <ac:picMk id="3" creationId="{E5558B90-A908-D7F5-9873-2DCE617CB2EA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49:12.405" v="10383" actId="20577"/>
        <pc:sldMkLst>
          <pc:docMk/>
          <pc:sldMk cId="1747581863" sldId="264"/>
        </pc:sldMkLst>
        <pc:spChg chg="del">
          <ac:chgData name="francesco masci" userId="3bcb6655-9774-4c58-9bce-fe37490cc893" providerId="ADAL" clId="{BE1C0A1F-E9D7-4BE5-8758-FC5B2B3C0FF9}" dt="2025-08-24T01:54:41.358" v="8093" actId="478"/>
          <ac:spMkLst>
            <pc:docMk/>
            <pc:sldMk cId="1747581863" sldId="264"/>
            <ac:spMk id="2" creationId="{0E460726-48D2-CAC0-C20A-643EF2793D4A}"/>
          </ac:spMkLst>
        </pc:spChg>
        <pc:spChg chg="add mod">
          <ac:chgData name="francesco masci" userId="3bcb6655-9774-4c58-9bce-fe37490cc893" providerId="ADAL" clId="{BE1C0A1F-E9D7-4BE5-8758-FC5B2B3C0FF9}" dt="2025-08-24T10:35:49.208" v="10209"/>
          <ac:spMkLst>
            <pc:docMk/>
            <pc:sldMk cId="1747581863" sldId="264"/>
            <ac:spMk id="2" creationId="{20FB7BCD-52B5-FC39-AF8E-E0CBC6000DEE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3" creationId="{82FDD19A-BBB9-FFC8-0AD9-1521F49553DB}"/>
          </ac:spMkLst>
        </pc:spChg>
        <pc:spChg chg="add mod">
          <ac:chgData name="francesco masci" userId="3bcb6655-9774-4c58-9bce-fe37490cc893" providerId="ADAL" clId="{BE1C0A1F-E9D7-4BE5-8758-FC5B2B3C0FF9}" dt="2025-08-24T01:23:36.161" v="7494"/>
          <ac:spMkLst>
            <pc:docMk/>
            <pc:sldMk cId="1747581863" sldId="264"/>
            <ac:spMk id="4" creationId="{8D51388C-7A92-92DE-87AF-F64C961EE559}"/>
          </ac:spMkLst>
        </pc:spChg>
        <pc:spChg chg="add del mod">
          <ac:chgData name="francesco masci" userId="3bcb6655-9774-4c58-9bce-fe37490cc893" providerId="ADAL" clId="{BE1C0A1F-E9D7-4BE5-8758-FC5B2B3C0FF9}" dt="2025-08-23T14:19:49.610" v="3786" actId="478"/>
          <ac:spMkLst>
            <pc:docMk/>
            <pc:sldMk cId="1747581863" sldId="264"/>
            <ac:spMk id="4" creationId="{BB3F2FE8-17E6-2C48-AB35-8FB98C095530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5" creationId="{94C3C5E3-C13E-10A2-37CC-77A27CFE359A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6" creationId="{C63B54CF-EFA1-0921-6B52-4167BE010158}"/>
          </ac:spMkLst>
        </pc:spChg>
        <pc:spChg chg="add mod">
          <ac:chgData name="francesco masci" userId="3bcb6655-9774-4c58-9bce-fe37490cc893" providerId="ADAL" clId="{BE1C0A1F-E9D7-4BE5-8758-FC5B2B3C0FF9}" dt="2025-08-23T14:56:09.264" v="4255" actId="207"/>
          <ac:spMkLst>
            <pc:docMk/>
            <pc:sldMk cId="1747581863" sldId="264"/>
            <ac:spMk id="7" creationId="{1461523D-96FE-DBE6-DFB6-4AB60DA279FA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1" creationId="{C3A6FA8B-E7D3-4BCD-4688-10EF026C390C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2" creationId="{6857C8AB-6B4E-E0CE-BCCE-7D5D8AF88FD0}"/>
          </ac:spMkLst>
        </pc:spChg>
        <pc:spChg chg="del mod">
          <ac:chgData name="francesco masci" userId="3bcb6655-9774-4c58-9bce-fe37490cc893" providerId="ADAL" clId="{BE1C0A1F-E9D7-4BE5-8758-FC5B2B3C0FF9}" dt="2025-08-23T15:16:36.162" v="4398" actId="21"/>
          <ac:spMkLst>
            <pc:docMk/>
            <pc:sldMk cId="1747581863" sldId="264"/>
            <ac:spMk id="13" creationId="{54A0E5FA-D0DB-B2CE-28E2-4B7939D33766}"/>
          </ac:spMkLst>
        </pc:spChg>
        <pc:spChg chg="add del mod">
          <ac:chgData name="francesco masci" userId="3bcb6655-9774-4c58-9bce-fe37490cc893" providerId="ADAL" clId="{BE1C0A1F-E9D7-4BE5-8758-FC5B2B3C0FF9}" dt="2025-08-24T10:35:49.092" v="10208" actId="478"/>
          <ac:spMkLst>
            <pc:docMk/>
            <pc:sldMk cId="1747581863" sldId="264"/>
            <ac:spMk id="13" creationId="{58518DBC-1ACB-EEF5-D368-B04EDCC7F155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4" creationId="{191FC653-B690-4DBB-983C-641AA6C4BA91}"/>
          </ac:spMkLst>
        </pc:spChg>
        <pc:spChg chg="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5" creationId="{29A47939-D16E-D0AD-00CB-9D6F7E45595B}"/>
          </ac:spMkLst>
        </pc:spChg>
        <pc:spChg chg="add mod">
          <ac:chgData name="francesco masci" userId="3bcb6655-9774-4c58-9bce-fe37490cc893" providerId="ADAL" clId="{BE1C0A1F-E9D7-4BE5-8758-FC5B2B3C0FF9}" dt="2025-08-23T14:56:44.689" v="4263" actId="207"/>
          <ac:spMkLst>
            <pc:docMk/>
            <pc:sldMk cId="1747581863" sldId="264"/>
            <ac:spMk id="16" creationId="{74379D7C-1C92-A095-DBAD-87EEFE1181B2}"/>
          </ac:spMkLst>
        </pc:spChg>
        <pc:spChg chg="del">
          <ac:chgData name="francesco masci" userId="3bcb6655-9774-4c58-9bce-fe37490cc893" providerId="ADAL" clId="{BE1C0A1F-E9D7-4BE5-8758-FC5B2B3C0FF9}" dt="2025-08-24T01:23:35.917" v="7493" actId="478"/>
          <ac:spMkLst>
            <pc:docMk/>
            <pc:sldMk cId="1747581863" sldId="264"/>
            <ac:spMk id="18" creationId="{4721D5A8-8F27-B451-31E3-EB13AB46ACCB}"/>
          </ac:spMkLst>
        </pc:spChg>
        <pc:spChg chg="mod">
          <ac:chgData name="francesco masci" userId="3bcb6655-9774-4c58-9bce-fe37490cc893" providerId="ADAL" clId="{BE1C0A1F-E9D7-4BE5-8758-FC5B2B3C0FF9}" dt="2025-08-24T10:49:12.405" v="10383" actId="20577"/>
          <ac:spMkLst>
            <pc:docMk/>
            <pc:sldMk cId="1747581863" sldId="264"/>
            <ac:spMk id="19" creationId="{D90F02FC-2861-5537-B65D-DB68E1123D55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5" creationId="{A678E8EB-86FF-8748-BE53-639B30938407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6" creationId="{2DC14551-8514-C422-7819-021BD2E1ECEE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7" creationId="{1A0D884D-9F19-D6E1-23DD-FC162B0CC165}"/>
          </ac:spMkLst>
        </pc:spChg>
        <pc:spChg chg="add mod">
          <ac:chgData name="francesco masci" userId="3bcb6655-9774-4c58-9bce-fe37490cc893" providerId="ADAL" clId="{BE1C0A1F-E9D7-4BE5-8758-FC5B2B3C0FF9}" dt="2025-08-24T02:20:30.633" v="8604" actId="1076"/>
          <ac:spMkLst>
            <pc:docMk/>
            <pc:sldMk cId="1747581863" sldId="264"/>
            <ac:spMk id="28" creationId="{F6E82B8D-2692-736E-8E8D-6C0FA89609AF}"/>
          </ac:spMkLst>
        </pc:spChg>
        <pc:spChg chg="add mod">
          <ac:chgData name="francesco masci" userId="3bcb6655-9774-4c58-9bce-fe37490cc893" providerId="ADAL" clId="{BE1C0A1F-E9D7-4BE5-8758-FC5B2B3C0FF9}" dt="2025-08-24T02:20:16.775" v="8600" actId="12788"/>
          <ac:spMkLst>
            <pc:docMk/>
            <pc:sldMk cId="1747581863" sldId="264"/>
            <ac:spMk id="35" creationId="{CE6D69D7-636E-3F97-A7F8-0896C3EC27B4}"/>
          </ac:spMkLst>
        </pc:spChg>
        <pc:grpChg chg="add mod">
          <ac:chgData name="francesco masci" userId="3bcb6655-9774-4c58-9bce-fe37490cc893" providerId="ADAL" clId="{BE1C0A1F-E9D7-4BE5-8758-FC5B2B3C0FF9}" dt="2025-08-24T02:20:30.633" v="8604" actId="1076"/>
          <ac:grpSpMkLst>
            <pc:docMk/>
            <pc:sldMk cId="1747581863" sldId="264"/>
            <ac:grpSpMk id="9" creationId="{30371B36-024F-D758-BDF3-466616627A79}"/>
          </ac:grpSpMkLst>
        </pc:grpChg>
        <pc:grpChg chg="add mod">
          <ac:chgData name="francesco masci" userId="3bcb6655-9774-4c58-9bce-fe37490cc893" providerId="ADAL" clId="{BE1C0A1F-E9D7-4BE5-8758-FC5B2B3C0FF9}" dt="2025-08-23T14:56:44.689" v="4263" actId="207"/>
          <ac:grpSpMkLst>
            <pc:docMk/>
            <pc:sldMk cId="1747581863" sldId="264"/>
            <ac:grpSpMk id="10" creationId="{37885EE6-A2A8-3612-290E-00D2A3E509C4}"/>
          </ac:grpSpMkLst>
        </pc:grpChg>
        <pc:grpChg chg="add mod">
          <ac:chgData name="francesco masci" userId="3bcb6655-9774-4c58-9bce-fe37490cc893" providerId="ADAL" clId="{BE1C0A1F-E9D7-4BE5-8758-FC5B2B3C0FF9}" dt="2025-08-24T02:20:30.633" v="8604" actId="1076"/>
          <ac:grpSpMkLst>
            <pc:docMk/>
            <pc:sldMk cId="1747581863" sldId="264"/>
            <ac:grpSpMk id="17" creationId="{730AC489-3F04-9C4E-50CD-83478082EA51}"/>
          </ac:grpSpMkLst>
        </pc:grpChg>
        <pc:picChg chg="add del mod">
          <ac:chgData name="francesco masci" userId="3bcb6655-9774-4c58-9bce-fe37490cc893" providerId="ADAL" clId="{BE1C0A1F-E9D7-4BE5-8758-FC5B2B3C0FF9}" dt="2025-08-23T15:16:56.309" v="4419" actId="21"/>
          <ac:picMkLst>
            <pc:docMk/>
            <pc:sldMk cId="1747581863" sldId="264"/>
            <ac:picMk id="34" creationId="{09F377D0-3EDB-23D1-5677-AB2E6FD4B4BA}"/>
          </ac:picMkLst>
        </pc:picChg>
        <pc:cxnChg chg="add mod">
          <ac:chgData name="francesco masci" userId="3bcb6655-9774-4c58-9bce-fe37490cc893" providerId="ADAL" clId="{BE1C0A1F-E9D7-4BE5-8758-FC5B2B3C0FF9}" dt="2025-08-24T02:20:30.633" v="8604" actId="1076"/>
          <ac:cxnSpMkLst>
            <pc:docMk/>
            <pc:sldMk cId="1747581863" sldId="264"/>
            <ac:cxnSpMk id="21" creationId="{FE92F624-69DA-1EE2-4FF2-A0E34C2A58F6}"/>
          </ac:cxnSpMkLst>
        </pc:cxnChg>
        <pc:cxnChg chg="add mod">
          <ac:chgData name="francesco masci" userId="3bcb6655-9774-4c58-9bce-fe37490cc893" providerId="ADAL" clId="{BE1C0A1F-E9D7-4BE5-8758-FC5B2B3C0FF9}" dt="2025-08-24T02:20:30.633" v="8604" actId="1076"/>
          <ac:cxnSpMkLst>
            <pc:docMk/>
            <pc:sldMk cId="1747581863" sldId="264"/>
            <ac:cxnSpMk id="30" creationId="{2D242D62-FC51-0485-80B7-FD84784F069C}"/>
          </ac:cxnSpMkLst>
        </pc:cxnChg>
      </pc:sldChg>
      <pc:sldChg chg="addSp delSp modSp add mod">
        <pc:chgData name="francesco masci" userId="3bcb6655-9774-4c58-9bce-fe37490cc893" providerId="ADAL" clId="{BE1C0A1F-E9D7-4BE5-8758-FC5B2B3C0FF9}" dt="2025-08-24T10:50:27.014" v="10424" actId="20577"/>
        <pc:sldMkLst>
          <pc:docMk/>
          <pc:sldMk cId="2723819617" sldId="265"/>
        </pc:sldMkLst>
        <pc:spChg chg="del mod">
          <ac:chgData name="francesco masci" userId="3bcb6655-9774-4c58-9bce-fe37490cc893" providerId="ADAL" clId="{BE1C0A1F-E9D7-4BE5-8758-FC5B2B3C0FF9}" dt="2025-08-24T01:54:44.486" v="8095" actId="478"/>
          <ac:spMkLst>
            <pc:docMk/>
            <pc:sldMk cId="2723819617" sldId="265"/>
            <ac:spMk id="2" creationId="{68C49697-C40B-5AE6-CC8A-F2AF2208F2C0}"/>
          </ac:spMkLst>
        </pc:spChg>
        <pc:spChg chg="add mod">
          <ac:chgData name="francesco masci" userId="3bcb6655-9774-4c58-9bce-fe37490cc893" providerId="ADAL" clId="{BE1C0A1F-E9D7-4BE5-8758-FC5B2B3C0FF9}" dt="2025-08-24T10:35:51.637" v="10211"/>
          <ac:spMkLst>
            <pc:docMk/>
            <pc:sldMk cId="2723819617" sldId="265"/>
            <ac:spMk id="2" creationId="{6DC5FC5A-6111-7BE1-3FA1-16EC7CE27E6B}"/>
          </ac:spMkLst>
        </pc:spChg>
        <pc:spChg chg="add mod">
          <ac:chgData name="francesco masci" userId="3bcb6655-9774-4c58-9bce-fe37490cc893" providerId="ADAL" clId="{BE1C0A1F-E9D7-4BE5-8758-FC5B2B3C0FF9}" dt="2025-08-24T01:23:38.578" v="7496"/>
          <ac:spMkLst>
            <pc:docMk/>
            <pc:sldMk cId="2723819617" sldId="265"/>
            <ac:spMk id="3" creationId="{A740B7B3-C5B8-FA86-DE14-A7EB99DB760F}"/>
          </ac:spMkLst>
        </pc:spChg>
        <pc:spChg chg="add del mod">
          <ac:chgData name="francesco masci" userId="3bcb6655-9774-4c58-9bce-fe37490cc893" providerId="ADAL" clId="{BE1C0A1F-E9D7-4BE5-8758-FC5B2B3C0FF9}" dt="2025-08-24T10:35:51.458" v="10210" actId="478"/>
          <ac:spMkLst>
            <pc:docMk/>
            <pc:sldMk cId="2723819617" sldId="265"/>
            <ac:spMk id="4" creationId="{EB4B25DA-936C-F30A-71AF-C96FEEDDAEDD}"/>
          </ac:spMkLst>
        </pc:spChg>
        <pc:spChg chg="add mod">
          <ac:chgData name="francesco masci" userId="3bcb6655-9774-4c58-9bce-fe37490cc893" providerId="ADAL" clId="{BE1C0A1F-E9D7-4BE5-8758-FC5B2B3C0FF9}" dt="2025-08-24T02:20:52.319" v="8613" actId="1076"/>
          <ac:spMkLst>
            <pc:docMk/>
            <pc:sldMk cId="2723819617" sldId="265"/>
            <ac:spMk id="6" creationId="{54A0E5FA-D0DB-B2CE-28E2-4B7939D33766}"/>
          </ac:spMkLst>
        </pc:spChg>
        <pc:spChg chg="mod">
          <ac:chgData name="francesco masci" userId="3bcb6655-9774-4c58-9bce-fe37490cc893" providerId="ADAL" clId="{BE1C0A1F-E9D7-4BE5-8758-FC5B2B3C0FF9}" dt="2025-08-23T15:49:30.324" v="4768" actId="12788"/>
          <ac:spMkLst>
            <pc:docMk/>
            <pc:sldMk cId="2723819617" sldId="265"/>
            <ac:spMk id="8" creationId="{31E63280-C3B9-55CC-5213-AE03ADFC6470}"/>
          </ac:spMkLst>
        </pc:spChg>
        <pc:spChg chg="del mod">
          <ac:chgData name="francesco masci" userId="3bcb6655-9774-4c58-9bce-fe37490cc893" providerId="ADAL" clId="{BE1C0A1F-E9D7-4BE5-8758-FC5B2B3C0FF9}" dt="2025-08-24T10:50:07.464" v="10422" actId="478"/>
          <ac:spMkLst>
            <pc:docMk/>
            <pc:sldMk cId="2723819617" sldId="265"/>
            <ac:spMk id="13" creationId="{DDF63628-73B1-4662-7F9E-100A2136E2E9}"/>
          </ac:spMkLst>
        </pc:spChg>
        <pc:spChg chg="del">
          <ac:chgData name="francesco masci" userId="3bcb6655-9774-4c58-9bce-fe37490cc893" providerId="ADAL" clId="{BE1C0A1F-E9D7-4BE5-8758-FC5B2B3C0FF9}" dt="2025-08-24T01:23:38.425" v="7495" actId="478"/>
          <ac:spMkLst>
            <pc:docMk/>
            <pc:sldMk cId="2723819617" sldId="265"/>
            <ac:spMk id="18" creationId="{EE66CEF1-8C11-3029-B974-CA06D8BD8F70}"/>
          </ac:spMkLst>
        </pc:spChg>
        <pc:spChg chg="mod">
          <ac:chgData name="francesco masci" userId="3bcb6655-9774-4c58-9bce-fe37490cc893" providerId="ADAL" clId="{BE1C0A1F-E9D7-4BE5-8758-FC5B2B3C0FF9}" dt="2025-08-24T10:50:27.014" v="10424" actId="20577"/>
          <ac:spMkLst>
            <pc:docMk/>
            <pc:sldMk cId="2723819617" sldId="265"/>
            <ac:spMk id="19" creationId="{FEC4D2AE-F981-3119-5FD3-98A26B8A09F2}"/>
          </ac:spMkLst>
        </pc:spChg>
        <pc:picChg chg="add del mod">
          <ac:chgData name="francesco masci" userId="3bcb6655-9774-4c58-9bce-fe37490cc893" providerId="ADAL" clId="{BE1C0A1F-E9D7-4BE5-8758-FC5B2B3C0FF9}" dt="2025-08-23T15:16:28.550" v="4396" actId="478"/>
          <ac:picMkLst>
            <pc:docMk/>
            <pc:sldMk cId="2723819617" sldId="265"/>
            <ac:picMk id="4" creationId="{8ED24F1E-242F-1974-74F5-C8452EFCD8A7}"/>
          </ac:picMkLst>
        </pc:picChg>
        <pc:picChg chg="add mod">
          <ac:chgData name="francesco masci" userId="3bcb6655-9774-4c58-9bce-fe37490cc893" providerId="ADAL" clId="{BE1C0A1F-E9D7-4BE5-8758-FC5B2B3C0FF9}" dt="2025-08-24T02:21:02.252" v="8623" actId="1076"/>
          <ac:picMkLst>
            <pc:docMk/>
            <pc:sldMk cId="2723819617" sldId="265"/>
            <ac:picMk id="5" creationId="{E8289387-1F60-DA9B-E807-3BD91BD0E5AF}"/>
          </ac:picMkLst>
        </pc:picChg>
        <pc:picChg chg="add mod">
          <ac:chgData name="francesco masci" userId="3bcb6655-9774-4c58-9bce-fe37490cc893" providerId="ADAL" clId="{BE1C0A1F-E9D7-4BE5-8758-FC5B2B3C0FF9}" dt="2025-08-23T15:49:16.360" v="4767" actId="12788"/>
          <ac:picMkLst>
            <pc:docMk/>
            <pc:sldMk cId="2723819617" sldId="265"/>
            <ac:picMk id="34" creationId="{09F377D0-3EDB-23D1-5677-AB2E6FD4B4BA}"/>
          </ac:picMkLst>
        </pc:picChg>
      </pc:sldChg>
      <pc:sldChg chg="addSp delSp modSp add del mod modShow">
        <pc:chgData name="francesco masci" userId="3bcb6655-9774-4c58-9bce-fe37490cc893" providerId="ADAL" clId="{BE1C0A1F-E9D7-4BE5-8758-FC5B2B3C0FF9}" dt="2025-08-24T10:35:55.235" v="10213"/>
        <pc:sldMkLst>
          <pc:docMk/>
          <pc:sldMk cId="74046859" sldId="266"/>
        </pc:sldMkLst>
        <pc:spChg chg="del mod">
          <ac:chgData name="francesco masci" userId="3bcb6655-9774-4c58-9bce-fe37490cc893" providerId="ADAL" clId="{BE1C0A1F-E9D7-4BE5-8758-FC5B2B3C0FF9}" dt="2025-08-24T10:35:55.112" v="10212" actId="478"/>
          <ac:spMkLst>
            <pc:docMk/>
            <pc:sldMk cId="74046859" sldId="266"/>
            <ac:spMk id="2" creationId="{79E6EBA8-FA14-5B7D-D579-610AD4EC77C5}"/>
          </ac:spMkLst>
        </pc:spChg>
        <pc:spChg chg="add mod">
          <ac:chgData name="francesco masci" userId="3bcb6655-9774-4c58-9bce-fe37490cc893" providerId="ADAL" clId="{BE1C0A1F-E9D7-4BE5-8758-FC5B2B3C0FF9}" dt="2025-08-24T02:23:05.905" v="8653" actId="14100"/>
          <ac:spMkLst>
            <pc:docMk/>
            <pc:sldMk cId="74046859" sldId="266"/>
            <ac:spMk id="3" creationId="{795CCE9C-42C7-C7D3-365B-F88F554D5249}"/>
          </ac:spMkLst>
        </pc:spChg>
        <pc:spChg chg="add mod">
          <ac:chgData name="francesco masci" userId="3bcb6655-9774-4c58-9bce-fe37490cc893" providerId="ADAL" clId="{BE1C0A1F-E9D7-4BE5-8758-FC5B2B3C0FF9}" dt="2025-08-24T02:44:23.922" v="9089" actId="1076"/>
          <ac:spMkLst>
            <pc:docMk/>
            <pc:sldMk cId="74046859" sldId="266"/>
            <ac:spMk id="4" creationId="{F88721F9-93B8-A49C-2373-1D4FC525C23D}"/>
          </ac:spMkLst>
        </pc:spChg>
        <pc:spChg chg="add mod">
          <ac:chgData name="francesco masci" userId="3bcb6655-9774-4c58-9bce-fe37490cc893" providerId="ADAL" clId="{BE1C0A1F-E9D7-4BE5-8758-FC5B2B3C0FF9}" dt="2025-08-24T01:24:06.115" v="7518"/>
          <ac:spMkLst>
            <pc:docMk/>
            <pc:sldMk cId="74046859" sldId="266"/>
            <ac:spMk id="5" creationId="{9E066ADE-09F3-A267-CDF2-9E0D4F40D976}"/>
          </ac:spMkLst>
        </pc:spChg>
        <pc:spChg chg="mod">
          <ac:chgData name="francesco masci" userId="3bcb6655-9774-4c58-9bce-fe37490cc893" providerId="ADAL" clId="{BE1C0A1F-E9D7-4BE5-8758-FC5B2B3C0FF9}" dt="2025-08-24T03:13:11.025" v="9334" actId="1076"/>
          <ac:spMkLst>
            <pc:docMk/>
            <pc:sldMk cId="74046859" sldId="266"/>
            <ac:spMk id="6" creationId="{38143E98-415D-BC39-986D-65C07C280146}"/>
          </ac:spMkLst>
        </pc:spChg>
        <pc:spChg chg="mod">
          <ac:chgData name="francesco masci" userId="3bcb6655-9774-4c58-9bce-fe37490cc893" providerId="ADAL" clId="{BE1C0A1F-E9D7-4BE5-8758-FC5B2B3C0FF9}" dt="2025-08-23T15:20:53.063" v="4500" actId="20577"/>
          <ac:spMkLst>
            <pc:docMk/>
            <pc:sldMk cId="74046859" sldId="266"/>
            <ac:spMk id="8" creationId="{573C8C2B-F044-4C04-5A10-DB3436F72B40}"/>
          </ac:spMkLst>
        </pc:spChg>
        <pc:spChg chg="add mod">
          <ac:chgData name="francesco masci" userId="3bcb6655-9774-4c58-9bce-fe37490cc893" providerId="ADAL" clId="{BE1C0A1F-E9D7-4BE5-8758-FC5B2B3C0FF9}" dt="2025-08-24T10:35:55.235" v="10213"/>
          <ac:spMkLst>
            <pc:docMk/>
            <pc:sldMk cId="74046859" sldId="266"/>
            <ac:spMk id="9" creationId="{6E219C23-6D54-B296-2138-7A240CB2A1F7}"/>
          </ac:spMkLst>
        </pc:spChg>
        <pc:spChg chg="mod">
          <ac:chgData name="francesco masci" userId="3bcb6655-9774-4c58-9bce-fe37490cc893" providerId="ADAL" clId="{BE1C0A1F-E9D7-4BE5-8758-FC5B2B3C0FF9}" dt="2025-08-23T15:34:56.279" v="4605" actId="207"/>
          <ac:spMkLst>
            <pc:docMk/>
            <pc:sldMk cId="74046859" sldId="266"/>
            <ac:spMk id="10" creationId="{8E590112-E488-E126-2F07-E7514153B25F}"/>
          </ac:spMkLst>
        </pc:spChg>
        <pc:spChg chg="mod">
          <ac:chgData name="francesco masci" userId="3bcb6655-9774-4c58-9bce-fe37490cc893" providerId="ADAL" clId="{BE1C0A1F-E9D7-4BE5-8758-FC5B2B3C0FF9}" dt="2025-08-23T15:34:52.417" v="4604" actId="207"/>
          <ac:spMkLst>
            <pc:docMk/>
            <pc:sldMk cId="74046859" sldId="266"/>
            <ac:spMk id="11" creationId="{9FEA84EA-152E-4E13-3F05-1224EAF09D86}"/>
          </ac:spMkLst>
        </pc:spChg>
        <pc:spChg chg="del mod">
          <ac:chgData name="francesco masci" userId="3bcb6655-9774-4c58-9bce-fe37490cc893" providerId="ADAL" clId="{BE1C0A1F-E9D7-4BE5-8758-FC5B2B3C0FF9}" dt="2025-08-23T15:25:23.027" v="4508" actId="478"/>
          <ac:spMkLst>
            <pc:docMk/>
            <pc:sldMk cId="74046859" sldId="266"/>
            <ac:spMk id="13" creationId="{1CB095EF-FA12-3649-5AB9-0D139FD946C8}"/>
          </ac:spMkLst>
        </pc:spChg>
        <pc:spChg chg="add del mod">
          <ac:chgData name="francesco masci" userId="3bcb6655-9774-4c58-9bce-fe37490cc893" providerId="ADAL" clId="{BE1C0A1F-E9D7-4BE5-8758-FC5B2B3C0FF9}" dt="2025-08-23T15:40:43.201" v="4661" actId="478"/>
          <ac:spMkLst>
            <pc:docMk/>
            <pc:sldMk cId="74046859" sldId="266"/>
            <ac:spMk id="16" creationId="{9F0BEE5F-C7CE-42C7-5E8E-D9F6E7974779}"/>
          </ac:spMkLst>
        </pc:spChg>
        <pc:spChg chg="add del mod">
          <ac:chgData name="francesco masci" userId="3bcb6655-9774-4c58-9bce-fe37490cc893" providerId="ADAL" clId="{BE1C0A1F-E9D7-4BE5-8758-FC5B2B3C0FF9}" dt="2025-08-23T15:43:58.961" v="4689" actId="478"/>
          <ac:spMkLst>
            <pc:docMk/>
            <pc:sldMk cId="74046859" sldId="266"/>
            <ac:spMk id="17" creationId="{8B11175F-F025-04FE-D468-624E85FB49E4}"/>
          </ac:spMkLst>
        </pc:spChg>
        <pc:spChg chg="del mod">
          <ac:chgData name="francesco masci" userId="3bcb6655-9774-4c58-9bce-fe37490cc893" providerId="ADAL" clId="{BE1C0A1F-E9D7-4BE5-8758-FC5B2B3C0FF9}" dt="2025-08-24T01:24:05.930" v="7517" actId="478"/>
          <ac:spMkLst>
            <pc:docMk/>
            <pc:sldMk cId="74046859" sldId="266"/>
            <ac:spMk id="18" creationId="{F254F55F-8AC5-2613-20E4-EF0752C96068}"/>
          </ac:spMkLst>
        </pc:spChg>
        <pc:spChg chg="del">
          <ac:chgData name="francesco masci" userId="3bcb6655-9774-4c58-9bce-fe37490cc893" providerId="ADAL" clId="{BE1C0A1F-E9D7-4BE5-8758-FC5B2B3C0FF9}" dt="2025-08-23T15:25:22.611" v="4507" actId="478"/>
          <ac:spMkLst>
            <pc:docMk/>
            <pc:sldMk cId="74046859" sldId="266"/>
            <ac:spMk id="19" creationId="{04AB396C-0EE9-A041-C9C5-A1A434D047FA}"/>
          </ac:spMkLst>
        </pc:spChg>
        <pc:spChg chg="add mod">
          <ac:chgData name="francesco masci" userId="3bcb6655-9774-4c58-9bce-fe37490cc893" providerId="ADAL" clId="{BE1C0A1F-E9D7-4BE5-8758-FC5B2B3C0FF9}" dt="2025-08-24T03:12:55.150" v="9332" actId="1076"/>
          <ac:spMkLst>
            <pc:docMk/>
            <pc:sldMk cId="74046859" sldId="266"/>
            <ac:spMk id="20" creationId="{052CD988-0F4A-37F5-7915-2EFF94D5F3A9}"/>
          </ac:spMkLst>
        </pc:spChg>
        <pc:grpChg chg="add mod">
          <ac:chgData name="francesco masci" userId="3bcb6655-9774-4c58-9bce-fe37490cc893" providerId="ADAL" clId="{BE1C0A1F-E9D7-4BE5-8758-FC5B2B3C0FF9}" dt="2025-08-24T02:26:54.604" v="8724" actId="1076"/>
          <ac:grpSpMkLst>
            <pc:docMk/>
            <pc:sldMk cId="74046859" sldId="266"/>
            <ac:grpSpMk id="7" creationId="{AC2737D2-2479-AD91-0E72-0E1D22F44ACD}"/>
          </ac:grpSpMkLst>
        </pc:grpChg>
        <pc:grpChg chg="add del mod">
          <ac:chgData name="francesco masci" userId="3bcb6655-9774-4c58-9bce-fe37490cc893" providerId="ADAL" clId="{BE1C0A1F-E9D7-4BE5-8758-FC5B2B3C0FF9}" dt="2025-08-23T15:43:58.961" v="4689" actId="478"/>
          <ac:grpSpMkLst>
            <pc:docMk/>
            <pc:sldMk cId="74046859" sldId="266"/>
            <ac:grpSpMk id="9" creationId="{0F57ED1F-9ACC-7C88-E6D0-6A8531DB32F3}"/>
          </ac:grpSpMkLst>
        </pc:grpChg>
        <pc:graphicFrameChg chg="add mod modGraphic">
          <ac:chgData name="francesco masci" userId="3bcb6655-9774-4c58-9bce-fe37490cc893" providerId="ADAL" clId="{BE1C0A1F-E9D7-4BE5-8758-FC5B2B3C0FF9}" dt="2025-08-24T03:13:02.851" v="9333" actId="1076"/>
          <ac:graphicFrameMkLst>
            <pc:docMk/>
            <pc:sldMk cId="74046859" sldId="266"/>
            <ac:graphicFrameMk id="12" creationId="{8CA2DBB4-B22B-50B4-EF2F-7393C6D351BD}"/>
          </ac:graphicFrameMkLst>
        </pc:graphicFrameChg>
        <pc:graphicFrameChg chg="add mod">
          <ac:chgData name="francesco masci" userId="3bcb6655-9774-4c58-9bce-fe37490cc893" providerId="ADAL" clId="{BE1C0A1F-E9D7-4BE5-8758-FC5B2B3C0FF9}" dt="2025-08-23T15:32:48.492" v="4590"/>
          <ac:graphicFrameMkLst>
            <pc:docMk/>
            <pc:sldMk cId="74046859" sldId="266"/>
            <ac:graphicFrameMk id="14" creationId="{79509398-6BF9-D42F-0365-2314A1741B5B}"/>
          </ac:graphicFrameMkLst>
        </pc:graphicFrameChg>
        <pc:graphicFrameChg chg="add del mod modGraphic">
          <ac:chgData name="francesco masci" userId="3bcb6655-9774-4c58-9bce-fe37490cc893" providerId="ADAL" clId="{BE1C0A1F-E9D7-4BE5-8758-FC5B2B3C0FF9}" dt="2025-08-23T15:43:58.961" v="4689" actId="478"/>
          <ac:graphicFrameMkLst>
            <pc:docMk/>
            <pc:sldMk cId="74046859" sldId="266"/>
            <ac:graphicFrameMk id="15" creationId="{DF867E79-1E39-D055-20C7-BC25BA2D1327}"/>
          </ac:graphicFrameMkLst>
        </pc:graphicFrameChg>
        <pc:picChg chg="del">
          <ac:chgData name="francesco masci" userId="3bcb6655-9774-4c58-9bce-fe37490cc893" providerId="ADAL" clId="{BE1C0A1F-E9D7-4BE5-8758-FC5B2B3C0FF9}" dt="2025-08-23T15:25:19.943" v="4505" actId="478"/>
          <ac:picMkLst>
            <pc:docMk/>
            <pc:sldMk cId="74046859" sldId="266"/>
            <ac:picMk id="5" creationId="{252BB5D5-FD7D-E814-0C29-1D7AD24FE34E}"/>
          </ac:picMkLst>
        </pc:picChg>
        <pc:picChg chg="del">
          <ac:chgData name="francesco masci" userId="3bcb6655-9774-4c58-9bce-fe37490cc893" providerId="ADAL" clId="{BE1C0A1F-E9D7-4BE5-8758-FC5B2B3C0FF9}" dt="2025-08-23T15:25:18.931" v="4504" actId="478"/>
          <ac:picMkLst>
            <pc:docMk/>
            <pc:sldMk cId="74046859" sldId="266"/>
            <ac:picMk id="34" creationId="{76B49470-FD63-5895-586D-42EDB67BB066}"/>
          </ac:picMkLst>
        </pc:picChg>
      </pc:sldChg>
      <pc:sldChg chg="modSp add del mod">
        <pc:chgData name="francesco masci" userId="3bcb6655-9774-4c58-9bce-fe37490cc893" providerId="ADAL" clId="{BE1C0A1F-E9D7-4BE5-8758-FC5B2B3C0FF9}" dt="2025-08-23T15:43:03.437" v="4687" actId="2696"/>
        <pc:sldMkLst>
          <pc:docMk/>
          <pc:sldMk cId="1342300405" sldId="267"/>
        </pc:sldMkLst>
        <pc:spChg chg="mod">
          <ac:chgData name="francesco masci" userId="3bcb6655-9774-4c58-9bce-fe37490cc893" providerId="ADAL" clId="{BE1C0A1F-E9D7-4BE5-8758-FC5B2B3C0FF9}" dt="2025-08-23T15:41:55.694" v="4683" actId="1076"/>
          <ac:spMkLst>
            <pc:docMk/>
            <pc:sldMk cId="1342300405" sldId="267"/>
            <ac:spMk id="2" creationId="{92F44765-F991-397C-E0A7-8F854EFAD911}"/>
          </ac:spMkLst>
        </pc:spChg>
        <pc:spChg chg="mod">
          <ac:chgData name="francesco masci" userId="3bcb6655-9774-4c58-9bce-fe37490cc893" providerId="ADAL" clId="{BE1C0A1F-E9D7-4BE5-8758-FC5B2B3C0FF9}" dt="2025-08-23T15:42:10.944" v="4684" actId="1076"/>
          <ac:spMkLst>
            <pc:docMk/>
            <pc:sldMk cId="1342300405" sldId="267"/>
            <ac:spMk id="17" creationId="{796748DA-7959-29D3-A9D8-41886D796C75}"/>
          </ac:spMkLst>
        </pc:spChg>
        <pc:spChg chg="mod">
          <ac:chgData name="francesco masci" userId="3bcb6655-9774-4c58-9bce-fe37490cc893" providerId="ADAL" clId="{BE1C0A1F-E9D7-4BE5-8758-FC5B2B3C0FF9}" dt="2025-08-23T15:41:28.677" v="4676" actId="1076"/>
          <ac:spMkLst>
            <pc:docMk/>
            <pc:sldMk cId="1342300405" sldId="267"/>
            <ac:spMk id="20" creationId="{BC404AB1-422D-F4A0-8DA7-05F6899BD5BD}"/>
          </ac:spMkLst>
        </pc:spChg>
        <pc:grpChg chg="mod">
          <ac:chgData name="francesco masci" userId="3bcb6655-9774-4c58-9bce-fe37490cc893" providerId="ADAL" clId="{BE1C0A1F-E9D7-4BE5-8758-FC5B2B3C0FF9}" dt="2025-08-23T15:42:40.786" v="4686" actId="1076"/>
          <ac:grpSpMkLst>
            <pc:docMk/>
            <pc:sldMk cId="1342300405" sldId="267"/>
            <ac:grpSpMk id="7" creationId="{6B0DCE0D-E33E-5DFE-FA72-631112C88A4B}"/>
          </ac:grpSpMkLst>
        </pc:grpChg>
        <pc:grpChg chg="mod">
          <ac:chgData name="francesco masci" userId="3bcb6655-9774-4c58-9bce-fe37490cc893" providerId="ADAL" clId="{BE1C0A1F-E9D7-4BE5-8758-FC5B2B3C0FF9}" dt="2025-08-23T15:42:36.576" v="4685" actId="1076"/>
          <ac:grpSpMkLst>
            <pc:docMk/>
            <pc:sldMk cId="1342300405" sldId="267"/>
            <ac:grpSpMk id="9" creationId="{26BADF3B-E0A7-CCEF-760B-08D55F3BA098}"/>
          </ac:grpSpMkLst>
        </pc:grpChg>
        <pc:graphicFrameChg chg="mod">
          <ac:chgData name="francesco masci" userId="3bcb6655-9774-4c58-9bce-fe37490cc893" providerId="ADAL" clId="{BE1C0A1F-E9D7-4BE5-8758-FC5B2B3C0FF9}" dt="2025-08-23T15:41:28.677" v="4676" actId="1076"/>
          <ac:graphicFrameMkLst>
            <pc:docMk/>
            <pc:sldMk cId="1342300405" sldId="267"/>
            <ac:graphicFrameMk id="12" creationId="{00B594A9-6FA2-5296-6E35-65A3752B3D45}"/>
          </ac:graphicFrameMkLst>
        </pc:graphicFrameChg>
        <pc:graphicFrameChg chg="mod">
          <ac:chgData name="francesco masci" userId="3bcb6655-9774-4c58-9bce-fe37490cc893" providerId="ADAL" clId="{BE1C0A1F-E9D7-4BE5-8758-FC5B2B3C0FF9}" dt="2025-08-23T15:42:10.944" v="4684" actId="1076"/>
          <ac:graphicFrameMkLst>
            <pc:docMk/>
            <pc:sldMk cId="1342300405" sldId="267"/>
            <ac:graphicFrameMk id="15" creationId="{A70FACE3-99B0-39B4-CF7A-9A5233D5BF10}"/>
          </ac:graphicFrameMkLst>
        </pc:graphicFrameChg>
      </pc:sldChg>
      <pc:sldChg chg="addSp delSp modSp add del mod ord modShow">
        <pc:chgData name="francesco masci" userId="3bcb6655-9774-4c58-9bce-fe37490cc893" providerId="ADAL" clId="{BE1C0A1F-E9D7-4BE5-8758-FC5B2B3C0FF9}" dt="2025-08-24T02:22:18.527" v="8639" actId="47"/>
        <pc:sldMkLst>
          <pc:docMk/>
          <pc:sldMk cId="4237770536" sldId="267"/>
        </pc:sldMkLst>
        <pc:spChg chg="del">
          <ac:chgData name="francesco masci" userId="3bcb6655-9774-4c58-9bce-fe37490cc893" providerId="ADAL" clId="{BE1C0A1F-E9D7-4BE5-8758-FC5B2B3C0FF9}" dt="2025-08-24T01:54:47.849" v="8097" actId="478"/>
          <ac:spMkLst>
            <pc:docMk/>
            <pc:sldMk cId="4237770536" sldId="267"/>
            <ac:spMk id="2" creationId="{25998E28-B886-3C38-D688-09BC1D09755A}"/>
          </ac:spMkLst>
        </pc:spChg>
        <pc:spChg chg="mod">
          <ac:chgData name="francesco masci" userId="3bcb6655-9774-4c58-9bce-fe37490cc893" providerId="ADAL" clId="{BE1C0A1F-E9D7-4BE5-8758-FC5B2B3C0FF9}" dt="2025-08-24T02:21:50.207" v="8637" actId="255"/>
          <ac:spMkLst>
            <pc:docMk/>
            <pc:sldMk cId="4237770536" sldId="267"/>
            <ac:spMk id="3" creationId="{E816B55F-8071-71C9-D75F-66946454224D}"/>
          </ac:spMkLst>
        </pc:spChg>
        <pc:spChg chg="add mod">
          <ac:chgData name="francesco masci" userId="3bcb6655-9774-4c58-9bce-fe37490cc893" providerId="ADAL" clId="{BE1C0A1F-E9D7-4BE5-8758-FC5B2B3C0FF9}" dt="2025-08-24T01:54:47.979" v="8098"/>
          <ac:spMkLst>
            <pc:docMk/>
            <pc:sldMk cId="4237770536" sldId="267"/>
            <ac:spMk id="5" creationId="{74243CA4-BE2C-1F2E-7FB8-4DAE0FAB3181}"/>
          </ac:spMkLst>
        </pc:spChg>
        <pc:spChg chg="mod">
          <ac:chgData name="francesco masci" userId="3bcb6655-9774-4c58-9bce-fe37490cc893" providerId="ADAL" clId="{BE1C0A1F-E9D7-4BE5-8758-FC5B2B3C0FF9}" dt="2025-08-24T02:21:26.936" v="8632" actId="12788"/>
          <ac:spMkLst>
            <pc:docMk/>
            <pc:sldMk cId="4237770536" sldId="267"/>
            <ac:spMk id="6" creationId="{77EAC260-DD66-53C0-F091-3447ABFEF05A}"/>
          </ac:spMkLst>
        </pc:spChg>
        <pc:spChg chg="mod">
          <ac:chgData name="francesco masci" userId="3bcb6655-9774-4c58-9bce-fe37490cc893" providerId="ADAL" clId="{BE1C0A1F-E9D7-4BE5-8758-FC5B2B3C0FF9}" dt="2025-08-24T02:21:37.637" v="8634" actId="403"/>
          <ac:spMkLst>
            <pc:docMk/>
            <pc:sldMk cId="4237770536" sldId="267"/>
            <ac:spMk id="17" creationId="{6D8BC7C6-0340-597D-93AB-09A7A45A590A}"/>
          </ac:spMkLst>
        </pc:spChg>
        <pc:spChg chg="mod">
          <ac:chgData name="francesco masci" userId="3bcb6655-9774-4c58-9bce-fe37490cc893" providerId="ADAL" clId="{BE1C0A1F-E9D7-4BE5-8758-FC5B2B3C0FF9}" dt="2025-08-24T01:24:02.087" v="7516" actId="12788"/>
          <ac:spMkLst>
            <pc:docMk/>
            <pc:sldMk cId="4237770536" sldId="267"/>
            <ac:spMk id="18" creationId="{C034E89D-56FF-C50A-83A5-61630848417B}"/>
          </ac:spMkLst>
        </pc:spChg>
        <pc:spChg chg="add del mod">
          <ac:chgData name="francesco masci" userId="3bcb6655-9774-4c58-9bce-fe37490cc893" providerId="ADAL" clId="{BE1C0A1F-E9D7-4BE5-8758-FC5B2B3C0FF9}" dt="2025-08-24T02:21:35.054" v="8633" actId="403"/>
          <ac:spMkLst>
            <pc:docMk/>
            <pc:sldMk cId="4237770536" sldId="267"/>
            <ac:spMk id="20" creationId="{97DDAA56-F770-2698-A9F9-6922AF066E3C}"/>
          </ac:spMkLst>
        </pc:spChg>
        <pc:grpChg chg="add del mod">
          <ac:chgData name="francesco masci" userId="3bcb6655-9774-4c58-9bce-fe37490cc893" providerId="ADAL" clId="{BE1C0A1F-E9D7-4BE5-8758-FC5B2B3C0FF9}" dt="2025-08-24T02:22:04.508" v="8638" actId="14100"/>
          <ac:grpSpMkLst>
            <pc:docMk/>
            <pc:sldMk cId="4237770536" sldId="267"/>
            <ac:grpSpMk id="7" creationId="{DE68C87E-00AB-700D-D7E8-A959448A6A0C}"/>
          </ac:grpSpMkLst>
        </pc:grpChg>
        <pc:grpChg chg="mod">
          <ac:chgData name="francesco masci" userId="3bcb6655-9774-4c58-9bce-fe37490cc893" providerId="ADAL" clId="{BE1C0A1F-E9D7-4BE5-8758-FC5B2B3C0FF9}" dt="2025-08-23T15:44:36.826" v="4694" actId="1076"/>
          <ac:grpSpMkLst>
            <pc:docMk/>
            <pc:sldMk cId="4237770536" sldId="267"/>
            <ac:grpSpMk id="9" creationId="{F05B7FF4-AA61-87EB-1742-852143916DF5}"/>
          </ac:grpSpMkLst>
        </pc:grpChg>
        <pc:graphicFrameChg chg="add del mod modGraphic">
          <ac:chgData name="francesco masci" userId="3bcb6655-9774-4c58-9bce-fe37490cc893" providerId="ADAL" clId="{BE1C0A1F-E9D7-4BE5-8758-FC5B2B3C0FF9}" dt="2025-08-23T23:59:17.238" v="6297" actId="13243"/>
          <ac:graphicFrameMkLst>
            <pc:docMk/>
            <pc:sldMk cId="4237770536" sldId="267"/>
            <ac:graphicFrameMk id="12" creationId="{8F25AC70-09E6-8C1D-8798-A2A883ADDAE2}"/>
          </ac:graphicFrameMkLst>
        </pc:graphicFrameChg>
        <pc:graphicFrameChg chg="mod">
          <ac:chgData name="francesco masci" userId="3bcb6655-9774-4c58-9bce-fe37490cc893" providerId="ADAL" clId="{BE1C0A1F-E9D7-4BE5-8758-FC5B2B3C0FF9}" dt="2025-08-23T15:44:36.826" v="4694" actId="1076"/>
          <ac:graphicFrameMkLst>
            <pc:docMk/>
            <pc:sldMk cId="4237770536" sldId="267"/>
            <ac:graphicFrameMk id="15" creationId="{D4532E8C-3DF8-E915-CA88-B580027118A0}"/>
          </ac:graphicFrameMkLst>
        </pc:graphicFrameChg>
      </pc:sldChg>
      <pc:sldChg chg="addSp delSp modSp add del mod ord modShow">
        <pc:chgData name="francesco masci" userId="3bcb6655-9774-4c58-9bce-fe37490cc893" providerId="ADAL" clId="{BE1C0A1F-E9D7-4BE5-8758-FC5B2B3C0FF9}" dt="2025-08-24T10:35:58.210" v="10215"/>
        <pc:sldMkLst>
          <pc:docMk/>
          <pc:sldMk cId="1512718254" sldId="268"/>
        </pc:sldMkLst>
        <pc:spChg chg="del">
          <ac:chgData name="francesco masci" userId="3bcb6655-9774-4c58-9bce-fe37490cc893" providerId="ADAL" clId="{BE1C0A1F-E9D7-4BE5-8758-FC5B2B3C0FF9}" dt="2025-08-24T10:35:58.037" v="10214" actId="478"/>
          <ac:spMkLst>
            <pc:docMk/>
            <pc:sldMk cId="1512718254" sldId="268"/>
            <ac:spMk id="2" creationId="{C9A30EF4-8413-FB30-1B83-40E26349C266}"/>
          </ac:spMkLst>
        </pc:spChg>
        <pc:spChg chg="add mod">
          <ac:chgData name="francesco masci" userId="3bcb6655-9774-4c58-9bce-fe37490cc893" providerId="ADAL" clId="{BE1C0A1F-E9D7-4BE5-8758-FC5B2B3C0FF9}" dt="2025-08-24T01:24:08.336" v="7520"/>
          <ac:spMkLst>
            <pc:docMk/>
            <pc:sldMk cId="1512718254" sldId="268"/>
            <ac:spMk id="3" creationId="{C90CE733-4A96-D738-F1D5-A8D8CDF8079E}"/>
          </ac:spMkLst>
        </pc:spChg>
        <pc:spChg chg="add mod">
          <ac:chgData name="francesco masci" userId="3bcb6655-9774-4c58-9bce-fe37490cc893" providerId="ADAL" clId="{BE1C0A1F-E9D7-4BE5-8758-FC5B2B3C0FF9}" dt="2025-08-24T03:13:18.645" v="9336"/>
          <ac:spMkLst>
            <pc:docMk/>
            <pc:sldMk cId="1512718254" sldId="268"/>
            <ac:spMk id="4" creationId="{4E033CD0-521C-B0A4-7762-3C1E549ADB4F}"/>
          </ac:spMkLst>
        </pc:spChg>
        <pc:spChg chg="add mod">
          <ac:chgData name="francesco masci" userId="3bcb6655-9774-4c58-9bce-fe37490cc893" providerId="ADAL" clId="{BE1C0A1F-E9D7-4BE5-8758-FC5B2B3C0FF9}" dt="2025-08-24T10:35:58.210" v="10215"/>
          <ac:spMkLst>
            <pc:docMk/>
            <pc:sldMk cId="1512718254" sldId="268"/>
            <ac:spMk id="5" creationId="{82DB0CD1-8ADC-C1A4-DE2E-75D2D6BB9B5A}"/>
          </ac:spMkLst>
        </pc:spChg>
        <pc:spChg chg="del mod">
          <ac:chgData name="francesco masci" userId="3bcb6655-9774-4c58-9bce-fe37490cc893" providerId="ADAL" clId="{BE1C0A1F-E9D7-4BE5-8758-FC5B2B3C0FF9}" dt="2025-08-24T03:13:18.332" v="9335" actId="478"/>
          <ac:spMkLst>
            <pc:docMk/>
            <pc:sldMk cId="1512718254" sldId="268"/>
            <ac:spMk id="6" creationId="{22BE3FC5-C7C9-21B3-2178-6930288A95C3}"/>
          </ac:spMkLst>
        </pc:spChg>
        <pc:spChg chg="mod">
          <ac:chgData name="francesco masci" userId="3bcb6655-9774-4c58-9bce-fe37490cc893" providerId="ADAL" clId="{BE1C0A1F-E9D7-4BE5-8758-FC5B2B3C0FF9}" dt="2025-08-24T02:25:42.652" v="8711" actId="14100"/>
          <ac:spMkLst>
            <pc:docMk/>
            <pc:sldMk cId="1512718254" sldId="268"/>
            <ac:spMk id="10" creationId="{D35F48DE-1C96-0BD3-58AE-5C02C580EEBB}"/>
          </ac:spMkLst>
        </pc:spChg>
        <pc:spChg chg="mod">
          <ac:chgData name="francesco masci" userId="3bcb6655-9774-4c58-9bce-fe37490cc893" providerId="ADAL" clId="{BE1C0A1F-E9D7-4BE5-8758-FC5B2B3C0FF9}" dt="2025-08-24T02:44:11.141" v="9085" actId="403"/>
          <ac:spMkLst>
            <pc:docMk/>
            <pc:sldMk cId="1512718254" sldId="268"/>
            <ac:spMk id="11" creationId="{F7D13A66-99EF-97AE-B279-E9F607EF7F5A}"/>
          </ac:spMkLst>
        </pc:spChg>
        <pc:spChg chg="mod">
          <ac:chgData name="francesco masci" userId="3bcb6655-9774-4c58-9bce-fe37490cc893" providerId="ADAL" clId="{BE1C0A1F-E9D7-4BE5-8758-FC5B2B3C0FF9}" dt="2025-08-24T03:13:30.795" v="9339" actId="1076"/>
          <ac:spMkLst>
            <pc:docMk/>
            <pc:sldMk cId="1512718254" sldId="268"/>
            <ac:spMk id="17" creationId="{1F1EF11E-7E63-063E-1B76-98941C5D4CFA}"/>
          </ac:spMkLst>
        </pc:spChg>
        <pc:spChg chg="del mod">
          <ac:chgData name="francesco masci" userId="3bcb6655-9774-4c58-9bce-fe37490cc893" providerId="ADAL" clId="{BE1C0A1F-E9D7-4BE5-8758-FC5B2B3C0FF9}" dt="2025-08-24T01:24:08.154" v="7519" actId="478"/>
          <ac:spMkLst>
            <pc:docMk/>
            <pc:sldMk cId="1512718254" sldId="268"/>
            <ac:spMk id="18" creationId="{279A3F17-AD7E-1CC5-B0AC-6C99DC4A62E3}"/>
          </ac:spMkLst>
        </pc:spChg>
        <pc:spChg chg="del">
          <ac:chgData name="francesco masci" userId="3bcb6655-9774-4c58-9bce-fe37490cc893" providerId="ADAL" clId="{BE1C0A1F-E9D7-4BE5-8758-FC5B2B3C0FF9}" dt="2025-08-23T15:44:46.927" v="4701" actId="478"/>
          <ac:spMkLst>
            <pc:docMk/>
            <pc:sldMk cId="1512718254" sldId="268"/>
            <ac:spMk id="20" creationId="{219A4AE3-0D4D-1C15-9A0A-492472BA152A}"/>
          </ac:spMkLst>
        </pc:spChg>
        <pc:grpChg chg="del">
          <ac:chgData name="francesco masci" userId="3bcb6655-9774-4c58-9bce-fe37490cc893" providerId="ADAL" clId="{BE1C0A1F-E9D7-4BE5-8758-FC5B2B3C0FF9}" dt="2025-08-23T15:44:46.927" v="4701" actId="478"/>
          <ac:grpSpMkLst>
            <pc:docMk/>
            <pc:sldMk cId="1512718254" sldId="268"/>
            <ac:grpSpMk id="7" creationId="{B4FA2549-CEC0-A8A0-EF60-8D616BC4BE90}"/>
          </ac:grpSpMkLst>
        </pc:grpChg>
        <pc:grpChg chg="mod">
          <ac:chgData name="francesco masci" userId="3bcb6655-9774-4c58-9bce-fe37490cc893" providerId="ADAL" clId="{BE1C0A1F-E9D7-4BE5-8758-FC5B2B3C0FF9}" dt="2025-08-24T02:26:41.924" v="8721" actId="1076"/>
          <ac:grpSpMkLst>
            <pc:docMk/>
            <pc:sldMk cId="1512718254" sldId="268"/>
            <ac:grpSpMk id="9" creationId="{EBA413E4-1349-2A04-A45B-772F3A196E7E}"/>
          </ac:grpSpMkLst>
        </pc:grpChg>
        <pc:graphicFrameChg chg="del">
          <ac:chgData name="francesco masci" userId="3bcb6655-9774-4c58-9bce-fe37490cc893" providerId="ADAL" clId="{BE1C0A1F-E9D7-4BE5-8758-FC5B2B3C0FF9}" dt="2025-08-23T15:44:46.927" v="4701" actId="478"/>
          <ac:graphicFrameMkLst>
            <pc:docMk/>
            <pc:sldMk cId="1512718254" sldId="268"/>
            <ac:graphicFrameMk id="12" creationId="{B72DC2F1-58C6-32AF-B95C-2327163E82B2}"/>
          </ac:graphicFrameMkLst>
        </pc:graphicFrameChg>
        <pc:graphicFrameChg chg="mod modGraphic">
          <ac:chgData name="francesco masci" userId="3bcb6655-9774-4c58-9bce-fe37490cc893" providerId="ADAL" clId="{BE1C0A1F-E9D7-4BE5-8758-FC5B2B3C0FF9}" dt="2025-08-24T03:13:23.171" v="9337" actId="1076"/>
          <ac:graphicFrameMkLst>
            <pc:docMk/>
            <pc:sldMk cId="1512718254" sldId="268"/>
            <ac:graphicFrameMk id="15" creationId="{FFC5E5A6-C26E-D541-A85C-E298E6A4E6DC}"/>
          </ac:graphicFrameMkLst>
        </pc:graphicFrameChg>
      </pc:sldChg>
      <pc:sldChg chg="addSp delSp modSp add mod ord">
        <pc:chgData name="francesco masci" userId="3bcb6655-9774-4c58-9bce-fe37490cc893" providerId="ADAL" clId="{BE1C0A1F-E9D7-4BE5-8758-FC5B2B3C0FF9}" dt="2025-08-24T10:56:35.153" v="10452" actId="20577"/>
        <pc:sldMkLst>
          <pc:docMk/>
          <pc:sldMk cId="3986924915" sldId="269"/>
        </pc:sldMkLst>
        <pc:spChg chg="del">
          <ac:chgData name="francesco masci" userId="3bcb6655-9774-4c58-9bce-fe37490cc893" providerId="ADAL" clId="{BE1C0A1F-E9D7-4BE5-8758-FC5B2B3C0FF9}" dt="2025-08-24T01:54:51.181" v="8099" actId="478"/>
          <ac:spMkLst>
            <pc:docMk/>
            <pc:sldMk cId="3986924915" sldId="269"/>
            <ac:spMk id="2" creationId="{CF1DAF61-1A15-B2DD-DDC7-F599E04EAE15}"/>
          </ac:spMkLst>
        </pc:spChg>
        <pc:spChg chg="add mod">
          <ac:chgData name="francesco masci" userId="3bcb6655-9774-4c58-9bce-fe37490cc893" providerId="ADAL" clId="{BE1C0A1F-E9D7-4BE5-8758-FC5B2B3C0FF9}" dt="2025-08-24T10:36:08.999" v="10217"/>
          <ac:spMkLst>
            <pc:docMk/>
            <pc:sldMk cId="3986924915" sldId="269"/>
            <ac:spMk id="2" creationId="{E7DCDA08-6126-FCE2-7EF4-2757093DEAE4}"/>
          </ac:spMkLst>
        </pc:spChg>
        <pc:spChg chg="add mod">
          <ac:chgData name="francesco masci" userId="3bcb6655-9774-4c58-9bce-fe37490cc893" providerId="ADAL" clId="{BE1C0A1F-E9D7-4BE5-8758-FC5B2B3C0FF9}" dt="2025-08-24T02:28:18.429" v="8751" actId="14100"/>
          <ac:spMkLst>
            <pc:docMk/>
            <pc:sldMk cId="3986924915" sldId="269"/>
            <ac:spMk id="3" creationId="{DF056877-D939-2341-C1B9-FAD5DEFD4B60}"/>
          </ac:spMkLst>
        </pc:spChg>
        <pc:spChg chg="add mod">
          <ac:chgData name="francesco masci" userId="3bcb6655-9774-4c58-9bce-fe37490cc893" providerId="ADAL" clId="{BE1C0A1F-E9D7-4BE5-8758-FC5B2B3C0FF9}" dt="2025-08-24T10:55:04.251" v="10443" actId="1076"/>
          <ac:spMkLst>
            <pc:docMk/>
            <pc:sldMk cId="3986924915" sldId="269"/>
            <ac:spMk id="4" creationId="{B44AEBAB-16CD-E047-2E2D-B4B38A7F2FEA}"/>
          </ac:spMkLst>
        </pc:spChg>
        <pc:spChg chg="add mod">
          <ac:chgData name="francesco masci" userId="3bcb6655-9774-4c58-9bce-fe37490cc893" providerId="ADAL" clId="{BE1C0A1F-E9D7-4BE5-8758-FC5B2B3C0FF9}" dt="2025-08-24T01:24:10.968" v="7522"/>
          <ac:spMkLst>
            <pc:docMk/>
            <pc:sldMk cId="3986924915" sldId="269"/>
            <ac:spMk id="5" creationId="{D1FE2E9A-1CDF-9BEF-80D2-4F123667970D}"/>
          </ac:spMkLst>
        </pc:spChg>
        <pc:spChg chg="mod">
          <ac:chgData name="francesco masci" userId="3bcb6655-9774-4c58-9bce-fe37490cc893" providerId="ADAL" clId="{BE1C0A1F-E9D7-4BE5-8758-FC5B2B3C0FF9}" dt="2025-08-24T10:54:14.214" v="10436" actId="20577"/>
          <ac:spMkLst>
            <pc:docMk/>
            <pc:sldMk cId="3986924915" sldId="269"/>
            <ac:spMk id="6" creationId="{B378337C-703B-56B9-21E0-6F38D954DC4A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7" creationId="{9544B902-D6F2-C34F-6EA6-8BF3FE393B9F}"/>
          </ac:spMkLst>
        </pc:spChg>
        <pc:spChg chg="mod">
          <ac:chgData name="francesco masci" userId="3bcb6655-9774-4c58-9bce-fe37490cc893" providerId="ADAL" clId="{BE1C0A1F-E9D7-4BE5-8758-FC5B2B3C0FF9}" dt="2025-08-23T15:48:44.033" v="4762" actId="20577"/>
          <ac:spMkLst>
            <pc:docMk/>
            <pc:sldMk cId="3986924915" sldId="269"/>
            <ac:spMk id="8" creationId="{A20295F8-1E1F-0157-2B4F-2F927D78053E}"/>
          </ac:spMkLst>
        </pc:spChg>
        <pc:spChg chg="add mod">
          <ac:chgData name="francesco masci" userId="3bcb6655-9774-4c58-9bce-fe37490cc893" providerId="ADAL" clId="{BE1C0A1F-E9D7-4BE5-8758-FC5B2B3C0FF9}" dt="2025-08-23T16:08:06.716" v="4996" actId="1076"/>
          <ac:spMkLst>
            <pc:docMk/>
            <pc:sldMk cId="3986924915" sldId="269"/>
            <ac:spMk id="9" creationId="{586A09B0-DAAD-C338-F65B-4F0BC735F1CD}"/>
          </ac:spMkLst>
        </pc:spChg>
        <pc:spChg chg="add mod">
          <ac:chgData name="francesco masci" userId="3bcb6655-9774-4c58-9bce-fe37490cc893" providerId="ADAL" clId="{BE1C0A1F-E9D7-4BE5-8758-FC5B2B3C0FF9}" dt="2025-08-23T15:58:42.509" v="4838" actId="1076"/>
          <ac:spMkLst>
            <pc:docMk/>
            <pc:sldMk cId="3986924915" sldId="269"/>
            <ac:spMk id="10" creationId="{3000FFC4-7230-7D40-0CCB-39E8FE9D1E9B}"/>
          </ac:spMkLst>
        </pc:spChg>
        <pc:spChg chg="add mod">
          <ac:chgData name="francesco masci" userId="3bcb6655-9774-4c58-9bce-fe37490cc893" providerId="ADAL" clId="{BE1C0A1F-E9D7-4BE5-8758-FC5B2B3C0FF9}" dt="2025-08-23T15:58:44.607" v="4840" actId="1076"/>
          <ac:spMkLst>
            <pc:docMk/>
            <pc:sldMk cId="3986924915" sldId="269"/>
            <ac:spMk id="11" creationId="{F4EC5F12-D55D-3ED0-6974-7F6D837E9DEE}"/>
          </ac:spMkLst>
        </pc:spChg>
        <pc:spChg chg="add mod">
          <ac:chgData name="francesco masci" userId="3bcb6655-9774-4c58-9bce-fe37490cc893" providerId="ADAL" clId="{BE1C0A1F-E9D7-4BE5-8758-FC5B2B3C0FF9}" dt="2025-08-23T15:58:46.939" v="4842" actId="1076"/>
          <ac:spMkLst>
            <pc:docMk/>
            <pc:sldMk cId="3986924915" sldId="269"/>
            <ac:spMk id="12" creationId="{AC37E047-DE3E-13D7-42F8-1167F08D7746}"/>
          </ac:spMkLst>
        </pc:spChg>
        <pc:spChg chg="del mod">
          <ac:chgData name="francesco masci" userId="3bcb6655-9774-4c58-9bce-fe37490cc893" providerId="ADAL" clId="{BE1C0A1F-E9D7-4BE5-8758-FC5B2B3C0FF9}" dt="2025-08-23T15:54:33.860" v="4802" actId="478"/>
          <ac:spMkLst>
            <pc:docMk/>
            <pc:sldMk cId="3986924915" sldId="269"/>
            <ac:spMk id="13" creationId="{578A3736-E191-7C34-D43B-8279269FDD4D}"/>
          </ac:spMkLst>
        </pc:spChg>
        <pc:spChg chg="add del mod">
          <ac:chgData name="francesco masci" userId="3bcb6655-9774-4c58-9bce-fe37490cc893" providerId="ADAL" clId="{BE1C0A1F-E9D7-4BE5-8758-FC5B2B3C0FF9}" dt="2025-08-24T10:36:08.893" v="10216" actId="478"/>
          <ac:spMkLst>
            <pc:docMk/>
            <pc:sldMk cId="3986924915" sldId="269"/>
            <ac:spMk id="13" creationId="{92EFB324-045B-CF81-CD50-4EB852AF3BBC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14" creationId="{F9961B41-81A5-8C3B-9A51-CB80F8A304FD}"/>
          </ac:spMkLst>
        </pc:spChg>
        <pc:spChg chg="add mod">
          <ac:chgData name="francesco masci" userId="3bcb6655-9774-4c58-9bce-fe37490cc893" providerId="ADAL" clId="{BE1C0A1F-E9D7-4BE5-8758-FC5B2B3C0FF9}" dt="2025-08-23T15:58:54.087" v="4846" actId="1076"/>
          <ac:spMkLst>
            <pc:docMk/>
            <pc:sldMk cId="3986924915" sldId="269"/>
            <ac:spMk id="15" creationId="{E8493731-E74F-E824-82EC-11EEFDD68CAC}"/>
          </ac:spMkLst>
        </pc:spChg>
        <pc:spChg chg="add 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16" creationId="{96471BB4-8D9B-FE4A-B1FC-EB93FEC40D2A}"/>
          </ac:spMkLst>
        </pc:spChg>
        <pc:spChg chg="add mod">
          <ac:chgData name="francesco masci" userId="3bcb6655-9774-4c58-9bce-fe37490cc893" providerId="ADAL" clId="{BE1C0A1F-E9D7-4BE5-8758-FC5B2B3C0FF9}" dt="2025-08-23T16:02:29.807" v="4904" actId="108"/>
          <ac:spMkLst>
            <pc:docMk/>
            <pc:sldMk cId="3986924915" sldId="269"/>
            <ac:spMk id="17" creationId="{6817F7B2-843A-8CA2-D3DF-0C1718C32CA7}"/>
          </ac:spMkLst>
        </pc:spChg>
        <pc:spChg chg="add mod">
          <ac:chgData name="francesco masci" userId="3bcb6655-9774-4c58-9bce-fe37490cc893" providerId="ADAL" clId="{BE1C0A1F-E9D7-4BE5-8758-FC5B2B3C0FF9}" dt="2025-08-24T10:56:35.153" v="10452" actId="20577"/>
          <ac:spMkLst>
            <pc:docMk/>
            <pc:sldMk cId="3986924915" sldId="269"/>
            <ac:spMk id="18" creationId="{01881765-E752-5106-8372-B52F63D19FF0}"/>
          </ac:spMkLst>
        </pc:spChg>
        <pc:spChg chg="del mod">
          <ac:chgData name="francesco masci" userId="3bcb6655-9774-4c58-9bce-fe37490cc893" providerId="ADAL" clId="{BE1C0A1F-E9D7-4BE5-8758-FC5B2B3C0FF9}" dt="2025-08-24T01:24:10.791" v="7521" actId="478"/>
          <ac:spMkLst>
            <pc:docMk/>
            <pc:sldMk cId="3986924915" sldId="269"/>
            <ac:spMk id="18" creationId="{0E37136A-966D-8E8B-AA05-E1D544B2D5CE}"/>
          </ac:spMkLst>
        </pc:spChg>
        <pc:spChg chg="del mod">
          <ac:chgData name="francesco masci" userId="3bcb6655-9774-4c58-9bce-fe37490cc893" providerId="ADAL" clId="{BE1C0A1F-E9D7-4BE5-8758-FC5B2B3C0FF9}" dt="2025-08-23T15:54:33.371" v="4801" actId="478"/>
          <ac:spMkLst>
            <pc:docMk/>
            <pc:sldMk cId="3986924915" sldId="269"/>
            <ac:spMk id="19" creationId="{695F61A6-BA79-2BBF-C043-7CC5EB93341A}"/>
          </ac:spMkLst>
        </pc:spChg>
        <pc:spChg chg="add mod">
          <ac:chgData name="francesco masci" userId="3bcb6655-9774-4c58-9bce-fe37490cc893" providerId="ADAL" clId="{BE1C0A1F-E9D7-4BE5-8758-FC5B2B3C0FF9}" dt="2025-08-23T15:59:03.863" v="4848" actId="1076"/>
          <ac:spMkLst>
            <pc:docMk/>
            <pc:sldMk cId="3986924915" sldId="269"/>
            <ac:spMk id="20" creationId="{7A8A7197-FADE-965D-1756-95285C723489}"/>
          </ac:spMkLst>
        </pc:spChg>
        <pc:spChg chg="add mod">
          <ac:chgData name="francesco masci" userId="3bcb6655-9774-4c58-9bce-fe37490cc893" providerId="ADAL" clId="{BE1C0A1F-E9D7-4BE5-8758-FC5B2B3C0FF9}" dt="2025-08-23T15:59:03.863" v="4848" actId="1076"/>
          <ac:spMkLst>
            <pc:docMk/>
            <pc:sldMk cId="3986924915" sldId="269"/>
            <ac:spMk id="21" creationId="{B0D0EFDF-633A-CB51-961E-A846C053D6AA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22" creationId="{4ABDA235-FE34-B1B2-FC78-D33DFB005B1C}"/>
          </ac:spMkLst>
        </pc:spChg>
        <pc:spChg chg="add 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23" creationId="{66183F59-5A67-5CFD-6E95-74397F7C0C1E}"/>
          </ac:spMkLst>
        </pc:spChg>
        <pc:spChg chg="add mod">
          <ac:chgData name="francesco masci" userId="3bcb6655-9774-4c58-9bce-fe37490cc893" providerId="ADAL" clId="{BE1C0A1F-E9D7-4BE5-8758-FC5B2B3C0FF9}" dt="2025-08-23T16:08:51.244" v="5011" actId="1076"/>
          <ac:spMkLst>
            <pc:docMk/>
            <pc:sldMk cId="3986924915" sldId="269"/>
            <ac:spMk id="24" creationId="{2D35F38B-40C9-AD4A-5DD4-F61F49859FF4}"/>
          </ac:spMkLst>
        </pc:spChg>
        <pc:spChg chg="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25" creationId="{BF176B1C-19CE-0935-8177-DB006309F4FF}"/>
          </ac:spMkLst>
        </pc:spChg>
        <pc:spChg chg="add mod">
          <ac:chgData name="francesco masci" userId="3bcb6655-9774-4c58-9bce-fe37490cc893" providerId="ADAL" clId="{BE1C0A1F-E9D7-4BE5-8758-FC5B2B3C0FF9}" dt="2025-08-23T16:03:58.404" v="4916" actId="207"/>
          <ac:spMkLst>
            <pc:docMk/>
            <pc:sldMk cId="3986924915" sldId="269"/>
            <ac:spMk id="26" creationId="{01489CF9-9E6A-EC77-1497-74D36FC77519}"/>
          </ac:spMkLst>
        </pc:spChg>
        <pc:spChg chg="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27" creationId="{528C62AB-3D7B-FAF1-B193-9A150122CE60}"/>
          </ac:spMkLst>
        </pc:spChg>
        <pc:spChg chg="add mod">
          <ac:chgData name="francesco masci" userId="3bcb6655-9774-4c58-9bce-fe37490cc893" providerId="ADAL" clId="{BE1C0A1F-E9D7-4BE5-8758-FC5B2B3C0FF9}" dt="2025-08-23T16:02:47.982" v="4909" actId="108"/>
          <ac:spMkLst>
            <pc:docMk/>
            <pc:sldMk cId="3986924915" sldId="269"/>
            <ac:spMk id="28" creationId="{A2A8C7D0-F710-BE4A-EB63-4C450F255A8B}"/>
          </ac:spMkLst>
        </pc:spChg>
        <pc:spChg chg="add mod">
          <ac:chgData name="francesco masci" userId="3bcb6655-9774-4c58-9bce-fe37490cc893" providerId="ADAL" clId="{BE1C0A1F-E9D7-4BE5-8758-FC5B2B3C0FF9}" dt="2025-08-23T15:59:18.127" v="4850" actId="1076"/>
          <ac:spMkLst>
            <pc:docMk/>
            <pc:sldMk cId="3986924915" sldId="269"/>
            <ac:spMk id="29" creationId="{0105CB44-6C84-184F-7F31-5537F032A7BA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0" creationId="{5EF1E4C6-7BB6-068B-3B12-81D603087019}"/>
          </ac:spMkLst>
        </pc:spChg>
        <pc:spChg chg="add mod">
          <ac:chgData name="francesco masci" userId="3bcb6655-9774-4c58-9bce-fe37490cc893" providerId="ADAL" clId="{BE1C0A1F-E9D7-4BE5-8758-FC5B2B3C0FF9}" dt="2025-08-23T16:03:29.551" v="4914" actId="207"/>
          <ac:spMkLst>
            <pc:docMk/>
            <pc:sldMk cId="3986924915" sldId="269"/>
            <ac:spMk id="31" creationId="{146EBAD9-BF27-CA1E-6FF0-D209C075E5B5}"/>
          </ac:spMkLst>
        </pc:spChg>
        <pc:spChg chg="add mod topLvl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2" creationId="{E3C01DB1-0F49-A3E7-9449-0FA4F2DF3605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3" creationId="{BC7B4FFC-BD32-85E5-910E-379B1BE0F753}"/>
          </ac:spMkLst>
        </pc:spChg>
        <pc:spChg chg="add mod topLvl">
          <ac:chgData name="francesco masci" userId="3bcb6655-9774-4c58-9bce-fe37490cc893" providerId="ADAL" clId="{BE1C0A1F-E9D7-4BE5-8758-FC5B2B3C0FF9}" dt="2025-08-23T16:04:02.673" v="4917" actId="207"/>
          <ac:spMkLst>
            <pc:docMk/>
            <pc:sldMk cId="3986924915" sldId="269"/>
            <ac:spMk id="35" creationId="{C82C289A-3620-6E02-828C-1971EA04CA86}"/>
          </ac:spMkLst>
        </pc:spChg>
        <pc:spChg chg="add mod">
          <ac:chgData name="francesco masci" userId="3bcb6655-9774-4c58-9bce-fe37490cc893" providerId="ADAL" clId="{BE1C0A1F-E9D7-4BE5-8758-FC5B2B3C0FF9}" dt="2025-08-23T16:02:50.362" v="4910" actId="108"/>
          <ac:spMkLst>
            <pc:docMk/>
            <pc:sldMk cId="3986924915" sldId="269"/>
            <ac:spMk id="36" creationId="{E764F018-6456-10F3-84F0-8C9DCD8E1F19}"/>
          </ac:spMkLst>
        </pc:spChg>
        <pc:spChg chg="add mod topLvl">
          <ac:chgData name="francesco masci" userId="3bcb6655-9774-4c58-9bce-fe37490cc893" providerId="ADAL" clId="{BE1C0A1F-E9D7-4BE5-8758-FC5B2B3C0FF9}" dt="2025-08-23T16:09:10.143" v="5017" actId="1076"/>
          <ac:spMkLst>
            <pc:docMk/>
            <pc:sldMk cId="3986924915" sldId="269"/>
            <ac:spMk id="37" creationId="{1B971C9C-007A-EC46-53BB-A1874A179C62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38" creationId="{AA0B1B81-EE38-70D7-46D8-473CEC9628BA}"/>
          </ac:spMkLst>
        </pc:spChg>
        <pc:spChg chg="add mod">
          <ac:chgData name="francesco masci" userId="3bcb6655-9774-4c58-9bce-fe37490cc893" providerId="ADAL" clId="{BE1C0A1F-E9D7-4BE5-8758-FC5B2B3C0FF9}" dt="2025-08-23T16:02:32.379" v="4905" actId="108"/>
          <ac:spMkLst>
            <pc:docMk/>
            <pc:sldMk cId="3986924915" sldId="269"/>
            <ac:spMk id="39" creationId="{401BB317-CDA3-AF62-AE58-DFBB98FF60DB}"/>
          </ac:spMkLst>
        </pc:spChg>
        <pc:spChg chg="add mod">
          <ac:chgData name="francesco masci" userId="3bcb6655-9774-4c58-9bce-fe37490cc893" providerId="ADAL" clId="{BE1C0A1F-E9D7-4BE5-8758-FC5B2B3C0FF9}" dt="2025-08-23T15:59:23.193" v="4852" actId="1076"/>
          <ac:spMkLst>
            <pc:docMk/>
            <pc:sldMk cId="3986924915" sldId="269"/>
            <ac:spMk id="40" creationId="{E4663249-94D0-BE81-03C5-0C066124FA9F}"/>
          </ac:spMkLst>
        </pc:spChg>
        <pc:spChg chg="mod topLvl">
          <ac:chgData name="francesco masci" userId="3bcb6655-9774-4c58-9bce-fe37490cc893" providerId="ADAL" clId="{BE1C0A1F-E9D7-4BE5-8758-FC5B2B3C0FF9}" dt="2025-08-23T15:59:39.119" v="4854" actId="165"/>
          <ac:spMkLst>
            <pc:docMk/>
            <pc:sldMk cId="3986924915" sldId="269"/>
            <ac:spMk id="41" creationId="{3FF1AED6-40E1-F432-74FE-59E084CB520A}"/>
          </ac:spMkLst>
        </pc:spChg>
        <pc:spChg chg="add mod topLvl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43" creationId="{56B6561A-221C-73D3-004E-51AFE011FB0B}"/>
          </ac:spMkLst>
        </pc:spChg>
        <pc:spChg chg="add mod">
          <ac:chgData name="francesco masci" userId="3bcb6655-9774-4c58-9bce-fe37490cc893" providerId="ADAL" clId="{BE1C0A1F-E9D7-4BE5-8758-FC5B2B3C0FF9}" dt="2025-08-23T16:03:29.551" v="4914" actId="207"/>
          <ac:spMkLst>
            <pc:docMk/>
            <pc:sldMk cId="3986924915" sldId="269"/>
            <ac:spMk id="44" creationId="{57E28056-3342-3EC1-E238-289D0B6FAF1E}"/>
          </ac:spMkLst>
        </pc:spChg>
        <pc:spChg chg="add mod">
          <ac:chgData name="francesco masci" userId="3bcb6655-9774-4c58-9bce-fe37490cc893" providerId="ADAL" clId="{BE1C0A1F-E9D7-4BE5-8758-FC5B2B3C0FF9}" dt="2025-08-23T16:03:49.026" v="4915" actId="207"/>
          <ac:spMkLst>
            <pc:docMk/>
            <pc:sldMk cId="3986924915" sldId="269"/>
            <ac:spMk id="45" creationId="{024183A8-214D-6A6D-E7FC-B9C62272EF5D}"/>
          </ac:spMkLst>
        </pc:spChg>
        <pc:spChg chg="add mod topLvl">
          <ac:chgData name="francesco masci" userId="3bcb6655-9774-4c58-9bce-fe37490cc893" providerId="ADAL" clId="{BE1C0A1F-E9D7-4BE5-8758-FC5B2B3C0FF9}" dt="2025-08-23T16:02:34.340" v="4906" actId="108"/>
          <ac:spMkLst>
            <pc:docMk/>
            <pc:sldMk cId="3986924915" sldId="269"/>
            <ac:spMk id="46" creationId="{5DE88001-D200-1020-7C6F-5438F68A10FF}"/>
          </ac:spMkLst>
        </pc:spChg>
        <pc:spChg chg="add mod">
          <ac:chgData name="francesco masci" userId="3bcb6655-9774-4c58-9bce-fe37490cc893" providerId="ADAL" clId="{BE1C0A1F-E9D7-4BE5-8758-FC5B2B3C0FF9}" dt="2025-08-23T16:02:37.782" v="4908" actId="108"/>
          <ac:spMkLst>
            <pc:docMk/>
            <pc:sldMk cId="3986924915" sldId="269"/>
            <ac:spMk id="47" creationId="{1A0F9E58-5147-59B5-E7B2-4160F5F9A70B}"/>
          </ac:spMkLst>
        </pc:spChg>
        <pc:spChg chg="add mod">
          <ac:chgData name="francesco masci" userId="3bcb6655-9774-4c58-9bce-fe37490cc893" providerId="ADAL" clId="{BE1C0A1F-E9D7-4BE5-8758-FC5B2B3C0FF9}" dt="2025-08-23T15:59:23.193" v="4852" actId="1076"/>
          <ac:spMkLst>
            <pc:docMk/>
            <pc:sldMk cId="3986924915" sldId="269"/>
            <ac:spMk id="48" creationId="{2C1C2BE1-66B9-C42B-C3E0-66D4414150CF}"/>
          </ac:spMkLst>
        </pc:spChg>
        <pc:spChg chg="add del mod">
          <ac:chgData name="francesco masci" userId="3bcb6655-9774-4c58-9bce-fe37490cc893" providerId="ADAL" clId="{BE1C0A1F-E9D7-4BE5-8758-FC5B2B3C0FF9}" dt="2025-08-23T16:02:00.407" v="4892" actId="478"/>
          <ac:spMkLst>
            <pc:docMk/>
            <pc:sldMk cId="3986924915" sldId="269"/>
            <ac:spMk id="50" creationId="{94DD3F47-6297-7294-7EE5-D7ECE4982DB3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1" creationId="{D87CE4E9-5496-6B80-DD7D-B429A1426258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2" creationId="{4CB45078-04A0-4042-F686-64B0D07BC269}"/>
          </ac:spMkLst>
        </pc:spChg>
        <pc:spChg chg="add mod">
          <ac:chgData name="francesco masci" userId="3bcb6655-9774-4c58-9bce-fe37490cc893" providerId="ADAL" clId="{BE1C0A1F-E9D7-4BE5-8758-FC5B2B3C0FF9}" dt="2025-08-23T16:01:49.636" v="4890" actId="207"/>
          <ac:spMkLst>
            <pc:docMk/>
            <pc:sldMk cId="3986924915" sldId="269"/>
            <ac:spMk id="53" creationId="{632FD938-7AF2-C88A-21D1-5A8694EA73C5}"/>
          </ac:spMkLst>
        </pc:spChg>
        <pc:spChg chg="add mod">
          <ac:chgData name="francesco masci" userId="3bcb6655-9774-4c58-9bce-fe37490cc893" providerId="ADAL" clId="{BE1C0A1F-E9D7-4BE5-8758-FC5B2B3C0FF9}" dt="2025-08-23T16:02:12.852" v="4902" actId="20577"/>
          <ac:spMkLst>
            <pc:docMk/>
            <pc:sldMk cId="3986924915" sldId="269"/>
            <ac:spMk id="54" creationId="{A83A3BDF-1CD2-61BF-4873-47A3182C463F}"/>
          </ac:spMkLst>
        </pc:spChg>
        <pc:spChg chg="add mod">
          <ac:chgData name="francesco masci" userId="3bcb6655-9774-4c58-9bce-fe37490cc893" providerId="ADAL" clId="{BE1C0A1F-E9D7-4BE5-8758-FC5B2B3C0FF9}" dt="2025-08-23T16:06:52.783" v="4965" actId="1038"/>
          <ac:spMkLst>
            <pc:docMk/>
            <pc:sldMk cId="3986924915" sldId="269"/>
            <ac:spMk id="55" creationId="{89C16596-2F7E-9C88-3420-97DD0FE23F3B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56" creationId="{D90DCB83-CD2D-136A-CB16-49998E1C9A3E}"/>
          </ac:spMkLst>
        </pc:spChg>
        <pc:spChg chg="add mod">
          <ac:chgData name="francesco masci" userId="3bcb6655-9774-4c58-9bce-fe37490cc893" providerId="ADAL" clId="{BE1C0A1F-E9D7-4BE5-8758-FC5B2B3C0FF9}" dt="2025-08-23T16:07:08.847" v="4968" actId="20577"/>
          <ac:spMkLst>
            <pc:docMk/>
            <pc:sldMk cId="3986924915" sldId="269"/>
            <ac:spMk id="57" creationId="{7F8765A2-7CBF-4ACA-2952-40D77E60F4E0}"/>
          </ac:spMkLst>
        </pc:spChg>
        <pc:spChg chg="add mod">
          <ac:chgData name="francesco masci" userId="3bcb6655-9774-4c58-9bce-fe37490cc893" providerId="ADAL" clId="{BE1C0A1F-E9D7-4BE5-8758-FC5B2B3C0FF9}" dt="2025-08-23T16:07:09.592" v="4969" actId="20577"/>
          <ac:spMkLst>
            <pc:docMk/>
            <pc:sldMk cId="3986924915" sldId="269"/>
            <ac:spMk id="58" creationId="{93085824-7D5C-C108-15FC-F16AB2E9B32B}"/>
          </ac:spMkLst>
        </pc:spChg>
        <pc:spChg chg="add mod">
          <ac:chgData name="francesco masci" userId="3bcb6655-9774-4c58-9bce-fe37490cc893" providerId="ADAL" clId="{BE1C0A1F-E9D7-4BE5-8758-FC5B2B3C0FF9}" dt="2025-08-23T16:07:11.034" v="4970" actId="20577"/>
          <ac:spMkLst>
            <pc:docMk/>
            <pc:sldMk cId="3986924915" sldId="269"/>
            <ac:spMk id="59" creationId="{57AD4977-6FED-1C91-1089-5DD597AAA4E2}"/>
          </ac:spMkLst>
        </pc:spChg>
        <pc:spChg chg="add mod">
          <ac:chgData name="francesco masci" userId="3bcb6655-9774-4c58-9bce-fe37490cc893" providerId="ADAL" clId="{BE1C0A1F-E9D7-4BE5-8758-FC5B2B3C0FF9}" dt="2025-08-23T16:07:12.088" v="4971" actId="20577"/>
          <ac:spMkLst>
            <pc:docMk/>
            <pc:sldMk cId="3986924915" sldId="269"/>
            <ac:spMk id="60" creationId="{00B7487A-1FC1-DF20-8AA0-F1B4B3F226AF}"/>
          </ac:spMkLst>
        </pc:spChg>
        <pc:spChg chg="add mod">
          <ac:chgData name="francesco masci" userId="3bcb6655-9774-4c58-9bce-fe37490cc893" providerId="ADAL" clId="{BE1C0A1F-E9D7-4BE5-8758-FC5B2B3C0FF9}" dt="2025-08-23T16:10:15.796" v="5052" actId="20577"/>
          <ac:spMkLst>
            <pc:docMk/>
            <pc:sldMk cId="3986924915" sldId="269"/>
            <ac:spMk id="61" creationId="{F01B2FC7-E68D-2E4E-4F2C-8DFB4AC3C2B5}"/>
          </ac:spMkLst>
        </pc:spChg>
        <pc:spChg chg="add mod">
          <ac:chgData name="francesco masci" userId="3bcb6655-9774-4c58-9bce-fe37490cc893" providerId="ADAL" clId="{BE1C0A1F-E9D7-4BE5-8758-FC5B2B3C0FF9}" dt="2025-08-23T16:08:18.309" v="5002" actId="1035"/>
          <ac:spMkLst>
            <pc:docMk/>
            <pc:sldMk cId="3986924915" sldId="269"/>
            <ac:spMk id="62" creationId="{AE07B24C-01A3-7CD9-8367-C2DE9EBD21F0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63" creationId="{CC4C09A0-BE25-8A1D-7309-B4F7DA606A6B}"/>
          </ac:spMkLst>
        </pc:spChg>
        <pc:spChg chg="add mod">
          <ac:chgData name="francesco masci" userId="3bcb6655-9774-4c58-9bce-fe37490cc893" providerId="ADAL" clId="{BE1C0A1F-E9D7-4BE5-8758-FC5B2B3C0FF9}" dt="2025-08-23T16:09:30.687" v="5023" actId="20577"/>
          <ac:spMkLst>
            <pc:docMk/>
            <pc:sldMk cId="3986924915" sldId="269"/>
            <ac:spMk id="64" creationId="{3063A777-1843-BEBA-86A9-A2B5A148B91A}"/>
          </ac:spMkLst>
        </pc:spChg>
        <pc:spChg chg="add mod">
          <ac:chgData name="francesco masci" userId="3bcb6655-9774-4c58-9bce-fe37490cc893" providerId="ADAL" clId="{BE1C0A1F-E9D7-4BE5-8758-FC5B2B3C0FF9}" dt="2025-08-23T16:09:29.224" v="5022" actId="20577"/>
          <ac:spMkLst>
            <pc:docMk/>
            <pc:sldMk cId="3986924915" sldId="269"/>
            <ac:spMk id="65" creationId="{FB653CDA-5D3B-651F-02AD-B32C01CD8832}"/>
          </ac:spMkLst>
        </pc:spChg>
        <pc:spChg chg="add mod">
          <ac:chgData name="francesco masci" userId="3bcb6655-9774-4c58-9bce-fe37490cc893" providerId="ADAL" clId="{BE1C0A1F-E9D7-4BE5-8758-FC5B2B3C0FF9}" dt="2025-08-23T16:49:16.006" v="5104" actId="1035"/>
          <ac:spMkLst>
            <pc:docMk/>
            <pc:sldMk cId="3986924915" sldId="269"/>
            <ac:spMk id="66" creationId="{930AE225-F515-E756-B57B-4931104C9A57}"/>
          </ac:spMkLst>
        </pc:spChg>
        <pc:spChg chg="add mod">
          <ac:chgData name="francesco masci" userId="3bcb6655-9774-4c58-9bce-fe37490cc893" providerId="ADAL" clId="{BE1C0A1F-E9D7-4BE5-8758-FC5B2B3C0FF9}" dt="2025-08-23T16:09:48.192" v="5024" actId="164"/>
          <ac:spMkLst>
            <pc:docMk/>
            <pc:sldMk cId="3986924915" sldId="269"/>
            <ac:spMk id="67" creationId="{6007B444-B7FC-CA61-7092-7A7C81584BE1}"/>
          </ac:spMkLst>
        </pc:spChg>
        <pc:spChg chg="add mod">
          <ac:chgData name="francesco masci" userId="3bcb6655-9774-4c58-9bce-fe37490cc893" providerId="ADAL" clId="{BE1C0A1F-E9D7-4BE5-8758-FC5B2B3C0FF9}" dt="2025-08-23T16:10:20.181" v="5053" actId="1076"/>
          <ac:spMkLst>
            <pc:docMk/>
            <pc:sldMk cId="3986924915" sldId="269"/>
            <ac:spMk id="69" creationId="{E254E7F5-D040-107C-F089-0CF5CEC1B7D9}"/>
          </ac:spMkLst>
        </pc:spChg>
        <pc:grpChg chg="mod">
          <ac:chgData name="francesco masci" userId="3bcb6655-9774-4c58-9bce-fe37490cc893" providerId="ADAL" clId="{BE1C0A1F-E9D7-4BE5-8758-FC5B2B3C0FF9}" dt="2025-08-23T16:09:52.661" v="5025" actId="1076"/>
          <ac:grpSpMkLst>
            <pc:docMk/>
            <pc:sldMk cId="3986924915" sldId="269"/>
            <ac:grpSpMk id="68" creationId="{635D6F63-CE38-8DFD-D772-018B2A4A7AC5}"/>
          </ac:grpSpMkLst>
        </pc:grpChg>
        <pc:picChg chg="del">
          <ac:chgData name="francesco masci" userId="3bcb6655-9774-4c58-9bce-fe37490cc893" providerId="ADAL" clId="{BE1C0A1F-E9D7-4BE5-8758-FC5B2B3C0FF9}" dt="2025-08-23T15:48:45.873" v="4763" actId="478"/>
          <ac:picMkLst>
            <pc:docMk/>
            <pc:sldMk cId="3986924915" sldId="269"/>
            <ac:picMk id="5" creationId="{9BA0AA5B-C6AE-5379-269F-E9C27B796731}"/>
          </ac:picMkLst>
        </pc:picChg>
        <pc:picChg chg="del">
          <ac:chgData name="francesco masci" userId="3bcb6655-9774-4c58-9bce-fe37490cc893" providerId="ADAL" clId="{BE1C0A1F-E9D7-4BE5-8758-FC5B2B3C0FF9}" dt="2025-08-23T15:48:46.351" v="4764" actId="478"/>
          <ac:picMkLst>
            <pc:docMk/>
            <pc:sldMk cId="3986924915" sldId="269"/>
            <ac:picMk id="34" creationId="{F2E62FA6-8D7C-DAE6-139E-35E1218DC879}"/>
          </ac:picMkLst>
        </pc:picChg>
      </pc:sldChg>
      <pc:sldChg chg="addSp delSp modSp add del mod">
        <pc:chgData name="francesco masci" userId="3bcb6655-9774-4c58-9bce-fe37490cc893" providerId="ADAL" clId="{BE1C0A1F-E9D7-4BE5-8758-FC5B2B3C0FF9}" dt="2025-08-24T02:42:40.029" v="9071" actId="2696"/>
        <pc:sldMkLst>
          <pc:docMk/>
          <pc:sldMk cId="2078375087" sldId="270"/>
        </pc:sldMkLst>
        <pc:spChg chg="del">
          <ac:chgData name="francesco masci" userId="3bcb6655-9774-4c58-9bce-fe37490cc893" providerId="ADAL" clId="{BE1C0A1F-E9D7-4BE5-8758-FC5B2B3C0FF9}" dt="2025-08-24T01:54:56.470" v="8103" actId="478"/>
          <ac:spMkLst>
            <pc:docMk/>
            <pc:sldMk cId="2078375087" sldId="270"/>
            <ac:spMk id="2" creationId="{E0F38AF5-8904-9ECD-D5FB-16A73F4BD0B8}"/>
          </ac:spMkLst>
        </pc:spChg>
        <pc:spChg chg="mod">
          <ac:chgData name="francesco masci" userId="3bcb6655-9774-4c58-9bce-fe37490cc893" providerId="ADAL" clId="{BE1C0A1F-E9D7-4BE5-8758-FC5B2B3C0FF9}" dt="2025-08-24T02:35:11.167" v="8847" actId="1076"/>
          <ac:spMkLst>
            <pc:docMk/>
            <pc:sldMk cId="2078375087" sldId="270"/>
            <ac:spMk id="3" creationId="{1A4419A2-D8F9-6E16-9C2E-C8F1DB149700}"/>
          </ac:spMkLst>
        </pc:spChg>
        <pc:spChg chg="add del mod">
          <ac:chgData name="francesco masci" userId="3bcb6655-9774-4c58-9bce-fe37490cc893" providerId="ADAL" clId="{BE1C0A1F-E9D7-4BE5-8758-FC5B2B3C0FF9}" dt="2025-08-24T02:34:33.953" v="8824" actId="478"/>
          <ac:spMkLst>
            <pc:docMk/>
            <pc:sldMk cId="2078375087" sldId="270"/>
            <ac:spMk id="4" creationId="{55B69F99-302B-87A2-853E-ECA1137FD53D}"/>
          </ac:spMkLst>
        </pc:spChg>
        <pc:spChg chg="del">
          <ac:chgData name="francesco masci" userId="3bcb6655-9774-4c58-9bce-fe37490cc893" providerId="ADAL" clId="{BE1C0A1F-E9D7-4BE5-8758-FC5B2B3C0FF9}" dt="2025-08-23T16:40:49.661" v="5095" actId="478"/>
          <ac:spMkLst>
            <pc:docMk/>
            <pc:sldMk cId="2078375087" sldId="270"/>
            <ac:spMk id="4" creationId="{7A14BF4B-D4AE-ACA6-5933-B2AD1F7B90F3}"/>
          </ac:spMkLst>
        </pc:spChg>
        <pc:spChg chg="add mod">
          <ac:chgData name="francesco masci" userId="3bcb6655-9774-4c58-9bce-fe37490cc893" providerId="ADAL" clId="{BE1C0A1F-E9D7-4BE5-8758-FC5B2B3C0FF9}" dt="2025-08-24T02:36:00.575" v="8852" actId="20577"/>
          <ac:spMkLst>
            <pc:docMk/>
            <pc:sldMk cId="2078375087" sldId="270"/>
            <ac:spMk id="5" creationId="{1F41819E-5C0F-4782-A621-677A9406382F}"/>
          </ac:spMkLst>
        </pc:spChg>
        <pc:spChg chg="mod">
          <ac:chgData name="francesco masci" userId="3bcb6655-9774-4c58-9bce-fe37490cc893" providerId="ADAL" clId="{BE1C0A1F-E9D7-4BE5-8758-FC5B2B3C0FF9}" dt="2025-08-24T02:34:49.034" v="8831" actId="403"/>
          <ac:spMkLst>
            <pc:docMk/>
            <pc:sldMk cId="2078375087" sldId="270"/>
            <ac:spMk id="6" creationId="{9D620419-5F36-FA3D-C5F3-607DA5CC9280}"/>
          </ac:spMkLst>
        </pc:spChg>
        <pc:spChg chg="add mod">
          <ac:chgData name="francesco masci" userId="3bcb6655-9774-4c58-9bce-fe37490cc893" providerId="ADAL" clId="{BE1C0A1F-E9D7-4BE5-8758-FC5B2B3C0FF9}" dt="2025-08-24T01:24:16.129" v="7526"/>
          <ac:spMkLst>
            <pc:docMk/>
            <pc:sldMk cId="2078375087" sldId="270"/>
            <ac:spMk id="7" creationId="{68ECB3F8-A4B3-20C6-3032-E941B6256607}"/>
          </ac:spMkLst>
        </pc:spChg>
        <pc:spChg chg="mod">
          <ac:chgData name="francesco masci" userId="3bcb6655-9774-4c58-9bce-fe37490cc893" providerId="ADAL" clId="{BE1C0A1F-E9D7-4BE5-8758-FC5B2B3C0FF9}" dt="2025-08-23T16:40:05.135" v="5088" actId="20577"/>
          <ac:spMkLst>
            <pc:docMk/>
            <pc:sldMk cId="2078375087" sldId="270"/>
            <ac:spMk id="8" creationId="{420576E2-A07B-E07A-8A26-EEE9B4AB65B6}"/>
          </ac:spMkLst>
        </pc:spChg>
        <pc:spChg chg="add mod">
          <ac:chgData name="francesco masci" userId="3bcb6655-9774-4c58-9bce-fe37490cc893" providerId="ADAL" clId="{BE1C0A1F-E9D7-4BE5-8758-FC5B2B3C0FF9}" dt="2025-08-24T01:54:56.633" v="8104"/>
          <ac:spMkLst>
            <pc:docMk/>
            <pc:sldMk cId="2078375087" sldId="270"/>
            <ac:spMk id="9" creationId="{AEDE41F8-BE2D-47C2-AD10-77C823779A24}"/>
          </ac:spMkLst>
        </pc:spChg>
        <pc:spChg chg="add mod">
          <ac:chgData name="francesco masci" userId="3bcb6655-9774-4c58-9bce-fe37490cc893" providerId="ADAL" clId="{BE1C0A1F-E9D7-4BE5-8758-FC5B2B3C0FF9}" dt="2025-08-24T02:35:16.584" v="8848" actId="1076"/>
          <ac:spMkLst>
            <pc:docMk/>
            <pc:sldMk cId="2078375087" sldId="270"/>
            <ac:spMk id="13" creationId="{7A758F51-E1E1-5603-A1E1-D671E912C1C5}"/>
          </ac:spMkLst>
        </pc:spChg>
        <pc:spChg chg="del mod">
          <ac:chgData name="francesco masci" userId="3bcb6655-9774-4c58-9bce-fe37490cc893" providerId="ADAL" clId="{BE1C0A1F-E9D7-4BE5-8758-FC5B2B3C0FF9}" dt="2025-08-24T01:24:15.954" v="7525" actId="478"/>
          <ac:spMkLst>
            <pc:docMk/>
            <pc:sldMk cId="2078375087" sldId="270"/>
            <ac:spMk id="18" creationId="{E152FE49-626F-FBF5-BA39-D378B8111FC0}"/>
          </ac:spMkLst>
        </pc:spChg>
        <pc:spChg chg="del">
          <ac:chgData name="francesco masci" userId="3bcb6655-9774-4c58-9bce-fe37490cc893" providerId="ADAL" clId="{BE1C0A1F-E9D7-4BE5-8758-FC5B2B3C0FF9}" dt="2025-08-23T16:40:48.032" v="5094" actId="478"/>
          <ac:spMkLst>
            <pc:docMk/>
            <pc:sldMk cId="2078375087" sldId="270"/>
            <ac:spMk id="69" creationId="{11DB364D-1757-A8B5-2ECC-F7680BC45B37}"/>
          </ac:spMkLst>
        </pc:spChg>
        <pc:grpChg chg="del">
          <ac:chgData name="francesco masci" userId="3bcb6655-9774-4c58-9bce-fe37490cc893" providerId="ADAL" clId="{BE1C0A1F-E9D7-4BE5-8758-FC5B2B3C0FF9}" dt="2025-08-23T16:40:46.917" v="5093" actId="478"/>
          <ac:grpSpMkLst>
            <pc:docMk/>
            <pc:sldMk cId="2078375087" sldId="270"/>
            <ac:grpSpMk id="68" creationId="{6757C412-AFDD-EE13-7B98-10B17046F807}"/>
          </ac:grpSpMkLst>
        </pc:grpChg>
      </pc:sldChg>
      <pc:sldChg chg="add del">
        <pc:chgData name="francesco masci" userId="3bcb6655-9774-4c58-9bce-fe37490cc893" providerId="ADAL" clId="{BE1C0A1F-E9D7-4BE5-8758-FC5B2B3C0FF9}" dt="2025-08-23T16:36:37.571" v="5055" actId="47"/>
        <pc:sldMkLst>
          <pc:docMk/>
          <pc:sldMk cId="3315827335" sldId="270"/>
        </pc:sldMkLst>
      </pc:sldChg>
      <pc:sldChg chg="addSp delSp modSp add mod ord">
        <pc:chgData name="francesco masci" userId="3bcb6655-9774-4c58-9bce-fe37490cc893" providerId="ADAL" clId="{BE1C0A1F-E9D7-4BE5-8758-FC5B2B3C0FF9}" dt="2025-08-24T10:53:21.087" v="10427" actId="1076"/>
        <pc:sldMkLst>
          <pc:docMk/>
          <pc:sldMk cId="3562376957" sldId="271"/>
        </pc:sldMkLst>
        <pc:spChg chg="add mod">
          <ac:chgData name="francesco masci" userId="3bcb6655-9774-4c58-9bce-fe37490cc893" providerId="ADAL" clId="{BE1C0A1F-E9D7-4BE5-8758-FC5B2B3C0FF9}" dt="2025-08-24T10:53:19.142" v="10426" actId="1076"/>
          <ac:spMkLst>
            <pc:docMk/>
            <pc:sldMk cId="3562376957" sldId="271"/>
            <ac:spMk id="2" creationId="{21F76326-EA1C-B7DB-3BD8-BB365D443B5E}"/>
          </ac:spMkLst>
        </pc:spChg>
        <pc:spChg chg="del">
          <ac:chgData name="francesco masci" userId="3bcb6655-9774-4c58-9bce-fe37490cc893" providerId="ADAL" clId="{BE1C0A1F-E9D7-4BE5-8758-FC5B2B3C0FF9}" dt="2025-08-24T01:54:53.972" v="8101" actId="478"/>
          <ac:spMkLst>
            <pc:docMk/>
            <pc:sldMk cId="3562376957" sldId="271"/>
            <ac:spMk id="2" creationId="{DB5324B0-05B1-02CE-852D-7404363F74B4}"/>
          </ac:spMkLst>
        </pc:spChg>
        <pc:spChg chg="add mod">
          <ac:chgData name="francesco masci" userId="3bcb6655-9774-4c58-9bce-fe37490cc893" providerId="ADAL" clId="{BE1C0A1F-E9D7-4BE5-8758-FC5B2B3C0FF9}" dt="2025-08-24T10:36:13.242" v="10219"/>
          <ac:spMkLst>
            <pc:docMk/>
            <pc:sldMk cId="3562376957" sldId="271"/>
            <ac:spMk id="3" creationId="{5A68E242-EEC4-B9BF-523C-E661EF016100}"/>
          </ac:spMkLst>
        </pc:spChg>
        <pc:spChg chg="del mod">
          <ac:chgData name="francesco masci" userId="3bcb6655-9774-4c58-9bce-fe37490cc893" providerId="ADAL" clId="{BE1C0A1F-E9D7-4BE5-8758-FC5B2B3C0FF9}" dt="2025-08-24T02:40:48.267" v="8958" actId="478"/>
          <ac:spMkLst>
            <pc:docMk/>
            <pc:sldMk cId="3562376957" sldId="271"/>
            <ac:spMk id="3" creationId="{67707DE6-AD52-ED67-ABCC-0EB00866F394}"/>
          </ac:spMkLst>
        </pc:spChg>
        <pc:spChg chg="add del mod">
          <ac:chgData name="francesco masci" userId="3bcb6655-9774-4c58-9bce-fe37490cc893" providerId="ADAL" clId="{BE1C0A1F-E9D7-4BE5-8758-FC5B2B3C0FF9}" dt="2025-08-24T10:36:13.145" v="10218" actId="478"/>
          <ac:spMkLst>
            <pc:docMk/>
            <pc:sldMk cId="3562376957" sldId="271"/>
            <ac:spMk id="4" creationId="{DD08D742-BE51-A62D-519A-63CA77B03299}"/>
          </ac:spMkLst>
        </pc:spChg>
        <pc:spChg chg="add del">
          <ac:chgData name="francesco masci" userId="3bcb6655-9774-4c58-9bce-fe37490cc893" providerId="ADAL" clId="{BE1C0A1F-E9D7-4BE5-8758-FC5B2B3C0FF9}" dt="2025-08-23T21:34:22.265" v="5121" actId="478"/>
          <ac:spMkLst>
            <pc:docMk/>
            <pc:sldMk cId="3562376957" sldId="271"/>
            <ac:spMk id="4" creationId="{DF3ABC04-7DBF-C114-C985-6CFFC13035AE}"/>
          </ac:spMkLst>
        </pc:spChg>
        <pc:spChg chg="del mod">
          <ac:chgData name="francesco masci" userId="3bcb6655-9774-4c58-9bce-fe37490cc893" providerId="ADAL" clId="{BE1C0A1F-E9D7-4BE5-8758-FC5B2B3C0FF9}" dt="2025-08-24T02:40:48.789" v="8959" actId="478"/>
          <ac:spMkLst>
            <pc:docMk/>
            <pc:sldMk cId="3562376957" sldId="271"/>
            <ac:spMk id="5" creationId="{DC26254C-9C2B-61F8-E2A4-0A3171159308}"/>
          </ac:spMkLst>
        </pc:spChg>
        <pc:spChg chg="mod">
          <ac:chgData name="francesco masci" userId="3bcb6655-9774-4c58-9bce-fe37490cc893" providerId="ADAL" clId="{BE1C0A1F-E9D7-4BE5-8758-FC5B2B3C0FF9}" dt="2025-08-24T02:41:10.035" v="9036" actId="20577"/>
          <ac:spMkLst>
            <pc:docMk/>
            <pc:sldMk cId="3562376957" sldId="271"/>
            <ac:spMk id="6" creationId="{E886B385-EDBB-6881-65AA-C82643DC9CB5}"/>
          </ac:spMkLst>
        </pc:spChg>
        <pc:spChg chg="add del mod">
          <ac:chgData name="francesco masci" userId="3bcb6655-9774-4c58-9bce-fe37490cc893" providerId="ADAL" clId="{BE1C0A1F-E9D7-4BE5-8758-FC5B2B3C0FF9}" dt="2025-08-24T02:40:49.347" v="8960" actId="478"/>
          <ac:spMkLst>
            <pc:docMk/>
            <pc:sldMk cId="3562376957" sldId="271"/>
            <ac:spMk id="7" creationId="{239FD165-05E6-922A-10BE-59E1D6D89216}"/>
          </ac:spMkLst>
        </pc:spChg>
        <pc:spChg chg="mod">
          <ac:chgData name="francesco masci" userId="3bcb6655-9774-4c58-9bce-fe37490cc893" providerId="ADAL" clId="{BE1C0A1F-E9D7-4BE5-8758-FC5B2B3C0FF9}" dt="2025-08-24T02:42:30.819" v="9070"/>
          <ac:spMkLst>
            <pc:docMk/>
            <pc:sldMk cId="3562376957" sldId="271"/>
            <ac:spMk id="8" creationId="{DA95BBF4-4C9F-6F45-B9EC-6FD774FB5A4E}"/>
          </ac:spMkLst>
        </pc:spChg>
        <pc:spChg chg="add del mod">
          <ac:chgData name="francesco masci" userId="3bcb6655-9774-4c58-9bce-fe37490cc893" providerId="ADAL" clId="{BE1C0A1F-E9D7-4BE5-8758-FC5B2B3C0FF9}" dt="2025-08-23T21:34:20.667" v="5120" actId="478"/>
          <ac:spMkLst>
            <pc:docMk/>
            <pc:sldMk cId="3562376957" sldId="271"/>
            <ac:spMk id="9" creationId="{98E8C1BB-3D12-4538-621D-5B91BF8C22FB}"/>
          </ac:spMkLst>
        </pc:spChg>
        <pc:spChg chg="add mod">
          <ac:chgData name="francesco masci" userId="3bcb6655-9774-4c58-9bce-fe37490cc893" providerId="ADAL" clId="{BE1C0A1F-E9D7-4BE5-8758-FC5B2B3C0FF9}" dt="2025-08-24T01:24:13.607" v="7524"/>
          <ac:spMkLst>
            <pc:docMk/>
            <pc:sldMk cId="3562376957" sldId="271"/>
            <ac:spMk id="10" creationId="{473CFA6E-22B7-5578-E35F-50CF23E192AC}"/>
          </ac:spMkLst>
        </pc:spChg>
        <pc:spChg chg="add del">
          <ac:chgData name="francesco masci" userId="3bcb6655-9774-4c58-9bce-fe37490cc893" providerId="ADAL" clId="{BE1C0A1F-E9D7-4BE5-8758-FC5B2B3C0FF9}" dt="2025-08-24T02:41:21.782" v="9039" actId="22"/>
          <ac:spMkLst>
            <pc:docMk/>
            <pc:sldMk cId="3562376957" sldId="271"/>
            <ac:spMk id="11" creationId="{E77FE825-2743-EBAB-8460-630506271098}"/>
          </ac:spMkLst>
        </pc:spChg>
        <pc:spChg chg="add mod">
          <ac:chgData name="francesco masci" userId="3bcb6655-9774-4c58-9bce-fe37490cc893" providerId="ADAL" clId="{BE1C0A1F-E9D7-4BE5-8758-FC5B2B3C0FF9}" dt="2025-08-24T10:53:21.087" v="10427" actId="1076"/>
          <ac:spMkLst>
            <pc:docMk/>
            <pc:sldMk cId="3562376957" sldId="271"/>
            <ac:spMk id="12" creationId="{B287FC89-7AD1-CA41-3416-1A1C3D28857A}"/>
          </ac:spMkLst>
        </pc:spChg>
        <pc:spChg chg="del mod">
          <ac:chgData name="francesco masci" userId="3bcb6655-9774-4c58-9bce-fe37490cc893" providerId="ADAL" clId="{BE1C0A1F-E9D7-4BE5-8758-FC5B2B3C0FF9}" dt="2025-08-24T02:31:13.039" v="8761" actId="478"/>
          <ac:spMkLst>
            <pc:docMk/>
            <pc:sldMk cId="3562376957" sldId="271"/>
            <ac:spMk id="13" creationId="{72F9E734-5C9F-8F02-75D7-658E4CFE7AC6}"/>
          </ac:spMkLst>
        </pc:spChg>
        <pc:spChg chg="del mod">
          <ac:chgData name="francesco masci" userId="3bcb6655-9774-4c58-9bce-fe37490cc893" providerId="ADAL" clId="{BE1C0A1F-E9D7-4BE5-8758-FC5B2B3C0FF9}" dt="2025-08-24T01:24:13.391" v="7523" actId="478"/>
          <ac:spMkLst>
            <pc:docMk/>
            <pc:sldMk cId="3562376957" sldId="271"/>
            <ac:spMk id="18" creationId="{32CFBD44-690B-96D2-BDED-F9401990DA5B}"/>
          </ac:spMkLst>
        </pc:spChg>
      </pc:sldChg>
      <pc:sldChg chg="addSp delSp modSp add mod">
        <pc:chgData name="francesco masci" userId="3bcb6655-9774-4c58-9bce-fe37490cc893" providerId="ADAL" clId="{BE1C0A1F-E9D7-4BE5-8758-FC5B2B3C0FF9}" dt="2025-08-24T10:36:31.221" v="10231"/>
        <pc:sldMkLst>
          <pc:docMk/>
          <pc:sldMk cId="941595444" sldId="272"/>
        </pc:sldMkLst>
        <pc:spChg chg="add mod">
          <ac:chgData name="francesco masci" userId="3bcb6655-9774-4c58-9bce-fe37490cc893" providerId="ADAL" clId="{BE1C0A1F-E9D7-4BE5-8758-FC5B2B3C0FF9}" dt="2025-08-24T10:36:31.221" v="10231"/>
          <ac:spMkLst>
            <pc:docMk/>
            <pc:sldMk cId="941595444" sldId="272"/>
            <ac:spMk id="2" creationId="{3C152B4D-EDE4-6EB7-0774-22C6F723A30F}"/>
          </ac:spMkLst>
        </pc:spChg>
        <pc:spChg chg="del">
          <ac:chgData name="francesco masci" userId="3bcb6655-9774-4c58-9bce-fe37490cc893" providerId="ADAL" clId="{BE1C0A1F-E9D7-4BE5-8758-FC5B2B3C0FF9}" dt="2025-08-24T10:36:31.069" v="10230" actId="478"/>
          <ac:spMkLst>
            <pc:docMk/>
            <pc:sldMk cId="941595444" sldId="272"/>
            <ac:spMk id="3" creationId="{D36F7CD3-FB1B-A27B-B7E5-D041A6EE4F0A}"/>
          </ac:spMkLst>
        </pc:spChg>
        <pc:spChg chg="add del mod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6" creationId="{27DDB16E-0A0E-DBC1-47B4-7943ACC5DF01}"/>
          </ac:spMkLst>
        </pc:spChg>
        <pc:spChg chg="mod">
          <ac:chgData name="francesco masci" userId="3bcb6655-9774-4c58-9bce-fe37490cc893" providerId="ADAL" clId="{BE1C0A1F-E9D7-4BE5-8758-FC5B2B3C0FF9}" dt="2025-08-24T03:04:30.381" v="9233" actId="14100"/>
          <ac:spMkLst>
            <pc:docMk/>
            <pc:sldMk cId="941595444" sldId="272"/>
            <ac:spMk id="9" creationId="{04E79693-9BD7-F8AB-4643-287A4FB8197C}"/>
          </ac:spMkLst>
        </pc:spChg>
        <pc:spChg chg="mod">
          <ac:chgData name="francesco masci" userId="3bcb6655-9774-4c58-9bce-fe37490cc893" providerId="ADAL" clId="{BE1C0A1F-E9D7-4BE5-8758-FC5B2B3C0FF9}" dt="2025-08-24T03:04:35.484" v="9234" actId="1076"/>
          <ac:spMkLst>
            <pc:docMk/>
            <pc:sldMk cId="941595444" sldId="272"/>
            <ac:spMk id="10" creationId="{D565CD64-5563-4ABE-4E85-FDF8D42A8D1A}"/>
          </ac:spMkLst>
        </pc:spChg>
        <pc:spChg chg="mod">
          <ac:chgData name="francesco masci" userId="3bcb6655-9774-4c58-9bce-fe37490cc893" providerId="ADAL" clId="{BE1C0A1F-E9D7-4BE5-8758-FC5B2B3C0FF9}" dt="2025-08-24T03:04:13.070" v="9229" actId="14100"/>
          <ac:spMkLst>
            <pc:docMk/>
            <pc:sldMk cId="941595444" sldId="272"/>
            <ac:spMk id="12" creationId="{064B750F-25C2-72EF-4089-7FDE10C79FBB}"/>
          </ac:spMkLst>
        </pc:spChg>
        <pc:spChg chg="mod">
          <ac:chgData name="francesco masci" userId="3bcb6655-9774-4c58-9bce-fe37490cc893" providerId="ADAL" clId="{BE1C0A1F-E9D7-4BE5-8758-FC5B2B3C0FF9}" dt="2025-08-24T03:04:43.555" v="9238" actId="14100"/>
          <ac:spMkLst>
            <pc:docMk/>
            <pc:sldMk cId="941595444" sldId="272"/>
            <ac:spMk id="14" creationId="{27F782F1-F108-B398-CBD6-46011E8710DA}"/>
          </ac:spMkLst>
        </pc:spChg>
        <pc:spChg chg="mod">
          <ac:chgData name="francesco masci" userId="3bcb6655-9774-4c58-9bce-fe37490cc893" providerId="ADAL" clId="{BE1C0A1F-E9D7-4BE5-8758-FC5B2B3C0FF9}" dt="2025-08-24T03:03:47.078" v="9223" actId="1076"/>
          <ac:spMkLst>
            <pc:docMk/>
            <pc:sldMk cId="941595444" sldId="272"/>
            <ac:spMk id="16" creationId="{76B8E229-4028-DF4B-4F1B-EC81CE0F4B50}"/>
          </ac:spMkLst>
        </pc:spChg>
        <pc:spChg chg="mod">
          <ac:chgData name="francesco masci" userId="3bcb6655-9774-4c58-9bce-fe37490cc893" providerId="ADAL" clId="{BE1C0A1F-E9D7-4BE5-8758-FC5B2B3C0FF9}" dt="2025-08-24T03:03:53.540" v="9225" actId="1076"/>
          <ac:spMkLst>
            <pc:docMk/>
            <pc:sldMk cId="941595444" sldId="272"/>
            <ac:spMk id="17" creationId="{AF9B6D0B-A8C4-D236-0012-173D6E57F970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27" creationId="{6E8B1B97-6F2D-5C9D-83A7-59BB1993D0ED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28" creationId="{C4723FEF-71B5-ED84-B00D-19C005504E4E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29" creationId="{39D984E6-A4FE-85A4-7FBA-DE677DD20F83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34" creationId="{F831CB0A-4F5E-17CF-D216-7BAE968352BC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35" creationId="{9E09FD0B-C3A9-98D4-2BCD-358BBF2FB8D4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36" creationId="{B9A7A96A-3AFC-B69D-C80E-427884326891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37" creationId="{EC04845B-714C-D7E4-A0FD-F73668253583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38" creationId="{5C6F546D-DCE4-8CED-1182-ADA0D3CC39F1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39" creationId="{700C8C1D-4EA4-F99C-B6A1-C42AAB724814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0" creationId="{0F9F36E0-2C17-C16F-C0FD-3CDEC88060F2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1" creationId="{98F4F8B4-A16D-C768-2B5E-907C13D7DA0D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2" creationId="{879E39B5-49B7-92B1-ECFB-B91DADAF07E7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4" creationId="{7D9058C5-65F9-2677-0708-03E47CDD0115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5" creationId="{63BBDC93-F06C-9B82-6BF1-EA157CEF5C75}"/>
          </ac:spMkLst>
        </pc:spChg>
        <pc:spChg chg="del">
          <ac:chgData name="francesco masci" userId="3bcb6655-9774-4c58-9bce-fe37490cc893" providerId="ADAL" clId="{BE1C0A1F-E9D7-4BE5-8758-FC5B2B3C0FF9}" dt="2025-08-24T03:03:16.711" v="9215" actId="478"/>
          <ac:spMkLst>
            <pc:docMk/>
            <pc:sldMk cId="941595444" sldId="272"/>
            <ac:spMk id="46" creationId="{3B782A1C-FD7B-B988-9837-0437E17ED51F}"/>
          </ac:spMkLst>
        </pc:spChg>
        <pc:spChg chg="del">
          <ac:chgData name="francesco masci" userId="3bcb6655-9774-4c58-9bce-fe37490cc893" providerId="ADAL" clId="{BE1C0A1F-E9D7-4BE5-8758-FC5B2B3C0FF9}" dt="2025-08-24T03:03:22.595" v="9216" actId="478"/>
          <ac:spMkLst>
            <pc:docMk/>
            <pc:sldMk cId="941595444" sldId="272"/>
            <ac:spMk id="48" creationId="{070AC261-FD78-0CDA-B94D-55DA52A5AE26}"/>
          </ac:spMkLst>
        </pc:spChg>
        <pc:grpChg chg="mod">
          <ac:chgData name="francesco masci" userId="3bcb6655-9774-4c58-9bce-fe37490cc893" providerId="ADAL" clId="{BE1C0A1F-E9D7-4BE5-8758-FC5B2B3C0FF9}" dt="2025-08-24T03:04:24.865" v="9232" actId="1076"/>
          <ac:grpSpMkLst>
            <pc:docMk/>
            <pc:sldMk cId="941595444" sldId="272"/>
            <ac:grpSpMk id="7" creationId="{B8F711F0-6E06-70C6-D5FA-62014BFC9CBB}"/>
          </ac:grpSpMkLst>
        </pc:grpChg>
        <pc:grpChg chg="mod">
          <ac:chgData name="francesco masci" userId="3bcb6655-9774-4c58-9bce-fe37490cc893" providerId="ADAL" clId="{BE1C0A1F-E9D7-4BE5-8758-FC5B2B3C0FF9}" dt="2025-08-24T03:04:38.975" v="9236" actId="14100"/>
          <ac:grpSpMkLst>
            <pc:docMk/>
            <pc:sldMk cId="941595444" sldId="272"/>
            <ac:grpSpMk id="11" creationId="{35F21D1A-EAF5-5BA3-CD74-38FC43A38700}"/>
          </ac:grpSpMkLst>
        </pc:grpChg>
        <pc:picChg chg="add mod">
          <ac:chgData name="francesco masci" userId="3bcb6655-9774-4c58-9bce-fe37490cc893" providerId="ADAL" clId="{BE1C0A1F-E9D7-4BE5-8758-FC5B2B3C0FF9}" dt="2025-08-24T03:03:11.279" v="9214" actId="571"/>
          <ac:picMkLst>
            <pc:docMk/>
            <pc:sldMk cId="941595444" sldId="272"/>
            <ac:picMk id="2" creationId="{64230582-060C-89C2-893C-4F1D2EE28680}"/>
          </ac:picMkLst>
        </pc:picChg>
        <pc:picChg chg="add mod">
          <ac:chgData name="francesco masci" userId="3bcb6655-9774-4c58-9bce-fe37490cc893" providerId="ADAL" clId="{BE1C0A1F-E9D7-4BE5-8758-FC5B2B3C0FF9}" dt="2025-08-24T03:03:11.279" v="9214" actId="571"/>
          <ac:picMkLst>
            <pc:docMk/>
            <pc:sldMk cId="941595444" sldId="272"/>
            <ac:picMk id="4" creationId="{89F9A86F-45FB-4F0C-1F58-DF4D135E0104}"/>
          </ac:picMkLst>
        </pc:picChg>
        <pc:picChg chg="add mod">
          <ac:chgData name="francesco masci" userId="3bcb6655-9774-4c58-9bce-fe37490cc893" providerId="ADAL" clId="{BE1C0A1F-E9D7-4BE5-8758-FC5B2B3C0FF9}" dt="2025-08-24T03:03:11.279" v="9214" actId="571"/>
          <ac:picMkLst>
            <pc:docMk/>
            <pc:sldMk cId="941595444" sldId="272"/>
            <ac:picMk id="5" creationId="{5C0AEA9F-F734-AE00-534E-2AD4F9D194B8}"/>
          </ac:picMkLst>
        </pc:picChg>
        <pc:picChg chg="del">
          <ac:chgData name="francesco masci" userId="3bcb6655-9774-4c58-9bce-fe37490cc893" providerId="ADAL" clId="{BE1C0A1F-E9D7-4BE5-8758-FC5B2B3C0FF9}" dt="2025-08-24T03:03:22.595" v="9216" actId="478"/>
          <ac:picMkLst>
            <pc:docMk/>
            <pc:sldMk cId="941595444" sldId="272"/>
            <ac:picMk id="24" creationId="{81C4FEC2-C773-A906-BCC2-6AB361122700}"/>
          </ac:picMkLst>
        </pc:picChg>
        <pc:picChg chg="del">
          <ac:chgData name="francesco masci" userId="3bcb6655-9774-4c58-9bce-fe37490cc893" providerId="ADAL" clId="{BE1C0A1F-E9D7-4BE5-8758-FC5B2B3C0FF9}" dt="2025-08-24T03:03:22.595" v="9216" actId="478"/>
          <ac:picMkLst>
            <pc:docMk/>
            <pc:sldMk cId="941595444" sldId="272"/>
            <ac:picMk id="26" creationId="{6FE4FD89-7985-F963-7BB6-EA79281BBD8A}"/>
          </ac:picMkLst>
        </pc:picChg>
        <pc:picChg chg="del">
          <ac:chgData name="francesco masci" userId="3bcb6655-9774-4c58-9bce-fe37490cc893" providerId="ADAL" clId="{BE1C0A1F-E9D7-4BE5-8758-FC5B2B3C0FF9}" dt="2025-08-24T03:03:22.595" v="9216" actId="478"/>
          <ac:picMkLst>
            <pc:docMk/>
            <pc:sldMk cId="941595444" sldId="272"/>
            <ac:picMk id="32" creationId="{266103BE-4306-85D5-80E1-8F62DD38190E}"/>
          </ac:picMkLst>
        </pc:picChg>
      </pc:sldChg>
      <pc:sldChg chg="modSp add del">
        <pc:chgData name="francesco masci" userId="3bcb6655-9774-4c58-9bce-fe37490cc893" providerId="ADAL" clId="{BE1C0A1F-E9D7-4BE5-8758-FC5B2B3C0FF9}" dt="2025-08-23T21:42:27.150" v="5342" actId="47"/>
        <pc:sldMkLst>
          <pc:docMk/>
          <pc:sldMk cId="1970680722" sldId="272"/>
        </pc:sldMkLst>
        <pc:spChg chg="mod">
          <ac:chgData name="francesco masci" userId="3bcb6655-9774-4c58-9bce-fe37490cc893" providerId="ADAL" clId="{BE1C0A1F-E9D7-4BE5-8758-FC5B2B3C0FF9}" dt="2025-08-23T21:39:38.856" v="5337"/>
          <ac:spMkLst>
            <pc:docMk/>
            <pc:sldMk cId="1970680722" sldId="272"/>
            <ac:spMk id="6" creationId="{85421E97-529A-14AD-DA95-19E2DD1ACFCD}"/>
          </ac:spMkLst>
        </pc:spChg>
      </pc:sldChg>
      <pc:sldChg chg="addSp delSp modSp add del mod">
        <pc:chgData name="francesco masci" userId="3bcb6655-9774-4c58-9bce-fe37490cc893" providerId="ADAL" clId="{BE1C0A1F-E9D7-4BE5-8758-FC5B2B3C0FF9}" dt="2025-08-24T03:02:57.277" v="9212" actId="2696"/>
        <pc:sldMkLst>
          <pc:docMk/>
          <pc:sldMk cId="2325390590" sldId="272"/>
        </pc:sldMkLst>
        <pc:spChg chg="add mod">
          <ac:chgData name="francesco masci" userId="3bcb6655-9774-4c58-9bce-fe37490cc893" providerId="ADAL" clId="{BE1C0A1F-E9D7-4BE5-8758-FC5B2B3C0FF9}" dt="2025-08-24T03:01:17.992" v="9197" actId="571"/>
          <ac:spMkLst>
            <pc:docMk/>
            <pc:sldMk cId="2325390590" sldId="272"/>
            <ac:spMk id="2" creationId="{7911EE27-BF63-385C-C906-8A6852B4D5BB}"/>
          </ac:spMkLst>
        </pc:spChg>
        <pc:spChg chg="del">
          <ac:chgData name="francesco masci" userId="3bcb6655-9774-4c58-9bce-fe37490cc893" providerId="ADAL" clId="{BE1C0A1F-E9D7-4BE5-8758-FC5B2B3C0FF9}" dt="2025-08-24T01:55:00.741" v="8105" actId="478"/>
          <ac:spMkLst>
            <pc:docMk/>
            <pc:sldMk cId="2325390590" sldId="272"/>
            <ac:spMk id="2" creationId="{EAD5D7D9-D8E1-91C9-A712-5CEA8142F39D}"/>
          </ac:spMkLst>
        </pc:spChg>
        <pc:spChg chg="add del">
          <ac:chgData name="francesco masci" userId="3bcb6655-9774-4c58-9bce-fe37490cc893" providerId="ADAL" clId="{BE1C0A1F-E9D7-4BE5-8758-FC5B2B3C0FF9}" dt="2025-08-23T21:49:21.006" v="5390" actId="478"/>
          <ac:spMkLst>
            <pc:docMk/>
            <pc:sldMk cId="2325390590" sldId="272"/>
            <ac:spMk id="3" creationId="{A1F6ADFD-1783-276B-0C84-B248B3A40CF8}"/>
          </ac:spMkLst>
        </pc:spChg>
        <pc:spChg chg="add mod">
          <ac:chgData name="francesco masci" userId="3bcb6655-9774-4c58-9bce-fe37490cc893" providerId="ADAL" clId="{BE1C0A1F-E9D7-4BE5-8758-FC5B2B3C0FF9}" dt="2025-08-24T01:55:00.893" v="8106"/>
          <ac:spMkLst>
            <pc:docMk/>
            <pc:sldMk cId="2325390590" sldId="272"/>
            <ac:spMk id="3" creationId="{D36F7CD3-FB1B-A27B-B7E5-D041A6EE4F0A}"/>
          </ac:spMkLst>
        </pc:spChg>
        <pc:spChg chg="add mod">
          <ac:chgData name="francesco masci" userId="3bcb6655-9774-4c58-9bce-fe37490cc893" providerId="ADAL" clId="{BE1C0A1F-E9D7-4BE5-8758-FC5B2B3C0FF9}" dt="2025-08-24T03:01:17.992" v="9197" actId="571"/>
          <ac:spMkLst>
            <pc:docMk/>
            <pc:sldMk cId="2325390590" sldId="272"/>
            <ac:spMk id="4" creationId="{3F3B391F-AB8A-6B6D-2F3E-8C60941BB4E9}"/>
          </ac:spMkLst>
        </pc:spChg>
        <pc:spChg chg="add del">
          <ac:chgData name="francesco masci" userId="3bcb6655-9774-4c58-9bce-fe37490cc893" providerId="ADAL" clId="{BE1C0A1F-E9D7-4BE5-8758-FC5B2B3C0FF9}" dt="2025-08-23T21:49:21.006" v="5390" actId="478"/>
          <ac:spMkLst>
            <pc:docMk/>
            <pc:sldMk cId="2325390590" sldId="272"/>
            <ac:spMk id="4" creationId="{DB7D892A-CA2E-01B7-8820-783886690D4F}"/>
          </ac:spMkLst>
        </pc:spChg>
        <pc:spChg chg="add del">
          <ac:chgData name="francesco masci" userId="3bcb6655-9774-4c58-9bce-fe37490cc893" providerId="ADAL" clId="{BE1C0A1F-E9D7-4BE5-8758-FC5B2B3C0FF9}" dt="2025-08-23T21:49:21.006" v="5390" actId="478"/>
          <ac:spMkLst>
            <pc:docMk/>
            <pc:sldMk cId="2325390590" sldId="272"/>
            <ac:spMk id="5" creationId="{6535D759-24F7-8EB3-2351-E028D1714B80}"/>
          </ac:spMkLst>
        </pc:spChg>
        <pc:spChg chg="add mod">
          <ac:chgData name="francesco masci" userId="3bcb6655-9774-4c58-9bce-fe37490cc893" providerId="ADAL" clId="{BE1C0A1F-E9D7-4BE5-8758-FC5B2B3C0FF9}" dt="2025-08-24T03:02:20.025" v="9208" actId="571"/>
          <ac:spMkLst>
            <pc:docMk/>
            <pc:sldMk cId="2325390590" sldId="272"/>
            <ac:spMk id="5" creationId="{C06644A0-AD18-ABA3-EB97-50FFBEC371A6}"/>
          </ac:spMkLst>
        </pc:spChg>
        <pc:spChg chg="add del mod">
          <ac:chgData name="francesco masci" userId="3bcb6655-9774-4c58-9bce-fe37490cc893" providerId="ADAL" clId="{BE1C0A1F-E9D7-4BE5-8758-FC5B2B3C0FF9}" dt="2025-08-23T22:00:02.445" v="5531" actId="478"/>
          <ac:spMkLst>
            <pc:docMk/>
            <pc:sldMk cId="2325390590" sldId="272"/>
            <ac:spMk id="6" creationId="{30646273-BBAC-CBBC-AFC5-45B136257002}"/>
          </ac:spMkLst>
        </pc:spChg>
        <pc:spChg chg="add mod">
          <ac:chgData name="francesco masci" userId="3bcb6655-9774-4c58-9bce-fe37490cc893" providerId="ADAL" clId="{BE1C0A1F-E9D7-4BE5-8758-FC5B2B3C0FF9}" dt="2025-08-24T03:02:20.025" v="9208" actId="571"/>
          <ac:spMkLst>
            <pc:docMk/>
            <pc:sldMk cId="2325390590" sldId="272"/>
            <ac:spMk id="6" creationId="{B39D89F6-0D03-D5F8-8982-6547EDB0ADF6}"/>
          </ac:spMkLst>
        </pc:spChg>
        <pc:spChg chg="mod">
          <ac:chgData name="francesco masci" userId="3bcb6655-9774-4c58-9bce-fe37490cc893" providerId="ADAL" clId="{BE1C0A1F-E9D7-4BE5-8758-FC5B2B3C0FF9}" dt="2025-08-23T22:10:55.975" v="5765" actId="12788"/>
          <ac:spMkLst>
            <pc:docMk/>
            <pc:sldMk cId="2325390590" sldId="272"/>
            <ac:spMk id="8" creationId="{4CD33670-88D1-D55B-6E00-77C827ACE644}"/>
          </ac:spMkLst>
        </pc:spChg>
        <pc:spChg chg="mod">
          <ac:chgData name="francesco masci" userId="3bcb6655-9774-4c58-9bce-fe37490cc893" providerId="ADAL" clId="{BE1C0A1F-E9D7-4BE5-8758-FC5B2B3C0FF9}" dt="2025-08-24T02:59:57.007" v="9183" actId="14100"/>
          <ac:spMkLst>
            <pc:docMk/>
            <pc:sldMk cId="2325390590" sldId="272"/>
            <ac:spMk id="9" creationId="{04E79693-9BD7-F8AB-4643-287A4FB8197C}"/>
          </ac:spMkLst>
        </pc:spChg>
        <pc:spChg chg="mod">
          <ac:chgData name="francesco masci" userId="3bcb6655-9774-4c58-9bce-fe37490cc893" providerId="ADAL" clId="{BE1C0A1F-E9D7-4BE5-8758-FC5B2B3C0FF9}" dt="2025-08-24T02:59:54.002" v="9182" actId="1076"/>
          <ac:spMkLst>
            <pc:docMk/>
            <pc:sldMk cId="2325390590" sldId="272"/>
            <ac:spMk id="10" creationId="{D565CD64-5563-4ABE-4E85-FDF8D42A8D1A}"/>
          </ac:spMkLst>
        </pc:spChg>
        <pc:spChg chg="mod">
          <ac:chgData name="francesco masci" userId="3bcb6655-9774-4c58-9bce-fe37490cc893" providerId="ADAL" clId="{BE1C0A1F-E9D7-4BE5-8758-FC5B2B3C0FF9}" dt="2025-08-24T03:00:33.617" v="9190" actId="14100"/>
          <ac:spMkLst>
            <pc:docMk/>
            <pc:sldMk cId="2325390590" sldId="272"/>
            <ac:spMk id="12" creationId="{064B750F-25C2-72EF-4089-7FDE10C79FBB}"/>
          </ac:spMkLst>
        </pc:spChg>
        <pc:spChg chg="add del">
          <ac:chgData name="francesco masci" userId="3bcb6655-9774-4c58-9bce-fe37490cc893" providerId="ADAL" clId="{BE1C0A1F-E9D7-4BE5-8758-FC5B2B3C0FF9}" dt="2025-08-23T21:49:21.006" v="5390" actId="478"/>
          <ac:spMkLst>
            <pc:docMk/>
            <pc:sldMk cId="2325390590" sldId="272"/>
            <ac:spMk id="13" creationId="{46B88CB5-233B-59CE-28F0-0BFBD3D4CD07}"/>
          </ac:spMkLst>
        </pc:spChg>
        <pc:spChg chg="add mod">
          <ac:chgData name="francesco masci" userId="3bcb6655-9774-4c58-9bce-fe37490cc893" providerId="ADAL" clId="{BE1C0A1F-E9D7-4BE5-8758-FC5B2B3C0FF9}" dt="2025-08-24T03:02:20.025" v="9208" actId="571"/>
          <ac:spMkLst>
            <pc:docMk/>
            <pc:sldMk cId="2325390590" sldId="272"/>
            <ac:spMk id="13" creationId="{50543894-4C59-7544-46F6-22471BF10D7D}"/>
          </ac:spMkLst>
        </pc:spChg>
        <pc:spChg chg="mod">
          <ac:chgData name="francesco masci" userId="3bcb6655-9774-4c58-9bce-fe37490cc893" providerId="ADAL" clId="{BE1C0A1F-E9D7-4BE5-8758-FC5B2B3C0FF9}" dt="2025-08-24T03:00:06.362" v="9185" actId="1076"/>
          <ac:spMkLst>
            <pc:docMk/>
            <pc:sldMk cId="2325390590" sldId="272"/>
            <ac:spMk id="14" creationId="{27F782F1-F108-B398-CBD6-46011E8710DA}"/>
          </ac:spMkLst>
        </pc:spChg>
        <pc:spChg chg="mod">
          <ac:chgData name="francesco masci" userId="3bcb6655-9774-4c58-9bce-fe37490cc893" providerId="ADAL" clId="{BE1C0A1F-E9D7-4BE5-8758-FC5B2B3C0FF9}" dt="2025-08-24T03:00:45.474" v="9193" actId="14100"/>
          <ac:spMkLst>
            <pc:docMk/>
            <pc:sldMk cId="2325390590" sldId="272"/>
            <ac:spMk id="16" creationId="{76B8E229-4028-DF4B-4F1B-EC81CE0F4B50}"/>
          </ac:spMkLst>
        </pc:spChg>
        <pc:spChg chg="mod">
          <ac:chgData name="francesco masci" userId="3bcb6655-9774-4c58-9bce-fe37490cc893" providerId="ADAL" clId="{BE1C0A1F-E9D7-4BE5-8758-FC5B2B3C0FF9}" dt="2025-08-24T03:00:41.900" v="9192" actId="1076"/>
          <ac:spMkLst>
            <pc:docMk/>
            <pc:sldMk cId="2325390590" sldId="272"/>
            <ac:spMk id="17" creationId="{AF9B6D0B-A8C4-D236-0012-173D6E57F970}"/>
          </ac:spMkLst>
        </pc:spChg>
        <pc:spChg chg="del">
          <ac:chgData name="francesco masci" userId="3bcb6655-9774-4c58-9bce-fe37490cc893" providerId="ADAL" clId="{BE1C0A1F-E9D7-4BE5-8758-FC5B2B3C0FF9}" dt="2025-08-24T01:24:18.293" v="7527" actId="478"/>
          <ac:spMkLst>
            <pc:docMk/>
            <pc:sldMk cId="2325390590" sldId="272"/>
            <ac:spMk id="18" creationId="{9AE539F3-AE44-353A-36A8-E1B053DF8DD6}"/>
          </ac:spMkLst>
        </pc:spChg>
        <pc:spChg chg="add mod">
          <ac:chgData name="francesco masci" userId="3bcb6655-9774-4c58-9bce-fe37490cc893" providerId="ADAL" clId="{BE1C0A1F-E9D7-4BE5-8758-FC5B2B3C0FF9}" dt="2025-08-24T03:02:20.025" v="9208" actId="571"/>
          <ac:spMkLst>
            <pc:docMk/>
            <pc:sldMk cId="2325390590" sldId="272"/>
            <ac:spMk id="18" creationId="{CB51CA4A-6A28-69C3-11D1-5F6EC8340A6C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27" creationId="{6E8B1B97-6F2D-5C9D-83A7-59BB1993D0ED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28" creationId="{C4723FEF-71B5-ED84-B00D-19C005504E4E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29" creationId="{39D984E6-A4FE-85A4-7FBA-DE677DD20F83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34" creationId="{F831CB0A-4F5E-17CF-D216-7BAE968352BC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35" creationId="{9E09FD0B-C3A9-98D4-2BCD-358BBF2FB8D4}"/>
          </ac:spMkLst>
        </pc:spChg>
        <pc:spChg chg="add mod">
          <ac:chgData name="francesco masci" userId="3bcb6655-9774-4c58-9bce-fe37490cc893" providerId="ADAL" clId="{BE1C0A1F-E9D7-4BE5-8758-FC5B2B3C0FF9}" dt="2025-08-24T03:00:57.737" v="9194" actId="1076"/>
          <ac:spMkLst>
            <pc:docMk/>
            <pc:sldMk cId="2325390590" sldId="272"/>
            <ac:spMk id="36" creationId="{B9A7A96A-3AFC-B69D-C80E-427884326891}"/>
          </ac:spMkLst>
        </pc:spChg>
        <pc:spChg chg="add mod">
          <ac:chgData name="francesco masci" userId="3bcb6655-9774-4c58-9bce-fe37490cc893" providerId="ADAL" clId="{BE1C0A1F-E9D7-4BE5-8758-FC5B2B3C0FF9}" dt="2025-08-24T03:02:41.455" v="9211" actId="1076"/>
          <ac:spMkLst>
            <pc:docMk/>
            <pc:sldMk cId="2325390590" sldId="272"/>
            <ac:spMk id="37" creationId="{EC04845B-714C-D7E4-A0FD-F73668253583}"/>
          </ac:spMkLst>
        </pc:spChg>
        <pc:spChg chg="add mod">
          <ac:chgData name="francesco masci" userId="3bcb6655-9774-4c58-9bce-fe37490cc893" providerId="ADAL" clId="{BE1C0A1F-E9D7-4BE5-8758-FC5B2B3C0FF9}" dt="2025-08-24T03:02:41.455" v="9211" actId="1076"/>
          <ac:spMkLst>
            <pc:docMk/>
            <pc:sldMk cId="2325390590" sldId="272"/>
            <ac:spMk id="38" creationId="{5C6F546D-DCE4-8CED-1182-ADA0D3CC39F1}"/>
          </ac:spMkLst>
        </pc:spChg>
        <pc:spChg chg="add mod">
          <ac:chgData name="francesco masci" userId="3bcb6655-9774-4c58-9bce-fe37490cc893" providerId="ADAL" clId="{BE1C0A1F-E9D7-4BE5-8758-FC5B2B3C0FF9}" dt="2025-08-24T03:02:16.452" v="9206" actId="1076"/>
          <ac:spMkLst>
            <pc:docMk/>
            <pc:sldMk cId="2325390590" sldId="272"/>
            <ac:spMk id="39" creationId="{700C8C1D-4EA4-F99C-B6A1-C42AAB724814}"/>
          </ac:spMkLst>
        </pc:spChg>
        <pc:spChg chg="add mod">
          <ac:chgData name="francesco masci" userId="3bcb6655-9774-4c58-9bce-fe37490cc893" providerId="ADAL" clId="{BE1C0A1F-E9D7-4BE5-8758-FC5B2B3C0FF9}" dt="2025-08-24T03:02:16.452" v="9206" actId="1076"/>
          <ac:spMkLst>
            <pc:docMk/>
            <pc:sldMk cId="2325390590" sldId="272"/>
            <ac:spMk id="40" creationId="{0F9F36E0-2C17-C16F-C0FD-3CDEC88060F2}"/>
          </ac:spMkLst>
        </pc:spChg>
        <pc:spChg chg="add mod">
          <ac:chgData name="francesco masci" userId="3bcb6655-9774-4c58-9bce-fe37490cc893" providerId="ADAL" clId="{BE1C0A1F-E9D7-4BE5-8758-FC5B2B3C0FF9}" dt="2025-08-24T03:02:24.253" v="9209" actId="1076"/>
          <ac:spMkLst>
            <pc:docMk/>
            <pc:sldMk cId="2325390590" sldId="272"/>
            <ac:spMk id="41" creationId="{98F4F8B4-A16D-C768-2B5E-907C13D7DA0D}"/>
          </ac:spMkLst>
        </pc:spChg>
        <pc:spChg chg="add mod">
          <ac:chgData name="francesco masci" userId="3bcb6655-9774-4c58-9bce-fe37490cc893" providerId="ADAL" clId="{BE1C0A1F-E9D7-4BE5-8758-FC5B2B3C0FF9}" dt="2025-08-24T03:02:24.253" v="9209" actId="1076"/>
          <ac:spMkLst>
            <pc:docMk/>
            <pc:sldMk cId="2325390590" sldId="272"/>
            <ac:spMk id="42" creationId="{879E39B5-49B7-92B1-ECFB-B91DADAF07E7}"/>
          </ac:spMkLst>
        </pc:spChg>
        <pc:spChg chg="add mod">
          <ac:chgData name="francesco masci" userId="3bcb6655-9774-4c58-9bce-fe37490cc893" providerId="ADAL" clId="{BE1C0A1F-E9D7-4BE5-8758-FC5B2B3C0FF9}" dt="2025-08-23T22:10:39.253" v="5747" actId="14100"/>
          <ac:spMkLst>
            <pc:docMk/>
            <pc:sldMk cId="2325390590" sldId="272"/>
            <ac:spMk id="43" creationId="{8116047A-43D3-4849-0898-2F33B76161C4}"/>
          </ac:spMkLst>
        </pc:spChg>
        <pc:spChg chg="add mod">
          <ac:chgData name="francesco masci" userId="3bcb6655-9774-4c58-9bce-fe37490cc893" providerId="ADAL" clId="{BE1C0A1F-E9D7-4BE5-8758-FC5B2B3C0FF9}" dt="2025-08-24T03:02:11.017" v="9205" actId="1076"/>
          <ac:spMkLst>
            <pc:docMk/>
            <pc:sldMk cId="2325390590" sldId="272"/>
            <ac:spMk id="44" creationId="{7D9058C5-65F9-2677-0708-03E47CDD0115}"/>
          </ac:spMkLst>
        </pc:spChg>
        <pc:spChg chg="add mod">
          <ac:chgData name="francesco masci" userId="3bcb6655-9774-4c58-9bce-fe37490cc893" providerId="ADAL" clId="{BE1C0A1F-E9D7-4BE5-8758-FC5B2B3C0FF9}" dt="2025-08-24T03:02:11.017" v="9205" actId="1076"/>
          <ac:spMkLst>
            <pc:docMk/>
            <pc:sldMk cId="2325390590" sldId="272"/>
            <ac:spMk id="45" creationId="{63BBDC93-F06C-9B82-6BF1-EA157CEF5C75}"/>
          </ac:spMkLst>
        </pc:spChg>
        <pc:spChg chg="add mod">
          <ac:chgData name="francesco masci" userId="3bcb6655-9774-4c58-9bce-fe37490cc893" providerId="ADAL" clId="{BE1C0A1F-E9D7-4BE5-8758-FC5B2B3C0FF9}" dt="2025-08-24T03:02:11.017" v="9205" actId="1076"/>
          <ac:spMkLst>
            <pc:docMk/>
            <pc:sldMk cId="2325390590" sldId="272"/>
            <ac:spMk id="46" creationId="{3B782A1C-FD7B-B988-9837-0437E17ED51F}"/>
          </ac:spMkLst>
        </pc:spChg>
        <pc:spChg chg="add del mod">
          <ac:chgData name="francesco masci" userId="3bcb6655-9774-4c58-9bce-fe37490cc893" providerId="ADAL" clId="{BE1C0A1F-E9D7-4BE5-8758-FC5B2B3C0FF9}" dt="2025-08-23T22:21:21.171" v="6014" actId="478"/>
          <ac:spMkLst>
            <pc:docMk/>
            <pc:sldMk cId="2325390590" sldId="272"/>
            <ac:spMk id="47" creationId="{D56A9AD6-52DC-BF4A-AAF1-C929343DBFFB}"/>
          </ac:spMkLst>
        </pc:spChg>
        <pc:spChg chg="add del mod">
          <ac:chgData name="francesco masci" userId="3bcb6655-9774-4c58-9bce-fe37490cc893" providerId="ADAL" clId="{BE1C0A1F-E9D7-4BE5-8758-FC5B2B3C0FF9}" dt="2025-08-24T03:01:29.851" v="9199" actId="1076"/>
          <ac:spMkLst>
            <pc:docMk/>
            <pc:sldMk cId="2325390590" sldId="272"/>
            <ac:spMk id="48" creationId="{070AC261-FD78-0CDA-B94D-55DA52A5AE26}"/>
          </ac:spMkLst>
        </pc:spChg>
        <pc:spChg chg="add mod">
          <ac:chgData name="francesco masci" userId="3bcb6655-9774-4c58-9bce-fe37490cc893" providerId="ADAL" clId="{BE1C0A1F-E9D7-4BE5-8758-FC5B2B3C0FF9}" dt="2025-08-24T01:24:18.459" v="7528"/>
          <ac:spMkLst>
            <pc:docMk/>
            <pc:sldMk cId="2325390590" sldId="272"/>
            <ac:spMk id="49" creationId="{B7D36398-D438-1503-8C75-FE446375E4B1}"/>
          </ac:spMkLst>
        </pc:spChg>
        <pc:grpChg chg="add mod">
          <ac:chgData name="francesco masci" userId="3bcb6655-9774-4c58-9bce-fe37490cc893" providerId="ADAL" clId="{BE1C0A1F-E9D7-4BE5-8758-FC5B2B3C0FF9}" dt="2025-08-23T22:00:18.226" v="5532" actId="1076"/>
          <ac:grpSpMkLst>
            <pc:docMk/>
            <pc:sldMk cId="2325390590" sldId="272"/>
            <ac:grpSpMk id="7" creationId="{B8F711F0-6E06-70C6-D5FA-62014BFC9CBB}"/>
          </ac:grpSpMkLst>
        </pc:grpChg>
        <pc:grpChg chg="add mod">
          <ac:chgData name="francesco masci" userId="3bcb6655-9774-4c58-9bce-fe37490cc893" providerId="ADAL" clId="{BE1C0A1F-E9D7-4BE5-8758-FC5B2B3C0FF9}" dt="2025-08-24T03:00:15.018" v="9187" actId="1076"/>
          <ac:grpSpMkLst>
            <pc:docMk/>
            <pc:sldMk cId="2325390590" sldId="272"/>
            <ac:grpSpMk id="11" creationId="{35F21D1A-EAF5-5BA3-CD74-38FC43A38700}"/>
          </ac:grpSpMkLst>
        </pc:grpChg>
        <pc:grpChg chg="add mod">
          <ac:chgData name="francesco masci" userId="3bcb6655-9774-4c58-9bce-fe37490cc893" providerId="ADAL" clId="{BE1C0A1F-E9D7-4BE5-8758-FC5B2B3C0FF9}" dt="2025-08-24T03:00:37.290" v="9191" actId="1076"/>
          <ac:grpSpMkLst>
            <pc:docMk/>
            <pc:sldMk cId="2325390590" sldId="272"/>
            <ac:grpSpMk id="15" creationId="{00FFD12F-3D59-B715-7122-E6F50B93DF06}"/>
          </ac:grpSpMkLst>
        </pc:grpChg>
        <pc:picChg chg="add del mod">
          <ac:chgData name="francesco masci" userId="3bcb6655-9774-4c58-9bce-fe37490cc893" providerId="ADAL" clId="{BE1C0A1F-E9D7-4BE5-8758-FC5B2B3C0FF9}" dt="2025-08-23T21:55:49.052" v="5474" actId="478"/>
          <ac:picMkLst>
            <pc:docMk/>
            <pc:sldMk cId="2325390590" sldId="272"/>
            <ac:picMk id="20" creationId="{A72CE03D-014F-65B5-A1B7-99D53C414482}"/>
          </ac:picMkLst>
        </pc:picChg>
        <pc:picChg chg="add mod">
          <ac:chgData name="francesco masci" userId="3bcb6655-9774-4c58-9bce-fe37490cc893" providerId="ADAL" clId="{BE1C0A1F-E9D7-4BE5-8758-FC5B2B3C0FF9}" dt="2025-08-24T03:00:57.737" v="9194" actId="1076"/>
          <ac:picMkLst>
            <pc:docMk/>
            <pc:sldMk cId="2325390590" sldId="272"/>
            <ac:picMk id="22" creationId="{20AF987A-13C7-4713-C65D-098120D9E95E}"/>
          </ac:picMkLst>
        </pc:picChg>
        <pc:picChg chg="add mod">
          <ac:chgData name="francesco masci" userId="3bcb6655-9774-4c58-9bce-fe37490cc893" providerId="ADAL" clId="{BE1C0A1F-E9D7-4BE5-8758-FC5B2B3C0FF9}" dt="2025-08-23T22:10:15.125" v="5729" actId="1036"/>
          <ac:picMkLst>
            <pc:docMk/>
            <pc:sldMk cId="2325390590" sldId="272"/>
            <ac:picMk id="24" creationId="{81C4FEC2-C773-A906-BCC2-6AB361122700}"/>
          </ac:picMkLst>
        </pc:picChg>
        <pc:picChg chg="add mod">
          <ac:chgData name="francesco masci" userId="3bcb6655-9774-4c58-9bce-fe37490cc893" providerId="ADAL" clId="{BE1C0A1F-E9D7-4BE5-8758-FC5B2B3C0FF9}" dt="2025-08-24T03:00:57.737" v="9194" actId="1076"/>
          <ac:picMkLst>
            <pc:docMk/>
            <pc:sldMk cId="2325390590" sldId="272"/>
            <ac:picMk id="26" creationId="{6FE4FD89-7985-F963-7BB6-EA79281BBD8A}"/>
          </ac:picMkLst>
        </pc:picChg>
        <pc:picChg chg="add mod">
          <ac:chgData name="francesco masci" userId="3bcb6655-9774-4c58-9bce-fe37490cc893" providerId="ADAL" clId="{BE1C0A1F-E9D7-4BE5-8758-FC5B2B3C0FF9}" dt="2025-08-24T03:00:57.737" v="9194" actId="1076"/>
          <ac:picMkLst>
            <pc:docMk/>
            <pc:sldMk cId="2325390590" sldId="272"/>
            <ac:picMk id="31" creationId="{67920585-C301-FFDD-9FC6-251C1DF391E2}"/>
          </ac:picMkLst>
        </pc:picChg>
        <pc:picChg chg="add mod">
          <ac:chgData name="francesco masci" userId="3bcb6655-9774-4c58-9bce-fe37490cc893" providerId="ADAL" clId="{BE1C0A1F-E9D7-4BE5-8758-FC5B2B3C0FF9}" dt="2025-08-24T03:00:57.737" v="9194" actId="1076"/>
          <ac:picMkLst>
            <pc:docMk/>
            <pc:sldMk cId="2325390590" sldId="272"/>
            <ac:picMk id="32" creationId="{266103BE-4306-85D5-80E1-8F62DD38190E}"/>
          </ac:picMkLst>
        </pc:picChg>
        <pc:picChg chg="add mod">
          <ac:chgData name="francesco masci" userId="3bcb6655-9774-4c58-9bce-fe37490cc893" providerId="ADAL" clId="{BE1C0A1F-E9D7-4BE5-8758-FC5B2B3C0FF9}" dt="2025-08-24T02:58:50.974" v="9177" actId="1076"/>
          <ac:picMkLst>
            <pc:docMk/>
            <pc:sldMk cId="2325390590" sldId="272"/>
            <ac:picMk id="33" creationId="{7D93B708-6A01-D7D6-19B0-86A82AC1A52C}"/>
          </ac:picMkLst>
        </pc:picChg>
      </pc:sldChg>
      <pc:sldChg chg="add del">
        <pc:chgData name="francesco masci" userId="3bcb6655-9774-4c58-9bce-fe37490cc893" providerId="ADAL" clId="{BE1C0A1F-E9D7-4BE5-8758-FC5B2B3C0FF9}" dt="2025-08-23T21:49:09.564" v="5387"/>
        <pc:sldMkLst>
          <pc:docMk/>
          <pc:sldMk cId="473738351" sldId="273"/>
        </pc:sldMkLst>
      </pc:sldChg>
      <pc:sldChg chg="addSp delSp modSp add mod">
        <pc:chgData name="francesco masci" userId="3bcb6655-9774-4c58-9bce-fe37490cc893" providerId="ADAL" clId="{BE1C0A1F-E9D7-4BE5-8758-FC5B2B3C0FF9}" dt="2025-08-24T14:52:16.690" v="10636" actId="1076"/>
        <pc:sldMkLst>
          <pc:docMk/>
          <pc:sldMk cId="1908644147" sldId="273"/>
        </pc:sldMkLst>
        <pc:spChg chg="del">
          <ac:chgData name="francesco masci" userId="3bcb6655-9774-4c58-9bce-fe37490cc893" providerId="ADAL" clId="{BE1C0A1F-E9D7-4BE5-8758-FC5B2B3C0FF9}" dt="2025-08-24T01:55:03.578" v="8107" actId="478"/>
          <ac:spMkLst>
            <pc:docMk/>
            <pc:sldMk cId="1908644147" sldId="273"/>
            <ac:spMk id="2" creationId="{11E6426A-76FA-C682-9494-045C93AF2BB8}"/>
          </ac:spMkLst>
        </pc:spChg>
        <pc:spChg chg="add del mod">
          <ac:chgData name="francesco masci" userId="3bcb6655-9774-4c58-9bce-fe37490cc893" providerId="ADAL" clId="{BE1C0A1F-E9D7-4BE5-8758-FC5B2B3C0FF9}" dt="2025-08-24T10:36:24.881" v="10227" actId="478"/>
          <ac:spMkLst>
            <pc:docMk/>
            <pc:sldMk cId="1908644147" sldId="273"/>
            <ac:spMk id="2" creationId="{84B9D799-EC67-0124-C643-2FF09F0A76CB}"/>
          </ac:spMkLst>
        </pc:spChg>
        <pc:spChg chg="add mod">
          <ac:chgData name="francesco masci" userId="3bcb6655-9774-4c58-9bce-fe37490cc893" providerId="ADAL" clId="{BE1C0A1F-E9D7-4BE5-8758-FC5B2B3C0FF9}" dt="2025-08-24T14:52:16.690" v="10636" actId="1076"/>
          <ac:spMkLst>
            <pc:docMk/>
            <pc:sldMk cId="1908644147" sldId="273"/>
            <ac:spMk id="2" creationId="{FE771CC1-22C7-C164-82C9-0CF21B4A59E4}"/>
          </ac:spMkLst>
        </pc:spChg>
        <pc:spChg chg="add del mod">
          <ac:chgData name="francesco masci" userId="3bcb6655-9774-4c58-9bce-fe37490cc893" providerId="ADAL" clId="{BE1C0A1F-E9D7-4BE5-8758-FC5B2B3C0FF9}" dt="2025-08-24T10:36:27.383" v="10228" actId="478"/>
          <ac:spMkLst>
            <pc:docMk/>
            <pc:sldMk cId="1908644147" sldId="273"/>
            <ac:spMk id="3" creationId="{69A62992-1629-DA53-E5AD-512A2F22FC4A}"/>
          </ac:spMkLst>
        </pc:spChg>
        <pc:spChg chg="add del mod">
          <ac:chgData name="francesco masci" userId="3bcb6655-9774-4c58-9bce-fe37490cc893" providerId="ADAL" clId="{BE1C0A1F-E9D7-4BE5-8758-FC5B2B3C0FF9}" dt="2025-08-24T03:05:52.579" v="9258" actId="478"/>
          <ac:spMkLst>
            <pc:docMk/>
            <pc:sldMk cId="1908644147" sldId="273"/>
            <ac:spMk id="5" creationId="{14D06CB7-CB0C-C98F-637D-870DEA7B1DB4}"/>
          </ac:spMkLst>
        </pc:spChg>
        <pc:spChg chg="add mod">
          <ac:chgData name="francesco masci" userId="3bcb6655-9774-4c58-9bce-fe37490cc893" providerId="ADAL" clId="{BE1C0A1F-E9D7-4BE5-8758-FC5B2B3C0FF9}" dt="2025-08-24T10:36:27.563" v="10229"/>
          <ac:spMkLst>
            <pc:docMk/>
            <pc:sldMk cId="1908644147" sldId="273"/>
            <ac:spMk id="5" creationId="{19837EF6-2018-C9E8-033C-4DCAEA7E81BC}"/>
          </ac:spMkLst>
        </pc:spChg>
        <pc:spChg chg="add mod">
          <ac:chgData name="francesco masci" userId="3bcb6655-9774-4c58-9bce-fe37490cc893" providerId="ADAL" clId="{BE1C0A1F-E9D7-4BE5-8758-FC5B2B3C0FF9}" dt="2025-08-24T01:24:20.658" v="7530"/>
          <ac:spMkLst>
            <pc:docMk/>
            <pc:sldMk cId="1908644147" sldId="273"/>
            <ac:spMk id="6" creationId="{83E2C28E-F735-61F7-CF6B-1E7EED65D9D6}"/>
          </ac:spMkLst>
        </pc:spChg>
        <pc:spChg chg="del mod topLvl">
          <ac:chgData name="francesco masci" userId="3bcb6655-9774-4c58-9bce-fe37490cc893" providerId="ADAL" clId="{BE1C0A1F-E9D7-4BE5-8758-FC5B2B3C0FF9}" dt="2025-08-23T22:16:20.471" v="5848" actId="478"/>
          <ac:spMkLst>
            <pc:docMk/>
            <pc:sldMk cId="1908644147" sldId="273"/>
            <ac:spMk id="12" creationId="{62B1B945-F902-CEDA-45AA-DD149B3D108E}"/>
          </ac:spMkLst>
        </pc:spChg>
        <pc:spChg chg="del topLvl">
          <ac:chgData name="francesco masci" userId="3bcb6655-9774-4c58-9bce-fe37490cc893" providerId="ADAL" clId="{BE1C0A1F-E9D7-4BE5-8758-FC5B2B3C0FF9}" dt="2025-08-23T22:16:21.787" v="5851" actId="478"/>
          <ac:spMkLst>
            <pc:docMk/>
            <pc:sldMk cId="1908644147" sldId="273"/>
            <ac:spMk id="14" creationId="{EE9E0A21-C00E-EFEB-34CB-8721A100F0C0}"/>
          </ac:spMkLst>
        </pc:spChg>
        <pc:spChg chg="mod">
          <ac:chgData name="francesco masci" userId="3bcb6655-9774-4c58-9bce-fe37490cc893" providerId="ADAL" clId="{BE1C0A1F-E9D7-4BE5-8758-FC5B2B3C0FF9}" dt="2025-08-23T22:16:22.317" v="5852" actId="6549"/>
          <ac:spMkLst>
            <pc:docMk/>
            <pc:sldMk cId="1908644147" sldId="273"/>
            <ac:spMk id="17" creationId="{F21901BA-8DAC-CBF0-1F11-A1CC3AA46FB8}"/>
          </ac:spMkLst>
        </pc:spChg>
        <pc:spChg chg="del">
          <ac:chgData name="francesco masci" userId="3bcb6655-9774-4c58-9bce-fe37490cc893" providerId="ADAL" clId="{BE1C0A1F-E9D7-4BE5-8758-FC5B2B3C0FF9}" dt="2025-08-24T01:24:20.502" v="7529" actId="478"/>
          <ac:spMkLst>
            <pc:docMk/>
            <pc:sldMk cId="1908644147" sldId="273"/>
            <ac:spMk id="18" creationId="{303AED22-D24B-8E6A-1586-CD44974DE2D0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27" creationId="{9D41E7BE-80BE-10A4-186F-882FCB301256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28" creationId="{000BED17-4E9D-0AA9-8226-B2B49313BC4F}"/>
          </ac:spMkLst>
        </pc:spChg>
        <pc:spChg chg="del">
          <ac:chgData name="francesco masci" userId="3bcb6655-9774-4c58-9bce-fe37490cc893" providerId="ADAL" clId="{BE1C0A1F-E9D7-4BE5-8758-FC5B2B3C0FF9}" dt="2025-08-23T22:16:33.546" v="5856" actId="478"/>
          <ac:spMkLst>
            <pc:docMk/>
            <pc:sldMk cId="1908644147" sldId="273"/>
            <ac:spMk id="29" creationId="{012FDFE0-DE3A-A00F-8EA4-7EAEBCB7CD38}"/>
          </ac:spMkLst>
        </pc:spChg>
        <pc:spChg chg="del">
          <ac:chgData name="francesco masci" userId="3bcb6655-9774-4c58-9bce-fe37490cc893" providerId="ADAL" clId="{BE1C0A1F-E9D7-4BE5-8758-FC5B2B3C0FF9}" dt="2025-08-23T22:16:23.757" v="5854" actId="478"/>
          <ac:spMkLst>
            <pc:docMk/>
            <pc:sldMk cId="1908644147" sldId="273"/>
            <ac:spMk id="34" creationId="{22BEF215-0419-EE8F-2022-EAB476DC51D8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35" creationId="{0A01E36C-95AF-6AC2-6379-01CB7BA3D7E8}"/>
          </ac:spMkLst>
        </pc:spChg>
        <pc:spChg chg="del">
          <ac:chgData name="francesco masci" userId="3bcb6655-9774-4c58-9bce-fe37490cc893" providerId="ADAL" clId="{BE1C0A1F-E9D7-4BE5-8758-FC5B2B3C0FF9}" dt="2025-08-23T22:16:33.546" v="5856" actId="478"/>
          <ac:spMkLst>
            <pc:docMk/>
            <pc:sldMk cId="1908644147" sldId="273"/>
            <ac:spMk id="36" creationId="{F41DC4E1-A921-6DD8-467F-34786FF13EEA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37" creationId="{33DFE58D-F334-B7CF-82F3-631D845A64D5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38" creationId="{D3DDCB3D-874E-CCFB-2D10-EFD069A42040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39" creationId="{810D284F-73CC-3A43-B41F-374DF96413C9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41" creationId="{3C06EFF4-1919-BB7E-4BD5-9653B21D624E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42" creationId="{9B7D0E42-9137-55DA-6AA3-5C1E8D87933D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44" creationId="{F4042D96-C958-D7A6-BFB3-72A020F2BC9B}"/>
          </ac:spMkLst>
        </pc:spChg>
        <pc:spChg chg="del">
          <ac:chgData name="francesco masci" userId="3bcb6655-9774-4c58-9bce-fe37490cc893" providerId="ADAL" clId="{BE1C0A1F-E9D7-4BE5-8758-FC5B2B3C0FF9}" dt="2025-08-23T22:16:31.007" v="5855" actId="478"/>
          <ac:spMkLst>
            <pc:docMk/>
            <pc:sldMk cId="1908644147" sldId="273"/>
            <ac:spMk id="46" creationId="{78355B3D-4BB0-0B88-3E87-6C4548B8E41B}"/>
          </ac:spMkLst>
        </pc:spChg>
        <pc:grpChg chg="del">
          <ac:chgData name="francesco masci" userId="3bcb6655-9774-4c58-9bce-fe37490cc893" providerId="ADAL" clId="{BE1C0A1F-E9D7-4BE5-8758-FC5B2B3C0FF9}" dt="2025-08-23T22:16:18.739" v="5846" actId="478"/>
          <ac:grpSpMkLst>
            <pc:docMk/>
            <pc:sldMk cId="1908644147" sldId="273"/>
            <ac:grpSpMk id="7" creationId="{66C5A28B-15EE-0A26-32F7-8C47E1143881}"/>
          </ac:grpSpMkLst>
        </pc:grpChg>
        <pc:grpChg chg="del">
          <ac:chgData name="francesco masci" userId="3bcb6655-9774-4c58-9bce-fe37490cc893" providerId="ADAL" clId="{BE1C0A1F-E9D7-4BE5-8758-FC5B2B3C0FF9}" dt="2025-08-23T22:16:20.471" v="5848" actId="478"/>
          <ac:grpSpMkLst>
            <pc:docMk/>
            <pc:sldMk cId="1908644147" sldId="273"/>
            <ac:grpSpMk id="11" creationId="{BF48B068-2DE8-848A-6B98-8D3CA15A3EE7}"/>
          </ac:grpSpMkLst>
        </pc:grpChg>
        <pc:grpChg chg="del">
          <ac:chgData name="francesco masci" userId="3bcb6655-9774-4c58-9bce-fe37490cc893" providerId="ADAL" clId="{BE1C0A1F-E9D7-4BE5-8758-FC5B2B3C0FF9}" dt="2025-08-23T22:16:22.856" v="5853" actId="478"/>
          <ac:grpSpMkLst>
            <pc:docMk/>
            <pc:sldMk cId="1908644147" sldId="273"/>
            <ac:grpSpMk id="15" creationId="{EAEAE72E-AA2D-AF41-B1AD-9B6C001ABBB8}"/>
          </ac:grpSpMkLst>
        </pc:grpChg>
        <pc:picChg chg="add mod">
          <ac:chgData name="francesco masci" userId="3bcb6655-9774-4c58-9bce-fe37490cc893" providerId="ADAL" clId="{BE1C0A1F-E9D7-4BE5-8758-FC5B2B3C0FF9}" dt="2025-08-24T03:06:17.446" v="9263" actId="1076"/>
          <ac:picMkLst>
            <pc:docMk/>
            <pc:sldMk cId="1908644147" sldId="273"/>
            <ac:picMk id="4" creationId="{04315040-2F02-C581-2386-5253F00CD590}"/>
          </ac:picMkLst>
        </pc:picChg>
        <pc:picChg chg="del">
          <ac:chgData name="francesco masci" userId="3bcb6655-9774-4c58-9bce-fe37490cc893" providerId="ADAL" clId="{BE1C0A1F-E9D7-4BE5-8758-FC5B2B3C0FF9}" dt="2025-08-23T22:16:20.975" v="5849" actId="478"/>
          <ac:picMkLst>
            <pc:docMk/>
            <pc:sldMk cId="1908644147" sldId="273"/>
            <ac:picMk id="22" creationId="{E2EBC386-E8F5-07ED-88EE-28D81D552894}"/>
          </ac:picMkLst>
        </pc:picChg>
        <pc:picChg chg="del">
          <ac:chgData name="francesco masci" userId="3bcb6655-9774-4c58-9bce-fe37490cc893" providerId="ADAL" clId="{BE1C0A1F-E9D7-4BE5-8758-FC5B2B3C0FF9}" dt="2025-08-23T22:16:33.546" v="5856" actId="478"/>
          <ac:picMkLst>
            <pc:docMk/>
            <pc:sldMk cId="1908644147" sldId="273"/>
            <ac:picMk id="26" creationId="{DD3E70C3-CB3B-20A4-6541-F2859D348B84}"/>
          </ac:picMkLst>
        </pc:picChg>
        <pc:picChg chg="del">
          <ac:chgData name="francesco masci" userId="3bcb6655-9774-4c58-9bce-fe37490cc893" providerId="ADAL" clId="{BE1C0A1F-E9D7-4BE5-8758-FC5B2B3C0FF9}" dt="2025-08-23T22:16:21.314" v="5850" actId="478"/>
          <ac:picMkLst>
            <pc:docMk/>
            <pc:sldMk cId="1908644147" sldId="273"/>
            <ac:picMk id="31" creationId="{B41A4287-1756-14DC-F3CB-F4B24D59B142}"/>
          </ac:picMkLst>
        </pc:picChg>
        <pc:picChg chg="del">
          <ac:chgData name="francesco masci" userId="3bcb6655-9774-4c58-9bce-fe37490cc893" providerId="ADAL" clId="{BE1C0A1F-E9D7-4BE5-8758-FC5B2B3C0FF9}" dt="2025-08-23T22:16:33.546" v="5856" actId="478"/>
          <ac:picMkLst>
            <pc:docMk/>
            <pc:sldMk cId="1908644147" sldId="273"/>
            <ac:picMk id="33" creationId="{8F4390FD-A470-0D91-CAEB-3A8856EAC0C6}"/>
          </ac:picMkLst>
        </pc:picChg>
      </pc:sldChg>
      <pc:sldChg chg="addSp delSp modSp add del mod">
        <pc:chgData name="francesco masci" userId="3bcb6655-9774-4c58-9bce-fe37490cc893" providerId="ADAL" clId="{BE1C0A1F-E9D7-4BE5-8758-FC5B2B3C0FF9}" dt="2025-08-24T03:07:43.887" v="9286" actId="47"/>
        <pc:sldMkLst>
          <pc:docMk/>
          <pc:sldMk cId="1618328211" sldId="274"/>
        </pc:sldMkLst>
        <pc:spChg chg="del">
          <ac:chgData name="francesco masci" userId="3bcb6655-9774-4c58-9bce-fe37490cc893" providerId="ADAL" clId="{BE1C0A1F-E9D7-4BE5-8758-FC5B2B3C0FF9}" dt="2025-08-24T01:55:05.807" v="8109" actId="478"/>
          <ac:spMkLst>
            <pc:docMk/>
            <pc:sldMk cId="1618328211" sldId="274"/>
            <ac:spMk id="2" creationId="{F25C7F24-1615-5003-73E2-1933DC7365A2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3" creationId="{CEC30E92-0F42-BFEC-DAAB-0267B05302F5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4" creationId="{C631746E-F7DA-767B-9931-F493FF452E74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5" creationId="{96F07A3B-A747-8A1A-3DF6-B7E9940F23C3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6" creationId="{7D34F94C-1144-C70A-32BE-642CBE891CAE}"/>
          </ac:spMkLst>
        </pc:spChg>
        <pc:spChg chg="add mod">
          <ac:chgData name="francesco masci" userId="3bcb6655-9774-4c58-9bce-fe37490cc893" providerId="ADAL" clId="{BE1C0A1F-E9D7-4BE5-8758-FC5B2B3C0FF9}" dt="2025-08-24T01:55:05.957" v="8110"/>
          <ac:spMkLst>
            <pc:docMk/>
            <pc:sldMk cId="1618328211" sldId="274"/>
            <ac:spMk id="7" creationId="{A532A7E4-CC15-4794-385F-2D3E0016ADA6}"/>
          </ac:spMkLst>
        </pc:spChg>
        <pc:spChg chg="mod">
          <ac:chgData name="francesco masci" userId="3bcb6655-9774-4c58-9bce-fe37490cc893" providerId="ADAL" clId="{BE1C0A1F-E9D7-4BE5-8758-FC5B2B3C0FF9}" dt="2025-08-23T22:17:58.583" v="5948" actId="20577"/>
          <ac:spMkLst>
            <pc:docMk/>
            <pc:sldMk cId="1618328211" sldId="274"/>
            <ac:spMk id="8" creationId="{CA67C8AD-3D2D-AD91-DE31-692B12494A72}"/>
          </ac:spMkLst>
        </pc:spChg>
        <pc:spChg chg="mod topLvl">
          <ac:chgData name="francesco masci" userId="3bcb6655-9774-4c58-9bce-fe37490cc893" providerId="ADAL" clId="{BE1C0A1F-E9D7-4BE5-8758-FC5B2B3C0FF9}" dt="2025-08-23T22:19:06.725" v="5971" actId="1076"/>
          <ac:spMkLst>
            <pc:docMk/>
            <pc:sldMk cId="1618328211" sldId="274"/>
            <ac:spMk id="9" creationId="{E47242A4-D3E3-1F4D-9D4F-6A3F44449987}"/>
          </ac:spMkLst>
        </pc:spChg>
        <pc:spChg chg="del topLvl">
          <ac:chgData name="francesco masci" userId="3bcb6655-9774-4c58-9bce-fe37490cc893" providerId="ADAL" clId="{BE1C0A1F-E9D7-4BE5-8758-FC5B2B3C0FF9}" dt="2025-08-23T22:18:29.578" v="5962" actId="478"/>
          <ac:spMkLst>
            <pc:docMk/>
            <pc:sldMk cId="1618328211" sldId="274"/>
            <ac:spMk id="10" creationId="{449CC9B4-59D3-0B55-FB14-D34DD214B7AE}"/>
          </ac:spMkLst>
        </pc:spChg>
        <pc:spChg chg="add del mod">
          <ac:chgData name="francesco masci" userId="3bcb6655-9774-4c58-9bce-fe37490cc893" providerId="ADAL" clId="{BE1C0A1F-E9D7-4BE5-8758-FC5B2B3C0FF9}" dt="2025-08-23T22:22:31.672" v="6077" actId="478"/>
          <ac:spMkLst>
            <pc:docMk/>
            <pc:sldMk cId="1618328211" sldId="274"/>
            <ac:spMk id="13" creationId="{A4875156-E516-02A3-70C9-7D9D20C1B182}"/>
          </ac:spMkLst>
        </pc:spChg>
        <pc:spChg chg="mod">
          <ac:chgData name="francesco masci" userId="3bcb6655-9774-4c58-9bce-fe37490cc893" providerId="ADAL" clId="{BE1C0A1F-E9D7-4BE5-8758-FC5B2B3C0FF9}" dt="2025-08-23T22:18:23.343" v="5958" actId="20577"/>
          <ac:spMkLst>
            <pc:docMk/>
            <pc:sldMk cId="1618328211" sldId="274"/>
            <ac:spMk id="17" creationId="{4E7DF2E0-AFCD-A732-1193-2EAFE4EF2698}"/>
          </ac:spMkLst>
        </pc:spChg>
        <pc:spChg chg="del">
          <ac:chgData name="francesco masci" userId="3bcb6655-9774-4c58-9bce-fe37490cc893" providerId="ADAL" clId="{BE1C0A1F-E9D7-4BE5-8758-FC5B2B3C0FF9}" dt="2025-08-24T01:24:22.333" v="7531" actId="478"/>
          <ac:spMkLst>
            <pc:docMk/>
            <pc:sldMk cId="1618328211" sldId="274"/>
            <ac:spMk id="18" creationId="{F7B34510-1FAC-612E-84C2-689BD7F05CF4}"/>
          </ac:spMkLst>
        </pc:spChg>
        <pc:spChg chg="add del mod">
          <ac:chgData name="francesco masci" userId="3bcb6655-9774-4c58-9bce-fe37490cc893" providerId="ADAL" clId="{BE1C0A1F-E9D7-4BE5-8758-FC5B2B3C0FF9}" dt="2025-08-23T22:22:31.672" v="6077" actId="478"/>
          <ac:spMkLst>
            <pc:docMk/>
            <pc:sldMk cId="1618328211" sldId="274"/>
            <ac:spMk id="19" creationId="{F63A9AF2-A1D0-5FAA-3719-CC07F1129DA1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20" creationId="{0E625933-60DB-5AFA-EA57-623887E7C4EF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21" creationId="{BC8044BB-1B68-1B49-32FF-B57AD0A565ED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23" creationId="{F48515AF-7717-C185-20F7-3362B5517B24}"/>
          </ac:spMkLst>
        </pc:spChg>
        <pc:spChg chg="add mod">
          <ac:chgData name="francesco masci" userId="3bcb6655-9774-4c58-9bce-fe37490cc893" providerId="ADAL" clId="{BE1C0A1F-E9D7-4BE5-8758-FC5B2B3C0FF9}" dt="2025-08-23T22:22:29.111" v="6076"/>
          <ac:spMkLst>
            <pc:docMk/>
            <pc:sldMk cId="1618328211" sldId="274"/>
            <ac:spMk id="25" creationId="{8CDAF16F-55EA-6045-5858-5553F97290F7}"/>
          </ac:spMkLst>
        </pc:spChg>
        <pc:spChg chg="add mod">
          <ac:chgData name="francesco masci" userId="3bcb6655-9774-4c58-9bce-fe37490cc893" providerId="ADAL" clId="{BE1C0A1F-E9D7-4BE5-8758-FC5B2B3C0FF9}" dt="2025-08-24T01:24:22.494" v="7532"/>
          <ac:spMkLst>
            <pc:docMk/>
            <pc:sldMk cId="1618328211" sldId="274"/>
            <ac:spMk id="30" creationId="{B971395A-9F79-CAF0-6D10-70EA1ED489B6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37" creationId="{FB3C60DD-4E98-8442-D4D6-2D41C6149AB2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38" creationId="{3BAB7BB9-FD91-CA1A-2E93-05D7881A4EC7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39" creationId="{697BB958-E743-565D-699B-996AAFF5DF36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40" creationId="{B9725DCE-B8F1-F5B2-6EF8-B5AEBE93A6F7}"/>
          </ac:spMkLst>
        </pc:spChg>
        <pc:spChg chg="del">
          <ac:chgData name="francesco masci" userId="3bcb6655-9774-4c58-9bce-fe37490cc893" providerId="ADAL" clId="{BE1C0A1F-E9D7-4BE5-8758-FC5B2B3C0FF9}" dt="2025-08-23T22:20:22.479" v="5979" actId="478"/>
          <ac:spMkLst>
            <pc:docMk/>
            <pc:sldMk cId="1618328211" sldId="274"/>
            <ac:spMk id="41" creationId="{9489A8CD-0E6F-8181-BEBB-ED66646D4EF2}"/>
          </ac:spMkLst>
        </pc:spChg>
        <pc:spChg chg="del">
          <ac:chgData name="francesco masci" userId="3bcb6655-9774-4c58-9bce-fe37490cc893" providerId="ADAL" clId="{BE1C0A1F-E9D7-4BE5-8758-FC5B2B3C0FF9}" dt="2025-08-23T22:20:22.479" v="5979" actId="478"/>
          <ac:spMkLst>
            <pc:docMk/>
            <pc:sldMk cId="1618328211" sldId="274"/>
            <ac:spMk id="42" creationId="{2485AF1A-37B0-28B4-5398-4471B9E1C4C4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44" creationId="{C3B16C94-7465-89C8-E159-34EF117A09E1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45" creationId="{454DC30F-ED65-1DB8-E1E7-505C3C349A3C}"/>
          </ac:spMkLst>
        </pc:spChg>
        <pc:spChg chg="del">
          <ac:chgData name="francesco masci" userId="3bcb6655-9774-4c58-9bce-fe37490cc893" providerId="ADAL" clId="{BE1C0A1F-E9D7-4BE5-8758-FC5B2B3C0FF9}" dt="2025-08-23T22:22:28.561" v="6075" actId="478"/>
          <ac:spMkLst>
            <pc:docMk/>
            <pc:sldMk cId="1618328211" sldId="274"/>
            <ac:spMk id="46" creationId="{66D99193-8581-4314-772E-8B7E2995A723}"/>
          </ac:spMkLst>
        </pc:spChg>
        <pc:grpChg chg="add del">
          <ac:chgData name="francesco masci" userId="3bcb6655-9774-4c58-9bce-fe37490cc893" providerId="ADAL" clId="{BE1C0A1F-E9D7-4BE5-8758-FC5B2B3C0FF9}" dt="2025-08-23T22:18:29.578" v="5962" actId="478"/>
          <ac:grpSpMkLst>
            <pc:docMk/>
            <pc:sldMk cId="1618328211" sldId="274"/>
            <ac:grpSpMk id="7" creationId="{73EEC532-36BB-FCE4-7260-40F3F9E20AA2}"/>
          </ac:grpSpMkLst>
        </pc:grpChg>
        <pc:grpChg chg="del">
          <ac:chgData name="francesco masci" userId="3bcb6655-9774-4c58-9bce-fe37490cc893" providerId="ADAL" clId="{BE1C0A1F-E9D7-4BE5-8758-FC5B2B3C0FF9}" dt="2025-08-23T22:18:22.472" v="5957" actId="478"/>
          <ac:grpSpMkLst>
            <pc:docMk/>
            <pc:sldMk cId="1618328211" sldId="274"/>
            <ac:grpSpMk id="11" creationId="{3EB29B23-35C9-81B5-6150-B41D87EB7500}"/>
          </ac:grpSpMkLst>
        </pc:grpChg>
        <pc:grpChg chg="del">
          <ac:chgData name="francesco masci" userId="3bcb6655-9774-4c58-9bce-fe37490cc893" providerId="ADAL" clId="{BE1C0A1F-E9D7-4BE5-8758-FC5B2B3C0FF9}" dt="2025-08-23T22:18:25.209" v="5959" actId="478"/>
          <ac:grpSpMkLst>
            <pc:docMk/>
            <pc:sldMk cId="1618328211" sldId="274"/>
            <ac:grpSpMk id="15" creationId="{A420AF02-5323-E18C-ACD9-E3A8A729E96C}"/>
          </ac:grpSpMkLst>
        </pc:grpChg>
        <pc:picChg chg="mod">
          <ac:chgData name="francesco masci" userId="3bcb6655-9774-4c58-9bce-fe37490cc893" providerId="ADAL" clId="{BE1C0A1F-E9D7-4BE5-8758-FC5B2B3C0FF9}" dt="2025-08-23T22:19:17.104" v="5972" actId="14826"/>
          <ac:picMkLst>
            <pc:docMk/>
            <pc:sldMk cId="1618328211" sldId="274"/>
            <ac:picMk id="22" creationId="{D3F9B67D-54C2-615A-B693-B141FB4259D8}"/>
          </ac:picMkLst>
        </pc:picChg>
        <pc:picChg chg="mod">
          <ac:chgData name="francesco masci" userId="3bcb6655-9774-4c58-9bce-fe37490cc893" providerId="ADAL" clId="{BE1C0A1F-E9D7-4BE5-8758-FC5B2B3C0FF9}" dt="2025-08-23T22:19:28.444" v="5974" actId="14826"/>
          <ac:picMkLst>
            <pc:docMk/>
            <pc:sldMk cId="1618328211" sldId="274"/>
            <ac:picMk id="24" creationId="{2E0CDDAB-2215-23C9-6B28-E5CA5C6AF659}"/>
          </ac:picMkLst>
        </pc:picChg>
        <pc:picChg chg="mod">
          <ac:chgData name="francesco masci" userId="3bcb6655-9774-4c58-9bce-fe37490cc893" providerId="ADAL" clId="{BE1C0A1F-E9D7-4BE5-8758-FC5B2B3C0FF9}" dt="2025-08-23T22:19:35.022" v="5975" actId="14826"/>
          <ac:picMkLst>
            <pc:docMk/>
            <pc:sldMk cId="1618328211" sldId="274"/>
            <ac:picMk id="26" creationId="{8CFDE432-EBCC-228E-B6D7-26B86BE09048}"/>
          </ac:picMkLst>
        </pc:picChg>
        <pc:picChg chg="mod">
          <ac:chgData name="francesco masci" userId="3bcb6655-9774-4c58-9bce-fe37490cc893" providerId="ADAL" clId="{BE1C0A1F-E9D7-4BE5-8758-FC5B2B3C0FF9}" dt="2025-08-23T22:19:43.657" v="5976" actId="14826"/>
          <ac:picMkLst>
            <pc:docMk/>
            <pc:sldMk cId="1618328211" sldId="274"/>
            <ac:picMk id="31" creationId="{FF6EC01B-9EAB-B0C4-7900-376BBDE62AAA}"/>
          </ac:picMkLst>
        </pc:picChg>
        <pc:picChg chg="mod">
          <ac:chgData name="francesco masci" userId="3bcb6655-9774-4c58-9bce-fe37490cc893" providerId="ADAL" clId="{BE1C0A1F-E9D7-4BE5-8758-FC5B2B3C0FF9}" dt="2025-08-23T22:19:50.811" v="5977" actId="14826"/>
          <ac:picMkLst>
            <pc:docMk/>
            <pc:sldMk cId="1618328211" sldId="274"/>
            <ac:picMk id="32" creationId="{B350C66D-51CC-3984-8E9B-179A97AF275E}"/>
          </ac:picMkLst>
        </pc:picChg>
        <pc:picChg chg="mod">
          <ac:chgData name="francesco masci" userId="3bcb6655-9774-4c58-9bce-fe37490cc893" providerId="ADAL" clId="{BE1C0A1F-E9D7-4BE5-8758-FC5B2B3C0FF9}" dt="2025-08-23T22:19:56.746" v="5978" actId="14826"/>
          <ac:picMkLst>
            <pc:docMk/>
            <pc:sldMk cId="1618328211" sldId="274"/>
            <ac:picMk id="33" creationId="{C066C31F-A0DD-0D68-5CA0-1280F7F314AA}"/>
          </ac:picMkLst>
        </pc:picChg>
      </pc:sldChg>
      <pc:sldChg chg="addSp delSp modSp add del mod">
        <pc:chgData name="francesco masci" userId="3bcb6655-9774-4c58-9bce-fe37490cc893" providerId="ADAL" clId="{BE1C0A1F-E9D7-4BE5-8758-FC5B2B3C0FF9}" dt="2025-08-24T03:14:31.141" v="9341" actId="2696"/>
        <pc:sldMkLst>
          <pc:docMk/>
          <pc:sldMk cId="2256045279" sldId="275"/>
        </pc:sldMkLst>
        <pc:spChg chg="del">
          <ac:chgData name="francesco masci" userId="3bcb6655-9774-4c58-9bce-fe37490cc893" providerId="ADAL" clId="{BE1C0A1F-E9D7-4BE5-8758-FC5B2B3C0FF9}" dt="2025-08-24T01:55:08.396" v="8111" actId="478"/>
          <ac:spMkLst>
            <pc:docMk/>
            <pc:sldMk cId="2256045279" sldId="275"/>
            <ac:spMk id="2" creationId="{4CAAE9B3-2214-487E-CF4B-A7AC45295D41}"/>
          </ac:spMkLst>
        </pc:spChg>
        <pc:spChg chg="add mod">
          <ac:chgData name="francesco masci" userId="3bcb6655-9774-4c58-9bce-fe37490cc893" providerId="ADAL" clId="{BE1C0A1F-E9D7-4BE5-8758-FC5B2B3C0FF9}" dt="2025-08-24T01:24:24.805" v="7534"/>
          <ac:spMkLst>
            <pc:docMk/>
            <pc:sldMk cId="2256045279" sldId="275"/>
            <ac:spMk id="3" creationId="{7A780186-49D6-12DC-172F-E7E885A9E5B9}"/>
          </ac:spMkLst>
        </pc:spChg>
        <pc:spChg chg="add mod">
          <ac:chgData name="francesco masci" userId="3bcb6655-9774-4c58-9bce-fe37490cc893" providerId="ADAL" clId="{BE1C0A1F-E9D7-4BE5-8758-FC5B2B3C0FF9}" dt="2025-08-24T01:55:08.517" v="8112"/>
          <ac:spMkLst>
            <pc:docMk/>
            <pc:sldMk cId="2256045279" sldId="275"/>
            <ac:spMk id="6" creationId="{97B2C417-69DE-B537-D371-CA3B6D670EEF}"/>
          </ac:spMkLst>
        </pc:spChg>
        <pc:spChg chg="mod">
          <ac:chgData name="francesco masci" userId="3bcb6655-9774-4c58-9bce-fe37490cc893" providerId="ADAL" clId="{BE1C0A1F-E9D7-4BE5-8758-FC5B2B3C0FF9}" dt="2025-08-23T22:18:02.627" v="5955" actId="20577"/>
          <ac:spMkLst>
            <pc:docMk/>
            <pc:sldMk cId="2256045279" sldId="275"/>
            <ac:spMk id="8" creationId="{47C45861-50EB-9D0A-798D-52DC823FCA93}"/>
          </ac:spMkLst>
        </pc:spChg>
        <pc:spChg chg="del">
          <ac:chgData name="francesco masci" userId="3bcb6655-9774-4c58-9bce-fe37490cc893" providerId="ADAL" clId="{BE1C0A1F-E9D7-4BE5-8758-FC5B2B3C0FF9}" dt="2025-08-24T01:24:24.595" v="7533" actId="478"/>
          <ac:spMkLst>
            <pc:docMk/>
            <pc:sldMk cId="2256045279" sldId="275"/>
            <ac:spMk id="18" creationId="{9C1F0A10-F084-77EF-F503-6ADD913561E6}"/>
          </ac:spMkLst>
        </pc:spChg>
        <pc:picChg chg="mod">
          <ac:chgData name="francesco masci" userId="3bcb6655-9774-4c58-9bce-fe37490cc893" providerId="ADAL" clId="{BE1C0A1F-E9D7-4BE5-8758-FC5B2B3C0FF9}" dt="2025-08-23T22:18:15.227" v="5956" actId="14826"/>
          <ac:picMkLst>
            <pc:docMk/>
            <pc:sldMk cId="2256045279" sldId="275"/>
            <ac:picMk id="4" creationId="{69115EC0-7403-2936-6386-AB8B4C6A9798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36:48.697" v="10241"/>
        <pc:sldMkLst>
          <pc:docMk/>
          <pc:sldMk cId="562113558" sldId="276"/>
        </pc:sldMkLst>
        <pc:spChg chg="add mod">
          <ac:chgData name="francesco masci" userId="3bcb6655-9774-4c58-9bce-fe37490cc893" providerId="ADAL" clId="{BE1C0A1F-E9D7-4BE5-8758-FC5B2B3C0FF9}" dt="2025-08-24T10:36:48.697" v="10241"/>
          <ac:spMkLst>
            <pc:docMk/>
            <pc:sldMk cId="562113558" sldId="276"/>
            <ac:spMk id="2" creationId="{29E476E4-3249-7CD4-58EC-D47DD5F29C3E}"/>
          </ac:spMkLst>
        </pc:spChg>
        <pc:spChg chg="del">
          <ac:chgData name="francesco masci" userId="3bcb6655-9774-4c58-9bce-fe37490cc893" providerId="ADAL" clId="{BE1C0A1F-E9D7-4BE5-8758-FC5B2B3C0FF9}" dt="2025-08-24T01:55:10.871" v="8113" actId="478"/>
          <ac:spMkLst>
            <pc:docMk/>
            <pc:sldMk cId="562113558" sldId="276"/>
            <ac:spMk id="2" creationId="{D054D762-8964-673D-32CD-0A4869150F9E}"/>
          </ac:spMkLst>
        </pc:spChg>
        <pc:spChg chg="add del mod">
          <ac:chgData name="francesco masci" userId="3bcb6655-9774-4c58-9bce-fe37490cc893" providerId="ADAL" clId="{BE1C0A1F-E9D7-4BE5-8758-FC5B2B3C0FF9}" dt="2025-08-24T03:10:30.216" v="9322" actId="12788"/>
          <ac:spMkLst>
            <pc:docMk/>
            <pc:sldMk cId="562113558" sldId="276"/>
            <ac:spMk id="3" creationId="{A7E73737-16FF-988D-4EE9-9B321793C840}"/>
          </ac:spMkLst>
        </pc:spChg>
        <pc:spChg chg="mod">
          <ac:chgData name="francesco masci" userId="3bcb6655-9774-4c58-9bce-fe37490cc893" providerId="ADAL" clId="{BE1C0A1F-E9D7-4BE5-8758-FC5B2B3C0FF9}" dt="2025-08-24T03:10:50.860" v="9327" actId="1076"/>
          <ac:spMkLst>
            <pc:docMk/>
            <pc:sldMk cId="562113558" sldId="276"/>
            <ac:spMk id="4" creationId="{B04CAE5D-2DA4-C9B0-4AD1-C60593EFB99E}"/>
          </ac:spMkLst>
        </pc:spChg>
        <pc:spChg chg="del mod">
          <ac:chgData name="francesco masci" userId="3bcb6655-9774-4c58-9bce-fe37490cc893" providerId="ADAL" clId="{BE1C0A1F-E9D7-4BE5-8758-FC5B2B3C0FF9}" dt="2025-08-24T03:09:22.248" v="9298" actId="478"/>
          <ac:spMkLst>
            <pc:docMk/>
            <pc:sldMk cId="562113558" sldId="276"/>
            <ac:spMk id="5" creationId="{5034B1F8-08CE-08E7-D625-7F108103FA66}"/>
          </ac:spMkLst>
        </pc:spChg>
        <pc:spChg chg="mod">
          <ac:chgData name="francesco masci" userId="3bcb6655-9774-4c58-9bce-fe37490cc893" providerId="ADAL" clId="{BE1C0A1F-E9D7-4BE5-8758-FC5B2B3C0FF9}" dt="2025-08-24T03:10:27.748" v="9321" actId="12788"/>
          <ac:spMkLst>
            <pc:docMk/>
            <pc:sldMk cId="562113558" sldId="276"/>
            <ac:spMk id="6" creationId="{8F397DB6-2FF5-D574-AE5F-6F5B9B9AC130}"/>
          </ac:spMkLst>
        </pc:spChg>
        <pc:spChg chg="add">
          <ac:chgData name="francesco masci" userId="3bcb6655-9774-4c58-9bce-fe37490cc893" providerId="ADAL" clId="{BE1C0A1F-E9D7-4BE5-8758-FC5B2B3C0FF9}" dt="2025-08-23T22:24:16.946" v="6080"/>
          <ac:spMkLst>
            <pc:docMk/>
            <pc:sldMk cId="562113558" sldId="276"/>
            <ac:spMk id="7" creationId="{C66BDD6E-CFAD-1098-7359-13659C35BDA6}"/>
          </ac:spMkLst>
        </pc:spChg>
        <pc:spChg chg="add del mod">
          <ac:chgData name="francesco masci" userId="3bcb6655-9774-4c58-9bce-fe37490cc893" providerId="ADAL" clId="{BE1C0A1F-E9D7-4BE5-8758-FC5B2B3C0FF9}" dt="2025-08-24T10:36:48.544" v="10240" actId="478"/>
          <ac:spMkLst>
            <pc:docMk/>
            <pc:sldMk cId="562113558" sldId="276"/>
            <ac:spMk id="7" creationId="{DAD281A1-95FB-D535-87DA-EBA1DCB89AD9}"/>
          </ac:spMkLst>
        </pc:spChg>
        <pc:spChg chg="add">
          <ac:chgData name="francesco masci" userId="3bcb6655-9774-4c58-9bce-fe37490cc893" providerId="ADAL" clId="{BE1C0A1F-E9D7-4BE5-8758-FC5B2B3C0FF9}" dt="2025-08-23T22:24:38.172" v="6087"/>
          <ac:spMkLst>
            <pc:docMk/>
            <pc:sldMk cId="562113558" sldId="276"/>
            <ac:spMk id="9" creationId="{6C18536D-DDEE-FC7C-4F5B-C54B09E92A45}"/>
          </ac:spMkLst>
        </pc:spChg>
        <pc:spChg chg="add del mod">
          <ac:chgData name="francesco masci" userId="3bcb6655-9774-4c58-9bce-fe37490cc893" providerId="ADAL" clId="{BE1C0A1F-E9D7-4BE5-8758-FC5B2B3C0FF9}" dt="2025-08-23T22:28:33.187" v="6109" actId="478"/>
          <ac:spMkLst>
            <pc:docMk/>
            <pc:sldMk cId="562113558" sldId="276"/>
            <ac:spMk id="12" creationId="{3D55242D-837A-4A4A-57D0-1EE9AECA6E12}"/>
          </ac:spMkLst>
        </pc:spChg>
        <pc:spChg chg="mod">
          <ac:chgData name="francesco masci" userId="3bcb6655-9774-4c58-9bce-fe37490cc893" providerId="ADAL" clId="{BE1C0A1F-E9D7-4BE5-8758-FC5B2B3C0FF9}" dt="2025-08-24T03:10:36.641" v="9324" actId="1076"/>
          <ac:spMkLst>
            <pc:docMk/>
            <pc:sldMk cId="562113558" sldId="276"/>
            <ac:spMk id="13" creationId="{54DAB9E8-CDAA-2A20-C109-3F2EB31CB93B}"/>
          </ac:spMkLst>
        </pc:spChg>
        <pc:spChg chg="add mod">
          <ac:chgData name="francesco masci" userId="3bcb6655-9774-4c58-9bce-fe37490cc893" providerId="ADAL" clId="{BE1C0A1F-E9D7-4BE5-8758-FC5B2B3C0FF9}" dt="2025-08-24T01:24:27.482" v="7536"/>
          <ac:spMkLst>
            <pc:docMk/>
            <pc:sldMk cId="562113558" sldId="276"/>
            <ac:spMk id="14" creationId="{57CA5449-A25D-E557-7A07-6C5FD186427B}"/>
          </ac:spMkLst>
        </pc:spChg>
        <pc:spChg chg="del">
          <ac:chgData name="francesco masci" userId="3bcb6655-9774-4c58-9bce-fe37490cc893" providerId="ADAL" clId="{BE1C0A1F-E9D7-4BE5-8758-FC5B2B3C0FF9}" dt="2025-08-24T01:24:27.374" v="7535" actId="478"/>
          <ac:spMkLst>
            <pc:docMk/>
            <pc:sldMk cId="562113558" sldId="276"/>
            <ac:spMk id="18" creationId="{F2A46CC6-7FF1-539E-A108-B1A4F6D4D493}"/>
          </ac:spMkLst>
        </pc:spChg>
        <pc:picChg chg="add mod">
          <ac:chgData name="francesco masci" userId="3bcb6655-9774-4c58-9bce-fe37490cc893" providerId="ADAL" clId="{BE1C0A1F-E9D7-4BE5-8758-FC5B2B3C0FF9}" dt="2025-08-23T22:29:13.549" v="6116" actId="1076"/>
          <ac:picMkLst>
            <pc:docMk/>
            <pc:sldMk cId="562113558" sldId="276"/>
            <ac:picMk id="11" creationId="{4346C3E5-8011-FEF4-70F2-A17100209FF1}"/>
          </ac:picMkLst>
        </pc:picChg>
      </pc:sldChg>
      <pc:sldChg chg="add del">
        <pc:chgData name="francesco masci" userId="3bcb6655-9774-4c58-9bce-fe37490cc893" providerId="ADAL" clId="{BE1C0A1F-E9D7-4BE5-8758-FC5B2B3C0FF9}" dt="2025-08-23T23:52:19.728" v="6119" actId="47"/>
        <pc:sldMkLst>
          <pc:docMk/>
          <pc:sldMk cId="1007869195" sldId="277"/>
        </pc:sldMkLst>
      </pc:sldChg>
      <pc:sldChg chg="addSp delSp modSp add mod">
        <pc:chgData name="francesco masci" userId="3bcb6655-9774-4c58-9bce-fe37490cc893" providerId="ADAL" clId="{BE1C0A1F-E9D7-4BE5-8758-FC5B2B3C0FF9}" dt="2025-08-24T11:01:11.632" v="10493"/>
        <pc:sldMkLst>
          <pc:docMk/>
          <pc:sldMk cId="1393719982" sldId="278"/>
        </pc:sldMkLst>
        <pc:spChg chg="del">
          <ac:chgData name="francesco masci" userId="3bcb6655-9774-4c58-9bce-fe37490cc893" providerId="ADAL" clId="{BE1C0A1F-E9D7-4BE5-8758-FC5B2B3C0FF9}" dt="2025-08-24T01:55:13.088" v="8115" actId="478"/>
          <ac:spMkLst>
            <pc:docMk/>
            <pc:sldMk cId="1393719982" sldId="278"/>
            <ac:spMk id="2" creationId="{25B8FBC5-06DE-5227-2390-D6FBB39894F2}"/>
          </ac:spMkLst>
        </pc:spChg>
        <pc:spChg chg="add mod">
          <ac:chgData name="francesco masci" userId="3bcb6655-9774-4c58-9bce-fe37490cc893" providerId="ADAL" clId="{BE1C0A1F-E9D7-4BE5-8758-FC5B2B3C0FF9}" dt="2025-08-24T10:36:53.656" v="10245"/>
          <ac:spMkLst>
            <pc:docMk/>
            <pc:sldMk cId="1393719982" sldId="278"/>
            <ac:spMk id="3" creationId="{39BE2208-4C72-B4AE-1C42-13E110FAFDC4}"/>
          </ac:spMkLst>
        </pc:spChg>
        <pc:spChg chg="mod">
          <ac:chgData name="francesco masci" userId="3bcb6655-9774-4c58-9bce-fe37490cc893" providerId="ADAL" clId="{BE1C0A1F-E9D7-4BE5-8758-FC5B2B3C0FF9}" dt="2025-08-23T23:54:24.283" v="6225" actId="20577"/>
          <ac:spMkLst>
            <pc:docMk/>
            <pc:sldMk cId="1393719982" sldId="278"/>
            <ac:spMk id="3" creationId="{A7AEF63E-896B-CFF2-B37B-5A5A9EE4C3C7}"/>
          </ac:spMkLst>
        </pc:spChg>
        <pc:spChg chg="add del mod">
          <ac:chgData name="francesco masci" userId="3bcb6655-9774-4c58-9bce-fe37490cc893" providerId="ADAL" clId="{BE1C0A1F-E9D7-4BE5-8758-FC5B2B3C0FF9}" dt="2025-08-24T10:36:53.513" v="10244" actId="478"/>
          <ac:spMkLst>
            <pc:docMk/>
            <pc:sldMk cId="1393719982" sldId="278"/>
            <ac:spMk id="5" creationId="{EB892143-052B-9DFE-640B-C6FB9E5A5CB7}"/>
          </ac:spMkLst>
        </pc:spChg>
        <pc:spChg chg="del mod">
          <ac:chgData name="francesco masci" userId="3bcb6655-9774-4c58-9bce-fe37490cc893" providerId="ADAL" clId="{BE1C0A1F-E9D7-4BE5-8758-FC5B2B3C0FF9}" dt="2025-08-24T03:36:49.280" v="9683" actId="478"/>
          <ac:spMkLst>
            <pc:docMk/>
            <pc:sldMk cId="1393719982" sldId="278"/>
            <ac:spMk id="6" creationId="{26C3BFEB-D3E3-5D01-C0D7-023587EB41E2}"/>
          </ac:spMkLst>
        </pc:spChg>
        <pc:spChg chg="mod">
          <ac:chgData name="francesco masci" userId="3bcb6655-9774-4c58-9bce-fe37490cc893" providerId="ADAL" clId="{BE1C0A1F-E9D7-4BE5-8758-FC5B2B3C0FF9}" dt="2025-08-23T23:53:26.052" v="6217" actId="20577"/>
          <ac:spMkLst>
            <pc:docMk/>
            <pc:sldMk cId="1393719982" sldId="278"/>
            <ac:spMk id="8" creationId="{3408E2EC-56C3-9341-6D48-81A9F009EBAB}"/>
          </ac:spMkLst>
        </pc:spChg>
        <pc:spChg chg="mod">
          <ac:chgData name="francesco masci" userId="3bcb6655-9774-4c58-9bce-fe37490cc893" providerId="ADAL" clId="{BE1C0A1F-E9D7-4BE5-8758-FC5B2B3C0FF9}" dt="2025-08-24T11:00:55.599" v="10492" actId="20577"/>
          <ac:spMkLst>
            <pc:docMk/>
            <pc:sldMk cId="1393719982" sldId="278"/>
            <ac:spMk id="10" creationId="{F7274781-1FEA-4224-4881-C50B623E7BD6}"/>
          </ac:spMkLst>
        </pc:spChg>
        <pc:spChg chg="mod">
          <ac:chgData name="francesco masci" userId="3bcb6655-9774-4c58-9bce-fe37490cc893" providerId="ADAL" clId="{BE1C0A1F-E9D7-4BE5-8758-FC5B2B3C0FF9}" dt="2025-08-24T03:37:34.686" v="9720" actId="1036"/>
          <ac:spMkLst>
            <pc:docMk/>
            <pc:sldMk cId="1393719982" sldId="278"/>
            <ac:spMk id="11" creationId="{13FCCB6E-0BC3-B7EF-EDDF-18F87B242663}"/>
          </ac:spMkLst>
        </pc:spChg>
        <pc:spChg chg="add mod">
          <ac:chgData name="francesco masci" userId="3bcb6655-9774-4c58-9bce-fe37490cc893" providerId="ADAL" clId="{BE1C0A1F-E9D7-4BE5-8758-FC5B2B3C0FF9}" dt="2025-08-24T11:01:11.632" v="10493"/>
          <ac:spMkLst>
            <pc:docMk/>
            <pc:sldMk cId="1393719982" sldId="278"/>
            <ac:spMk id="12" creationId="{BE3DE781-8C75-87AC-F8DA-FD00631740DC}"/>
          </ac:spMkLst>
        </pc:spChg>
        <pc:spChg chg="mod">
          <ac:chgData name="francesco masci" userId="3bcb6655-9774-4c58-9bce-fe37490cc893" providerId="ADAL" clId="{BE1C0A1F-E9D7-4BE5-8758-FC5B2B3C0FF9}" dt="2025-08-24T03:37:02.354" v="9687" actId="1076"/>
          <ac:spMkLst>
            <pc:docMk/>
            <pc:sldMk cId="1393719982" sldId="278"/>
            <ac:spMk id="17" creationId="{DF0F4D0C-279B-57A3-9315-A2395A4A62CC}"/>
          </ac:spMkLst>
        </pc:spChg>
        <pc:spChg chg="mod">
          <ac:chgData name="francesco masci" userId="3bcb6655-9774-4c58-9bce-fe37490cc893" providerId="ADAL" clId="{BE1C0A1F-E9D7-4BE5-8758-FC5B2B3C0FF9}" dt="2025-08-24T01:38:56.120" v="7746" actId="12788"/>
          <ac:spMkLst>
            <pc:docMk/>
            <pc:sldMk cId="1393719982" sldId="278"/>
            <ac:spMk id="18" creationId="{5C7F6DE6-BF79-C54A-F41E-C2EE278BB611}"/>
          </ac:spMkLst>
        </pc:spChg>
        <pc:spChg chg="del">
          <ac:chgData name="francesco masci" userId="3bcb6655-9774-4c58-9bce-fe37490cc893" providerId="ADAL" clId="{BE1C0A1F-E9D7-4BE5-8758-FC5B2B3C0FF9}" dt="2025-08-23T23:55:55.754" v="6233" actId="478"/>
          <ac:spMkLst>
            <pc:docMk/>
            <pc:sldMk cId="1393719982" sldId="278"/>
            <ac:spMk id="20" creationId="{23109F23-C6DA-2865-A49F-37535D124BF8}"/>
          </ac:spMkLst>
        </pc:spChg>
        <pc:grpChg chg="del mod">
          <ac:chgData name="francesco masci" userId="3bcb6655-9774-4c58-9bce-fe37490cc893" providerId="ADAL" clId="{BE1C0A1F-E9D7-4BE5-8758-FC5B2B3C0FF9}" dt="2025-08-24T03:35:28.067" v="9670" actId="478"/>
          <ac:grpSpMkLst>
            <pc:docMk/>
            <pc:sldMk cId="1393719982" sldId="278"/>
            <ac:grpSpMk id="7" creationId="{45DDAC88-2A15-C2C0-C884-B63AD883D98F}"/>
          </ac:grpSpMkLst>
        </pc:grpChg>
        <pc:grpChg chg="mod">
          <ac:chgData name="francesco masci" userId="3bcb6655-9774-4c58-9bce-fe37490cc893" providerId="ADAL" clId="{BE1C0A1F-E9D7-4BE5-8758-FC5B2B3C0FF9}" dt="2025-08-23T23:56:34.856" v="6238" actId="1076"/>
          <ac:grpSpMkLst>
            <pc:docMk/>
            <pc:sldMk cId="1393719982" sldId="278"/>
            <ac:grpSpMk id="9" creationId="{35F71447-162B-C35D-5C14-FC9D880A93D7}"/>
          </ac:grpSpMkLst>
        </pc:grpChg>
        <pc:graphicFrameChg chg="add mod modGraphic">
          <ac:chgData name="francesco masci" userId="3bcb6655-9774-4c58-9bce-fe37490cc893" providerId="ADAL" clId="{BE1C0A1F-E9D7-4BE5-8758-FC5B2B3C0FF9}" dt="2025-08-24T03:36:55.910" v="9686" actId="1076"/>
          <ac:graphicFrameMkLst>
            <pc:docMk/>
            <pc:sldMk cId="1393719982" sldId="278"/>
            <ac:graphicFrameMk id="2" creationId="{AEC765D0-F37B-E678-0EEA-1A5918E3BFEE}"/>
          </ac:graphicFrameMkLst>
        </pc:graphicFrameChg>
        <pc:graphicFrameChg chg="del">
          <ac:chgData name="francesco masci" userId="3bcb6655-9774-4c58-9bce-fe37490cc893" providerId="ADAL" clId="{BE1C0A1F-E9D7-4BE5-8758-FC5B2B3C0FF9}" dt="2025-08-23T23:55:54.255" v="6232" actId="478"/>
          <ac:graphicFrameMkLst>
            <pc:docMk/>
            <pc:sldMk cId="1393719982" sldId="278"/>
            <ac:graphicFrameMk id="12" creationId="{A76C74D9-39C1-B062-430E-CE54DE179D9B}"/>
          </ac:graphicFrameMkLst>
        </pc:graphicFrameChg>
        <pc:graphicFrameChg chg="del mod modGraphic">
          <ac:chgData name="francesco masci" userId="3bcb6655-9774-4c58-9bce-fe37490cc893" providerId="ADAL" clId="{BE1C0A1F-E9D7-4BE5-8758-FC5B2B3C0FF9}" dt="2025-08-24T03:36:19.327" v="9677" actId="478"/>
          <ac:graphicFrameMkLst>
            <pc:docMk/>
            <pc:sldMk cId="1393719982" sldId="278"/>
            <ac:graphicFrameMk id="15" creationId="{BDA7913C-3601-CF7C-245F-58E0474417BA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1:10:00.589" v="10600" actId="20577"/>
        <pc:sldMkLst>
          <pc:docMk/>
          <pc:sldMk cId="3779933486" sldId="279"/>
        </pc:sldMkLst>
        <pc:spChg chg="add mod">
          <ac:chgData name="francesco masci" userId="3bcb6655-9774-4c58-9bce-fe37490cc893" providerId="ADAL" clId="{BE1C0A1F-E9D7-4BE5-8758-FC5B2B3C0FF9}" dt="2025-08-24T10:36:59.804" v="10249"/>
          <ac:spMkLst>
            <pc:docMk/>
            <pc:sldMk cId="3779933486" sldId="279"/>
            <ac:spMk id="2" creationId="{4095E14C-5BDC-B757-9522-70C658293A6B}"/>
          </ac:spMkLst>
        </pc:spChg>
        <pc:spChg chg="del">
          <ac:chgData name="francesco masci" userId="3bcb6655-9774-4c58-9bce-fe37490cc893" providerId="ADAL" clId="{BE1C0A1F-E9D7-4BE5-8758-FC5B2B3C0FF9}" dt="2025-08-24T01:55:17.360" v="8119" actId="478"/>
          <ac:spMkLst>
            <pc:docMk/>
            <pc:sldMk cId="3779933486" sldId="279"/>
            <ac:spMk id="2" creationId="{71E38687-D85E-1E20-DBD0-C0092DCA791C}"/>
          </ac:spMkLst>
        </pc:spChg>
        <pc:spChg chg="mod">
          <ac:chgData name="francesco masci" userId="3bcb6655-9774-4c58-9bce-fe37490cc893" providerId="ADAL" clId="{BE1C0A1F-E9D7-4BE5-8758-FC5B2B3C0FF9}" dt="2025-08-24T00:27:18.976" v="6511" actId="1076"/>
          <ac:spMkLst>
            <pc:docMk/>
            <pc:sldMk cId="3779933486" sldId="279"/>
            <ac:spMk id="3" creationId="{57B91E1F-4272-F414-B1BE-98CB71F8B572}"/>
          </ac:spMkLst>
        </pc:spChg>
        <pc:spChg chg="add del mod">
          <ac:chgData name="francesco masci" userId="3bcb6655-9774-4c58-9bce-fe37490cc893" providerId="ADAL" clId="{BE1C0A1F-E9D7-4BE5-8758-FC5B2B3C0FF9}" dt="2025-08-24T10:36:59.611" v="10248" actId="478"/>
          <ac:spMkLst>
            <pc:docMk/>
            <pc:sldMk cId="3779933486" sldId="279"/>
            <ac:spMk id="3" creationId="{589BE70F-8DA1-46DC-14C4-AA1DB0D194DC}"/>
          </ac:spMkLst>
        </pc:spChg>
        <pc:spChg chg="mod">
          <ac:chgData name="francesco masci" userId="3bcb6655-9774-4c58-9bce-fe37490cc893" providerId="ADAL" clId="{BE1C0A1F-E9D7-4BE5-8758-FC5B2B3C0FF9}" dt="2025-08-24T00:27:16.802" v="6510" actId="1076"/>
          <ac:spMkLst>
            <pc:docMk/>
            <pc:sldMk cId="3779933486" sldId="279"/>
            <ac:spMk id="4" creationId="{BA3348AB-6166-2F1C-1067-96D29357C7E5}"/>
          </ac:spMkLst>
        </pc:spChg>
        <pc:spChg chg="add del mod">
          <ac:chgData name="francesco masci" userId="3bcb6655-9774-4c58-9bce-fe37490cc893" providerId="ADAL" clId="{BE1C0A1F-E9D7-4BE5-8758-FC5B2B3C0FF9}" dt="2025-08-24T00:24:46.819" v="6457" actId="478"/>
          <ac:spMkLst>
            <pc:docMk/>
            <pc:sldMk cId="3779933486" sldId="279"/>
            <ac:spMk id="5" creationId="{80B42801-6327-E51D-8EC0-5D1E16CEE16F}"/>
          </ac:spMkLst>
        </pc:spChg>
        <pc:spChg chg="mod">
          <ac:chgData name="francesco masci" userId="3bcb6655-9774-4c58-9bce-fe37490cc893" providerId="ADAL" clId="{BE1C0A1F-E9D7-4BE5-8758-FC5B2B3C0FF9}" dt="2025-08-24T11:08:48.161" v="10558" actId="20577"/>
          <ac:spMkLst>
            <pc:docMk/>
            <pc:sldMk cId="3779933486" sldId="279"/>
            <ac:spMk id="6" creationId="{A5515A29-EA84-4055-F765-466B15ECFB6D}"/>
          </ac:spMkLst>
        </pc:spChg>
        <pc:spChg chg="mod">
          <ac:chgData name="francesco masci" userId="3bcb6655-9774-4c58-9bce-fe37490cc893" providerId="ADAL" clId="{BE1C0A1F-E9D7-4BE5-8758-FC5B2B3C0FF9}" dt="2025-08-24T00:54:13.976" v="7213" actId="20577"/>
          <ac:spMkLst>
            <pc:docMk/>
            <pc:sldMk cId="3779933486" sldId="279"/>
            <ac:spMk id="8" creationId="{5A0F94B7-52B4-5DCB-37C9-FAB2F6DEA861}"/>
          </ac:spMkLst>
        </pc:spChg>
        <pc:spChg chg="mod">
          <ac:chgData name="francesco masci" userId="3bcb6655-9774-4c58-9bce-fe37490cc893" providerId="ADAL" clId="{BE1C0A1F-E9D7-4BE5-8758-FC5B2B3C0FF9}" dt="2025-08-24T00:03:06.266" v="6320" actId="14100"/>
          <ac:spMkLst>
            <pc:docMk/>
            <pc:sldMk cId="3779933486" sldId="279"/>
            <ac:spMk id="10" creationId="{BF7ADB0C-0292-02FA-34E8-0F206D5EF6C2}"/>
          </ac:spMkLst>
        </pc:spChg>
        <pc:spChg chg="add del mod">
          <ac:chgData name="francesco masci" userId="3bcb6655-9774-4c58-9bce-fe37490cc893" providerId="ADAL" clId="{BE1C0A1F-E9D7-4BE5-8758-FC5B2B3C0FF9}" dt="2025-08-24T00:25:57.129" v="6493" actId="478"/>
          <ac:spMkLst>
            <pc:docMk/>
            <pc:sldMk cId="3779933486" sldId="279"/>
            <ac:spMk id="14" creationId="{271292DE-7FCD-856D-BA82-4E8D22034403}"/>
          </ac:spMkLst>
        </pc:spChg>
        <pc:spChg chg="add mod">
          <ac:chgData name="francesco masci" userId="3bcb6655-9774-4c58-9bce-fe37490cc893" providerId="ADAL" clId="{BE1C0A1F-E9D7-4BE5-8758-FC5B2B3C0FF9}" dt="2025-08-24T11:08:54.854" v="10560" actId="20577"/>
          <ac:spMkLst>
            <pc:docMk/>
            <pc:sldMk cId="3779933486" sldId="279"/>
            <ac:spMk id="16" creationId="{569E9EF6-E93B-8C33-3C87-49E5296646FE}"/>
          </ac:spMkLst>
        </pc:spChg>
        <pc:spChg chg="del mod">
          <ac:chgData name="francesco masci" userId="3bcb6655-9774-4c58-9bce-fe37490cc893" providerId="ADAL" clId="{BE1C0A1F-E9D7-4BE5-8758-FC5B2B3C0FF9}" dt="2025-08-24T00:27:59.966" v="6517" actId="478"/>
          <ac:spMkLst>
            <pc:docMk/>
            <pc:sldMk cId="3779933486" sldId="279"/>
            <ac:spMk id="17" creationId="{375D45F5-3023-B120-E148-14B41DA625D3}"/>
          </ac:spMkLst>
        </pc:spChg>
        <pc:spChg chg="del">
          <ac:chgData name="francesco masci" userId="3bcb6655-9774-4c58-9bce-fe37490cc893" providerId="ADAL" clId="{BE1C0A1F-E9D7-4BE5-8758-FC5B2B3C0FF9}" dt="2025-08-24T01:25:24.870" v="7554" actId="478"/>
          <ac:spMkLst>
            <pc:docMk/>
            <pc:sldMk cId="3779933486" sldId="279"/>
            <ac:spMk id="18" creationId="{1F0B5451-124C-2974-CA9C-B3B9B4F697F9}"/>
          </ac:spMkLst>
        </pc:spChg>
        <pc:spChg chg="add mod">
          <ac:chgData name="francesco masci" userId="3bcb6655-9774-4c58-9bce-fe37490cc893" providerId="ADAL" clId="{BE1C0A1F-E9D7-4BE5-8758-FC5B2B3C0FF9}" dt="2025-08-24T11:09:30.742" v="10582" actId="20577"/>
          <ac:spMkLst>
            <pc:docMk/>
            <pc:sldMk cId="3779933486" sldId="279"/>
            <ac:spMk id="19" creationId="{8FBCEA76-C4AE-4E54-5CB4-DEDF2DBC0A90}"/>
          </ac:spMkLst>
        </pc:spChg>
        <pc:spChg chg="add mod">
          <ac:chgData name="francesco masci" userId="3bcb6655-9774-4c58-9bce-fe37490cc893" providerId="ADAL" clId="{BE1C0A1F-E9D7-4BE5-8758-FC5B2B3C0FF9}" dt="2025-08-24T11:10:00.589" v="10600" actId="20577"/>
          <ac:spMkLst>
            <pc:docMk/>
            <pc:sldMk cId="3779933486" sldId="279"/>
            <ac:spMk id="20" creationId="{126AB289-66ED-9141-9D33-EC1F89428A64}"/>
          </ac:spMkLst>
        </pc:spChg>
        <pc:spChg chg="add mod">
          <ac:chgData name="francesco masci" userId="3bcb6655-9774-4c58-9bce-fe37490cc893" providerId="ADAL" clId="{BE1C0A1F-E9D7-4BE5-8758-FC5B2B3C0FF9}" dt="2025-08-24T03:28:58.592" v="9600" actId="403"/>
          <ac:spMkLst>
            <pc:docMk/>
            <pc:sldMk cId="3779933486" sldId="279"/>
            <ac:spMk id="22" creationId="{1318009B-E6E9-6119-CD4D-C4F6DF387A22}"/>
          </ac:spMkLst>
        </pc:spChg>
        <pc:spChg chg="add del mod">
          <ac:chgData name="francesco masci" userId="3bcb6655-9774-4c58-9bce-fe37490cc893" providerId="ADAL" clId="{BE1C0A1F-E9D7-4BE5-8758-FC5B2B3C0FF9}" dt="2025-08-24T00:43:32.997" v="6873" actId="478"/>
          <ac:spMkLst>
            <pc:docMk/>
            <pc:sldMk cId="3779933486" sldId="279"/>
            <ac:spMk id="23" creationId="{3E482B42-F3AD-18B3-7F5C-0499DBD5CC52}"/>
          </ac:spMkLst>
        </pc:spChg>
        <pc:spChg chg="add mod">
          <ac:chgData name="francesco masci" userId="3bcb6655-9774-4c58-9bce-fe37490cc893" providerId="ADAL" clId="{BE1C0A1F-E9D7-4BE5-8758-FC5B2B3C0FF9}" dt="2025-08-24T01:39:12.766" v="7757" actId="12788"/>
          <ac:spMkLst>
            <pc:docMk/>
            <pc:sldMk cId="3779933486" sldId="279"/>
            <ac:spMk id="24" creationId="{5D742E1F-129B-BE36-E539-AE6C13A81E63}"/>
          </ac:spMkLst>
        </pc:spChg>
        <pc:grpChg chg="del mod">
          <ac:chgData name="francesco masci" userId="3bcb6655-9774-4c58-9bce-fe37490cc893" providerId="ADAL" clId="{BE1C0A1F-E9D7-4BE5-8758-FC5B2B3C0FF9}" dt="2025-08-24T00:27:54.085" v="6514" actId="478"/>
          <ac:grpSpMkLst>
            <pc:docMk/>
            <pc:sldMk cId="3779933486" sldId="279"/>
            <ac:grpSpMk id="7" creationId="{6D2ECBEF-0EEB-74CD-C1FD-99F1AD45F572}"/>
          </ac:grpSpMkLst>
        </pc:grpChg>
        <pc:grpChg chg="del mod">
          <ac:chgData name="francesco masci" userId="3bcb6655-9774-4c58-9bce-fe37490cc893" providerId="ADAL" clId="{BE1C0A1F-E9D7-4BE5-8758-FC5B2B3C0FF9}" dt="2025-08-24T00:27:58.988" v="6516" actId="478"/>
          <ac:grpSpMkLst>
            <pc:docMk/>
            <pc:sldMk cId="3779933486" sldId="279"/>
            <ac:grpSpMk id="9" creationId="{2372EDD1-F9AF-F409-867F-FC9742F18354}"/>
          </ac:grpSpMkLst>
        </pc:grpChg>
        <pc:graphicFrameChg chg="del mod modGraphic">
          <ac:chgData name="francesco masci" userId="3bcb6655-9774-4c58-9bce-fe37490cc893" providerId="ADAL" clId="{BE1C0A1F-E9D7-4BE5-8758-FC5B2B3C0FF9}" dt="2025-08-24T00:27:55.356" v="6515" actId="478"/>
          <ac:graphicFrameMkLst>
            <pc:docMk/>
            <pc:sldMk cId="3779933486" sldId="279"/>
            <ac:graphicFrameMk id="15" creationId="{6FEA7B37-85A4-85CB-AFF4-91A99A3B6752}"/>
          </ac:graphicFrameMkLst>
        </pc:graphicFrameChg>
        <pc:graphicFrameChg chg="add mod modGraphic">
          <ac:chgData name="francesco masci" userId="3bcb6655-9774-4c58-9bce-fe37490cc893" providerId="ADAL" clId="{BE1C0A1F-E9D7-4BE5-8758-FC5B2B3C0FF9}" dt="2025-08-24T03:24:55.010" v="9547" actId="403"/>
          <ac:graphicFrameMkLst>
            <pc:docMk/>
            <pc:sldMk cId="3779933486" sldId="279"/>
            <ac:graphicFrameMk id="21" creationId="{DBA70A31-D93C-AE71-49A1-ADC5896344A4}"/>
          </ac:graphicFrameMkLst>
        </pc:graphicFrameChg>
        <pc:picChg chg="add del mod">
          <ac:chgData name="francesco masci" userId="3bcb6655-9774-4c58-9bce-fe37490cc893" providerId="ADAL" clId="{BE1C0A1F-E9D7-4BE5-8758-FC5B2B3C0FF9}" dt="2025-08-24T00:25:57.523" v="6494" actId="478"/>
          <ac:picMkLst>
            <pc:docMk/>
            <pc:sldMk cId="3779933486" sldId="279"/>
            <ac:picMk id="13" creationId="{29020A92-347C-F9B1-450F-5EA5C7A8CC11}"/>
          </ac:picMkLst>
        </pc:picChg>
      </pc:sldChg>
      <pc:sldChg chg="add del">
        <pc:chgData name="francesco masci" userId="3bcb6655-9774-4c58-9bce-fe37490cc893" providerId="ADAL" clId="{BE1C0A1F-E9D7-4BE5-8758-FC5B2B3C0FF9}" dt="2025-08-24T00:47:49.451" v="6991" actId="47"/>
        <pc:sldMkLst>
          <pc:docMk/>
          <pc:sldMk cId="1659357691" sldId="280"/>
        </pc:sldMkLst>
      </pc:sldChg>
      <pc:sldChg chg="addSp delSp modSp add mod">
        <pc:chgData name="francesco masci" userId="3bcb6655-9774-4c58-9bce-fe37490cc893" providerId="ADAL" clId="{BE1C0A1F-E9D7-4BE5-8758-FC5B2B3C0FF9}" dt="2025-08-24T11:11:13.883" v="10602" actId="20577"/>
        <pc:sldMkLst>
          <pc:docMk/>
          <pc:sldMk cId="3117881249" sldId="280"/>
        </pc:sldMkLst>
        <pc:spChg chg="add mod">
          <ac:chgData name="francesco masci" userId="3bcb6655-9774-4c58-9bce-fe37490cc893" providerId="ADAL" clId="{BE1C0A1F-E9D7-4BE5-8758-FC5B2B3C0FF9}" dt="2025-08-24T10:37:02.311" v="10251"/>
          <ac:spMkLst>
            <pc:docMk/>
            <pc:sldMk cId="3117881249" sldId="280"/>
            <ac:spMk id="2" creationId="{0C5855C9-9ABD-3A1F-A0A3-264C85FF53B1}"/>
          </ac:spMkLst>
        </pc:spChg>
        <pc:spChg chg="del">
          <ac:chgData name="francesco masci" userId="3bcb6655-9774-4c58-9bce-fe37490cc893" providerId="ADAL" clId="{BE1C0A1F-E9D7-4BE5-8758-FC5B2B3C0FF9}" dt="2025-08-24T01:55:22.366" v="8123" actId="478"/>
          <ac:spMkLst>
            <pc:docMk/>
            <pc:sldMk cId="3117881249" sldId="280"/>
            <ac:spMk id="2" creationId="{A3BFE1D5-286F-B00A-8B89-04F67C0AACD6}"/>
          </ac:spMkLst>
        </pc:spChg>
        <pc:spChg chg="add del mod">
          <ac:chgData name="francesco masci" userId="3bcb6655-9774-4c58-9bce-fe37490cc893" providerId="ADAL" clId="{BE1C0A1F-E9D7-4BE5-8758-FC5B2B3C0FF9}" dt="2025-08-24T01:39:15.863" v="7758" actId="478"/>
          <ac:spMkLst>
            <pc:docMk/>
            <pc:sldMk cId="3117881249" sldId="280"/>
            <ac:spMk id="3" creationId="{3443B409-BA4F-76D1-4AA3-B5EBF81290C0}"/>
          </ac:spMkLst>
        </pc:spChg>
        <pc:spChg chg="add del mod">
          <ac:chgData name="francesco masci" userId="3bcb6655-9774-4c58-9bce-fe37490cc893" providerId="ADAL" clId="{BE1C0A1F-E9D7-4BE5-8758-FC5B2B3C0FF9}" dt="2025-08-24T01:55:20.859" v="8122" actId="478"/>
          <ac:spMkLst>
            <pc:docMk/>
            <pc:sldMk cId="3117881249" sldId="280"/>
            <ac:spMk id="3" creationId="{D3648969-0FE9-4A78-A2C9-DA4B0FE3D2F8}"/>
          </ac:spMkLst>
        </pc:spChg>
        <pc:spChg chg="add del mod">
          <ac:chgData name="francesco masci" userId="3bcb6655-9774-4c58-9bce-fe37490cc893" providerId="ADAL" clId="{BE1C0A1F-E9D7-4BE5-8758-FC5B2B3C0FF9}" dt="2025-08-24T01:39:20.739" v="7760" actId="478"/>
          <ac:spMkLst>
            <pc:docMk/>
            <pc:sldMk cId="3117881249" sldId="280"/>
            <ac:spMk id="4" creationId="{6E79E7D1-EFB2-0324-3382-964048F1921B}"/>
          </ac:spMkLst>
        </pc:spChg>
        <pc:spChg chg="add del mod">
          <ac:chgData name="francesco masci" userId="3bcb6655-9774-4c58-9bce-fe37490cc893" providerId="ADAL" clId="{BE1C0A1F-E9D7-4BE5-8758-FC5B2B3C0FF9}" dt="2025-08-24T10:37:02.111" v="10250" actId="478"/>
          <ac:spMkLst>
            <pc:docMk/>
            <pc:sldMk cId="3117881249" sldId="280"/>
            <ac:spMk id="4" creationId="{E33C5582-ECDD-4BD5-1D78-15C65650A841}"/>
          </ac:spMkLst>
        </pc:spChg>
        <pc:spChg chg="add mod">
          <ac:chgData name="francesco masci" userId="3bcb6655-9774-4c58-9bce-fe37490cc893" providerId="ADAL" clId="{BE1C0A1F-E9D7-4BE5-8758-FC5B2B3C0FF9}" dt="2025-08-24T01:39:20.905" v="7761"/>
          <ac:spMkLst>
            <pc:docMk/>
            <pc:sldMk cId="3117881249" sldId="280"/>
            <ac:spMk id="5" creationId="{076E6C12-8313-56D2-CF12-6817A7781F61}"/>
          </ac:spMkLst>
        </pc:spChg>
        <pc:spChg chg="del mod">
          <ac:chgData name="francesco masci" userId="3bcb6655-9774-4c58-9bce-fe37490cc893" providerId="ADAL" clId="{BE1C0A1F-E9D7-4BE5-8758-FC5B2B3C0FF9}" dt="2025-08-24T03:27:13.794" v="9581" actId="478"/>
          <ac:spMkLst>
            <pc:docMk/>
            <pc:sldMk cId="3117881249" sldId="280"/>
            <ac:spMk id="6" creationId="{71AEA58E-330F-B391-ABF8-113D8D12A3C7}"/>
          </ac:spMkLst>
        </pc:spChg>
        <pc:spChg chg="mod">
          <ac:chgData name="francesco masci" userId="3bcb6655-9774-4c58-9bce-fe37490cc893" providerId="ADAL" clId="{BE1C0A1F-E9D7-4BE5-8758-FC5B2B3C0FF9}" dt="2025-08-24T02:01:01.473" v="8233" actId="403"/>
          <ac:spMkLst>
            <pc:docMk/>
            <pc:sldMk cId="3117881249" sldId="280"/>
            <ac:spMk id="8" creationId="{8213092D-9A90-84FA-ADCD-185BA9CFFF6E}"/>
          </ac:spMkLst>
        </pc:spChg>
        <pc:spChg chg="mod">
          <ac:chgData name="francesco masci" userId="3bcb6655-9774-4c58-9bce-fe37490cc893" providerId="ADAL" clId="{BE1C0A1F-E9D7-4BE5-8758-FC5B2B3C0FF9}" dt="2025-08-24T03:28:23.792" v="9590" actId="20577"/>
          <ac:spMkLst>
            <pc:docMk/>
            <pc:sldMk cId="3117881249" sldId="280"/>
            <ac:spMk id="16" creationId="{439DBF8A-26E8-8CE8-6E6B-148F37BDEBB1}"/>
          </ac:spMkLst>
        </pc:spChg>
        <pc:spChg chg="del">
          <ac:chgData name="francesco masci" userId="3bcb6655-9774-4c58-9bce-fe37490cc893" providerId="ADAL" clId="{BE1C0A1F-E9D7-4BE5-8758-FC5B2B3C0FF9}" dt="2025-08-24T01:25:27.751" v="7556" actId="478"/>
          <ac:spMkLst>
            <pc:docMk/>
            <pc:sldMk cId="3117881249" sldId="280"/>
            <ac:spMk id="18" creationId="{6CADCE3B-2469-BE8C-54B5-A5C6E268F0FE}"/>
          </ac:spMkLst>
        </pc:spChg>
        <pc:spChg chg="mod">
          <ac:chgData name="francesco masci" userId="3bcb6655-9774-4c58-9bce-fe37490cc893" providerId="ADAL" clId="{BE1C0A1F-E9D7-4BE5-8758-FC5B2B3C0FF9}" dt="2025-08-24T11:10:21.277" v="10601"/>
          <ac:spMkLst>
            <pc:docMk/>
            <pc:sldMk cId="3117881249" sldId="280"/>
            <ac:spMk id="19" creationId="{26AB8E8F-869D-7C5F-C45E-57C1F48E9E37}"/>
          </ac:spMkLst>
        </pc:spChg>
        <pc:spChg chg="mod">
          <ac:chgData name="francesco masci" userId="3bcb6655-9774-4c58-9bce-fe37490cc893" providerId="ADAL" clId="{BE1C0A1F-E9D7-4BE5-8758-FC5B2B3C0FF9}" dt="2025-08-24T11:11:13.883" v="10602" actId="20577"/>
          <ac:spMkLst>
            <pc:docMk/>
            <pc:sldMk cId="3117881249" sldId="280"/>
            <ac:spMk id="20" creationId="{D808190A-578C-9FC8-F9ED-5F896AA50D73}"/>
          </ac:spMkLst>
        </pc:spChg>
        <pc:spChg chg="mod">
          <ac:chgData name="francesco masci" userId="3bcb6655-9774-4c58-9bce-fe37490cc893" providerId="ADAL" clId="{BE1C0A1F-E9D7-4BE5-8758-FC5B2B3C0FF9}" dt="2025-08-24T03:30:07.450" v="9617" actId="1076"/>
          <ac:spMkLst>
            <pc:docMk/>
            <pc:sldMk cId="3117881249" sldId="280"/>
            <ac:spMk id="22" creationId="{707BD7D6-0F7B-25C5-6B86-2D317312DC94}"/>
          </ac:spMkLst>
        </pc:spChg>
        <pc:graphicFrameChg chg="mod modGraphic">
          <ac:chgData name="francesco masci" userId="3bcb6655-9774-4c58-9bce-fe37490cc893" providerId="ADAL" clId="{BE1C0A1F-E9D7-4BE5-8758-FC5B2B3C0FF9}" dt="2025-08-24T03:30:05.295" v="9616" actId="1076"/>
          <ac:graphicFrameMkLst>
            <pc:docMk/>
            <pc:sldMk cId="3117881249" sldId="280"/>
            <ac:graphicFrameMk id="21" creationId="{E1999E15-051F-4195-FD95-44C4D05396B7}"/>
          </ac:graphicFrameMkLst>
        </pc:graphicFrameChg>
      </pc:sldChg>
      <pc:sldChg chg="addSp delSp modSp add mod">
        <pc:chgData name="francesco masci" userId="3bcb6655-9774-4c58-9bce-fe37490cc893" providerId="ADAL" clId="{BE1C0A1F-E9D7-4BE5-8758-FC5B2B3C0FF9}" dt="2025-08-24T11:11:32.991" v="10603" actId="403"/>
        <pc:sldMkLst>
          <pc:docMk/>
          <pc:sldMk cId="4017768231" sldId="281"/>
        </pc:sldMkLst>
        <pc:spChg chg="del">
          <ac:chgData name="francesco masci" userId="3bcb6655-9774-4c58-9bce-fe37490cc893" providerId="ADAL" clId="{BE1C0A1F-E9D7-4BE5-8758-FC5B2B3C0FF9}" dt="2025-08-24T01:55:15.470" v="8117" actId="478"/>
          <ac:spMkLst>
            <pc:docMk/>
            <pc:sldMk cId="4017768231" sldId="281"/>
            <ac:spMk id="2" creationId="{71E38687-D85E-1E20-DBD0-C0092DCA791C}"/>
          </ac:spMkLst>
        </pc:spChg>
        <pc:spChg chg="add mod">
          <ac:chgData name="francesco masci" userId="3bcb6655-9774-4c58-9bce-fe37490cc893" providerId="ADAL" clId="{BE1C0A1F-E9D7-4BE5-8758-FC5B2B3C0FF9}" dt="2025-08-24T10:36:57.015" v="10247"/>
          <ac:spMkLst>
            <pc:docMk/>
            <pc:sldMk cId="4017768231" sldId="281"/>
            <ac:spMk id="2" creationId="{7B2209BA-5BA6-597F-561D-A6284DC0ECA7}"/>
          </ac:spMkLst>
        </pc:spChg>
        <pc:spChg chg="mod">
          <ac:chgData name="francesco masci" userId="3bcb6655-9774-4c58-9bce-fe37490cc893" providerId="ADAL" clId="{BE1C0A1F-E9D7-4BE5-8758-FC5B2B3C0FF9}" dt="2025-08-24T03:41:01.017" v="9772" actId="14100"/>
          <ac:spMkLst>
            <pc:docMk/>
            <pc:sldMk cId="4017768231" sldId="281"/>
            <ac:spMk id="3" creationId="{57B91E1F-4272-F414-B1BE-98CB71F8B572}"/>
          </ac:spMkLst>
        </pc:spChg>
        <pc:spChg chg="mod">
          <ac:chgData name="francesco masci" userId="3bcb6655-9774-4c58-9bce-fe37490cc893" providerId="ADAL" clId="{BE1C0A1F-E9D7-4BE5-8758-FC5B2B3C0FF9}" dt="2025-08-24T03:40:57.470" v="9771" actId="1076"/>
          <ac:spMkLst>
            <pc:docMk/>
            <pc:sldMk cId="4017768231" sldId="281"/>
            <ac:spMk id="4" creationId="{BA3348AB-6166-2F1C-1067-96D29357C7E5}"/>
          </ac:spMkLst>
        </pc:spChg>
        <pc:spChg chg="del mod">
          <ac:chgData name="francesco masci" userId="3bcb6655-9774-4c58-9bce-fe37490cc893" providerId="ADAL" clId="{BE1C0A1F-E9D7-4BE5-8758-FC5B2B3C0FF9}" dt="2025-08-24T03:47:02.513" v="10151" actId="478"/>
          <ac:spMkLst>
            <pc:docMk/>
            <pc:sldMk cId="4017768231" sldId="281"/>
            <ac:spMk id="5" creationId="{80B42801-6327-E51D-8EC0-5D1E16CEE16F}"/>
          </ac:spMkLst>
        </pc:spChg>
        <pc:spChg chg="mod">
          <ac:chgData name="francesco masci" userId="3bcb6655-9774-4c58-9bce-fe37490cc893" providerId="ADAL" clId="{BE1C0A1F-E9D7-4BE5-8758-FC5B2B3C0FF9}" dt="2025-08-24T03:47:13.729" v="10154" actId="14100"/>
          <ac:spMkLst>
            <pc:docMk/>
            <pc:sldMk cId="4017768231" sldId="281"/>
            <ac:spMk id="6" creationId="{A5515A29-EA84-4055-F765-466B15ECFB6D}"/>
          </ac:spMkLst>
        </pc:spChg>
        <pc:spChg chg="mod">
          <ac:chgData name="francesco masci" userId="3bcb6655-9774-4c58-9bce-fe37490cc893" providerId="ADAL" clId="{BE1C0A1F-E9D7-4BE5-8758-FC5B2B3C0FF9}" dt="2025-08-24T03:47:32.283" v="10158" actId="14100"/>
          <ac:spMkLst>
            <pc:docMk/>
            <pc:sldMk cId="4017768231" sldId="281"/>
            <ac:spMk id="10" creationId="{BF7ADB0C-0292-02FA-34E8-0F206D5EF6C2}"/>
          </ac:spMkLst>
        </pc:spChg>
        <pc:spChg chg="mod">
          <ac:chgData name="francesco masci" userId="3bcb6655-9774-4c58-9bce-fe37490cc893" providerId="ADAL" clId="{BE1C0A1F-E9D7-4BE5-8758-FC5B2B3C0FF9}" dt="2025-08-24T03:47:37.536" v="10161" actId="14100"/>
          <ac:spMkLst>
            <pc:docMk/>
            <pc:sldMk cId="4017768231" sldId="281"/>
            <ac:spMk id="11" creationId="{125A69DE-DEB5-816F-53D4-ED18B1FD8739}"/>
          </ac:spMkLst>
        </pc:spChg>
        <pc:spChg chg="add del mod">
          <ac:chgData name="francesco masci" userId="3bcb6655-9774-4c58-9bce-fe37490cc893" providerId="ADAL" clId="{BE1C0A1F-E9D7-4BE5-8758-FC5B2B3C0FF9}" dt="2025-08-24T01:38:58.863" v="7747" actId="478"/>
          <ac:spMkLst>
            <pc:docMk/>
            <pc:sldMk cId="4017768231" sldId="281"/>
            <ac:spMk id="12" creationId="{A598042A-FEB6-1C90-9C9D-14E26CD2BE48}"/>
          </ac:spMkLst>
        </pc:spChg>
        <pc:spChg chg="add del mod">
          <ac:chgData name="francesco masci" userId="3bcb6655-9774-4c58-9bce-fe37490cc893" providerId="ADAL" clId="{BE1C0A1F-E9D7-4BE5-8758-FC5B2B3C0FF9}" dt="2025-08-24T10:36:56.785" v="10246" actId="478"/>
          <ac:spMkLst>
            <pc:docMk/>
            <pc:sldMk cId="4017768231" sldId="281"/>
            <ac:spMk id="12" creationId="{A84D8E80-92EE-7522-F21E-AC74C6E3DF96}"/>
          </ac:spMkLst>
        </pc:spChg>
        <pc:spChg chg="del">
          <ac:chgData name="francesco masci" userId="3bcb6655-9774-4c58-9bce-fe37490cc893" providerId="ADAL" clId="{BE1C0A1F-E9D7-4BE5-8758-FC5B2B3C0FF9}" dt="2025-08-24T03:38:18.596" v="9724" actId="478"/>
          <ac:spMkLst>
            <pc:docMk/>
            <pc:sldMk cId="4017768231" sldId="281"/>
            <ac:spMk id="14" creationId="{271292DE-7FCD-856D-BA82-4E8D22034403}"/>
          </ac:spMkLst>
        </pc:spChg>
        <pc:spChg chg="add mod">
          <ac:chgData name="francesco masci" userId="3bcb6655-9774-4c58-9bce-fe37490cc893" providerId="ADAL" clId="{BE1C0A1F-E9D7-4BE5-8758-FC5B2B3C0FF9}" dt="2025-08-24T01:38:59.009" v="7748"/>
          <ac:spMkLst>
            <pc:docMk/>
            <pc:sldMk cId="4017768231" sldId="281"/>
            <ac:spMk id="16" creationId="{AE15C4A6-7166-FD17-43EC-A21206FAE958}"/>
          </ac:spMkLst>
        </pc:spChg>
        <pc:spChg chg="mod ord">
          <ac:chgData name="francesco masci" userId="3bcb6655-9774-4c58-9bce-fe37490cc893" providerId="ADAL" clId="{BE1C0A1F-E9D7-4BE5-8758-FC5B2B3C0FF9}" dt="2025-08-24T11:11:32.991" v="10603" actId="403"/>
          <ac:spMkLst>
            <pc:docMk/>
            <pc:sldMk cId="4017768231" sldId="281"/>
            <ac:spMk id="17" creationId="{375D45F5-3023-B120-E148-14B41DA625D3}"/>
          </ac:spMkLst>
        </pc:spChg>
        <pc:spChg chg="del">
          <ac:chgData name="francesco masci" userId="3bcb6655-9774-4c58-9bce-fe37490cc893" providerId="ADAL" clId="{BE1C0A1F-E9D7-4BE5-8758-FC5B2B3C0FF9}" dt="2025-08-24T01:25:21.363" v="7552" actId="478"/>
          <ac:spMkLst>
            <pc:docMk/>
            <pc:sldMk cId="4017768231" sldId="281"/>
            <ac:spMk id="18" creationId="{1F0B5451-124C-2974-CA9C-B3B9B4F697F9}"/>
          </ac:spMkLst>
        </pc:spChg>
        <pc:grpChg chg="mod">
          <ac:chgData name="francesco masci" userId="3bcb6655-9774-4c58-9bce-fe37490cc893" providerId="ADAL" clId="{BE1C0A1F-E9D7-4BE5-8758-FC5B2B3C0FF9}" dt="2025-08-24T03:47:21.700" v="10155" actId="14100"/>
          <ac:grpSpMkLst>
            <pc:docMk/>
            <pc:sldMk cId="4017768231" sldId="281"/>
            <ac:grpSpMk id="7" creationId="{6D2ECBEF-0EEB-74CD-C1FD-99F1AD45F572}"/>
          </ac:grpSpMkLst>
        </pc:grpChg>
        <pc:grpChg chg="mod">
          <ac:chgData name="francesco masci" userId="3bcb6655-9774-4c58-9bce-fe37490cc893" providerId="ADAL" clId="{BE1C0A1F-E9D7-4BE5-8758-FC5B2B3C0FF9}" dt="2025-08-24T03:47:29.854" v="10157" actId="14100"/>
          <ac:grpSpMkLst>
            <pc:docMk/>
            <pc:sldMk cId="4017768231" sldId="281"/>
            <ac:grpSpMk id="9" creationId="{2372EDD1-F9AF-F409-867F-FC9742F18354}"/>
          </ac:grpSpMkLst>
        </pc:grpChg>
        <pc:graphicFrameChg chg="mod ord modGraphic">
          <ac:chgData name="francesco masci" userId="3bcb6655-9774-4c58-9bce-fe37490cc893" providerId="ADAL" clId="{BE1C0A1F-E9D7-4BE5-8758-FC5B2B3C0FF9}" dt="2025-08-24T03:46:35.634" v="10039" actId="167"/>
          <ac:graphicFrameMkLst>
            <pc:docMk/>
            <pc:sldMk cId="4017768231" sldId="281"/>
            <ac:graphicFrameMk id="15" creationId="{6FEA7B37-85A4-85CB-AFF4-91A99A3B6752}"/>
          </ac:graphicFrameMkLst>
        </pc:graphicFrameChg>
        <pc:picChg chg="del">
          <ac:chgData name="francesco masci" userId="3bcb6655-9774-4c58-9bce-fe37490cc893" providerId="ADAL" clId="{BE1C0A1F-E9D7-4BE5-8758-FC5B2B3C0FF9}" dt="2025-08-24T03:38:16.075" v="9723" actId="478"/>
          <ac:picMkLst>
            <pc:docMk/>
            <pc:sldMk cId="4017768231" sldId="281"/>
            <ac:picMk id="13" creationId="{29020A92-347C-F9B1-450F-5EA5C7A8CC11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23:42.093" v="10612" actId="20577"/>
        <pc:sldMkLst>
          <pc:docMk/>
          <pc:sldMk cId="525182068" sldId="282"/>
        </pc:sldMkLst>
        <pc:spChg chg="add mod">
          <ac:chgData name="francesco masci" userId="3bcb6655-9774-4c58-9bce-fe37490cc893" providerId="ADAL" clId="{BE1C0A1F-E9D7-4BE5-8758-FC5B2B3C0FF9}" dt="2025-08-24T10:37:05.624" v="10253"/>
          <ac:spMkLst>
            <pc:docMk/>
            <pc:sldMk cId="525182068" sldId="282"/>
            <ac:spMk id="2" creationId="{2878B57E-298C-1AA6-388C-E5CFE2C4FF67}"/>
          </ac:spMkLst>
        </pc:spChg>
        <pc:spChg chg="del">
          <ac:chgData name="francesco masci" userId="3bcb6655-9774-4c58-9bce-fe37490cc893" providerId="ADAL" clId="{BE1C0A1F-E9D7-4BE5-8758-FC5B2B3C0FF9}" dt="2025-08-24T01:55:25.403" v="8125" actId="478"/>
          <ac:spMkLst>
            <pc:docMk/>
            <pc:sldMk cId="525182068" sldId="282"/>
            <ac:spMk id="2" creationId="{767499CA-B1D0-C9E5-3AC0-3DB9A4332C54}"/>
          </ac:spMkLst>
        </pc:spChg>
        <pc:spChg chg="add del mod">
          <ac:chgData name="francesco masci" userId="3bcb6655-9774-4c58-9bce-fe37490cc893" providerId="ADAL" clId="{BE1C0A1F-E9D7-4BE5-8758-FC5B2B3C0FF9}" dt="2025-08-24T10:37:05.471" v="10252" actId="478"/>
          <ac:spMkLst>
            <pc:docMk/>
            <pc:sldMk cId="525182068" sldId="282"/>
            <ac:spMk id="3" creationId="{C2700E26-63F7-51D3-19FC-F4EB3941F3B8}"/>
          </ac:spMkLst>
        </pc:spChg>
        <pc:spChg chg="del">
          <ac:chgData name="francesco masci" userId="3bcb6655-9774-4c58-9bce-fe37490cc893" providerId="ADAL" clId="{BE1C0A1F-E9D7-4BE5-8758-FC5B2B3C0FF9}" dt="2025-08-24T01:31:54.487" v="7637" actId="478"/>
          <ac:spMkLst>
            <pc:docMk/>
            <pc:sldMk cId="525182068" sldId="282"/>
            <ac:spMk id="3" creationId="{EA888D8B-D538-4AE6-06CD-9DF1CB36F75D}"/>
          </ac:spMkLst>
        </pc:spChg>
        <pc:spChg chg="mod">
          <ac:chgData name="francesco masci" userId="3bcb6655-9774-4c58-9bce-fe37490cc893" providerId="ADAL" clId="{BE1C0A1F-E9D7-4BE5-8758-FC5B2B3C0FF9}" dt="2025-08-24T03:21:21.966" v="9501" actId="1076"/>
          <ac:spMkLst>
            <pc:docMk/>
            <pc:sldMk cId="525182068" sldId="282"/>
            <ac:spMk id="4" creationId="{39107C28-7918-0ADF-6423-5C8AF88815DA}"/>
          </ac:spMkLst>
        </pc:spChg>
        <pc:spChg chg="del">
          <ac:chgData name="francesco masci" userId="3bcb6655-9774-4c58-9bce-fe37490cc893" providerId="ADAL" clId="{BE1C0A1F-E9D7-4BE5-8758-FC5B2B3C0FF9}" dt="2025-08-24T01:31:55.028" v="7638" actId="478"/>
          <ac:spMkLst>
            <pc:docMk/>
            <pc:sldMk cId="525182068" sldId="282"/>
            <ac:spMk id="5" creationId="{59AE11A8-614C-C1B7-8B4D-CAB2E56A996A}"/>
          </ac:spMkLst>
        </pc:spChg>
        <pc:spChg chg="del">
          <ac:chgData name="francesco masci" userId="3bcb6655-9774-4c58-9bce-fe37490cc893" providerId="ADAL" clId="{BE1C0A1F-E9D7-4BE5-8758-FC5B2B3C0FF9}" dt="2025-08-24T01:31:53.803" v="7636" actId="478"/>
          <ac:spMkLst>
            <pc:docMk/>
            <pc:sldMk cId="525182068" sldId="282"/>
            <ac:spMk id="6" creationId="{8611DF70-691A-6066-6717-F8CEFAE2E58E}"/>
          </ac:spMkLst>
        </pc:spChg>
        <pc:spChg chg="mod">
          <ac:chgData name="francesco masci" userId="3bcb6655-9774-4c58-9bce-fe37490cc893" providerId="ADAL" clId="{BE1C0A1F-E9D7-4BE5-8758-FC5B2B3C0FF9}" dt="2025-08-24T01:29:51.395" v="7597" actId="20577"/>
          <ac:spMkLst>
            <pc:docMk/>
            <pc:sldMk cId="525182068" sldId="282"/>
            <ac:spMk id="7" creationId="{6C967E63-F91C-D59B-A6FC-0385BB2F4986}"/>
          </ac:spMkLst>
        </pc:spChg>
        <pc:spChg chg="mod">
          <ac:chgData name="francesco masci" userId="3bcb6655-9774-4c58-9bce-fe37490cc893" providerId="ADAL" clId="{BE1C0A1F-E9D7-4BE5-8758-FC5B2B3C0FF9}" dt="2025-08-24T01:31:48.041" v="7635" actId="20577"/>
          <ac:spMkLst>
            <pc:docMk/>
            <pc:sldMk cId="525182068" sldId="282"/>
            <ac:spMk id="8" creationId="{2CAA010F-9460-31DC-2346-C6743B495C2A}"/>
          </ac:spMkLst>
        </pc:spChg>
        <pc:spChg chg="add mod">
          <ac:chgData name="francesco masci" userId="3bcb6655-9774-4c58-9bce-fe37490cc893" providerId="ADAL" clId="{BE1C0A1F-E9D7-4BE5-8758-FC5B2B3C0FF9}" dt="2025-08-24T03:20:22.599" v="9498" actId="1076"/>
          <ac:spMkLst>
            <pc:docMk/>
            <pc:sldMk cId="525182068" sldId="282"/>
            <ac:spMk id="9" creationId="{411D370E-5785-F994-BF86-6017524B9503}"/>
          </ac:spMkLst>
        </pc:spChg>
        <pc:spChg chg="add mod">
          <ac:chgData name="francesco masci" userId="3bcb6655-9774-4c58-9bce-fe37490cc893" providerId="ADAL" clId="{BE1C0A1F-E9D7-4BE5-8758-FC5B2B3C0FF9}" dt="2025-08-24T14:23:42.093" v="10612" actId="20577"/>
          <ac:spMkLst>
            <pc:docMk/>
            <pc:sldMk cId="525182068" sldId="282"/>
            <ac:spMk id="10" creationId="{1DEF54FD-75BE-6733-04DC-533F242F9621}"/>
          </ac:spMkLst>
        </pc:spChg>
        <pc:spChg chg="add mod">
          <ac:chgData name="francesco masci" userId="3bcb6655-9774-4c58-9bce-fe37490cc893" providerId="ADAL" clId="{BE1C0A1F-E9D7-4BE5-8758-FC5B2B3C0FF9}" dt="2025-08-24T03:20:12.665" v="9496" actId="1076"/>
          <ac:spMkLst>
            <pc:docMk/>
            <pc:sldMk cId="525182068" sldId="282"/>
            <ac:spMk id="11" creationId="{E397FB75-546B-1EE9-4299-026367CE3207}"/>
          </ac:spMkLst>
        </pc:spChg>
        <pc:spChg chg="add del mod">
          <ac:chgData name="francesco masci" userId="3bcb6655-9774-4c58-9bce-fe37490cc893" providerId="ADAL" clId="{BE1C0A1F-E9D7-4BE5-8758-FC5B2B3C0FF9}" dt="2025-08-24T01:45:58.760" v="7888" actId="1076"/>
          <ac:spMkLst>
            <pc:docMk/>
            <pc:sldMk cId="525182068" sldId="282"/>
            <ac:spMk id="12" creationId="{C7544937-E4C4-ACEC-4AB6-D2EEA122C791}"/>
          </ac:spMkLst>
        </pc:spChg>
        <pc:spChg chg="del">
          <ac:chgData name="francesco masci" userId="3bcb6655-9774-4c58-9bce-fe37490cc893" providerId="ADAL" clId="{BE1C0A1F-E9D7-4BE5-8758-FC5B2B3C0FF9}" dt="2025-08-24T01:31:55.894" v="7639" actId="478"/>
          <ac:spMkLst>
            <pc:docMk/>
            <pc:sldMk cId="525182068" sldId="282"/>
            <ac:spMk id="13" creationId="{1A7937E6-EC43-EEB3-4DF0-B205B6F2D992}"/>
          </ac:spMkLst>
        </pc:spChg>
      </pc:sldChg>
      <pc:sldChg chg="add del">
        <pc:chgData name="francesco masci" userId="3bcb6655-9774-4c58-9bce-fe37490cc893" providerId="ADAL" clId="{BE1C0A1F-E9D7-4BE5-8758-FC5B2B3C0FF9}" dt="2025-08-24T01:26:46.728" v="7570"/>
        <pc:sldMkLst>
          <pc:docMk/>
          <pc:sldMk cId="2674153920" sldId="282"/>
        </pc:sldMkLst>
      </pc:sldChg>
      <pc:sldChg chg="addSp delSp modSp add mod">
        <pc:chgData name="francesco masci" userId="3bcb6655-9774-4c58-9bce-fe37490cc893" providerId="ADAL" clId="{BE1C0A1F-E9D7-4BE5-8758-FC5B2B3C0FF9}" dt="2025-08-24T10:37:11.393" v="10257"/>
        <pc:sldMkLst>
          <pc:docMk/>
          <pc:sldMk cId="3518445369" sldId="283"/>
        </pc:sldMkLst>
        <pc:spChg chg="del">
          <ac:chgData name="francesco masci" userId="3bcb6655-9774-4c58-9bce-fe37490cc893" providerId="ADAL" clId="{BE1C0A1F-E9D7-4BE5-8758-FC5B2B3C0FF9}" dt="2025-08-24T01:55:29.587" v="8129" actId="478"/>
          <ac:spMkLst>
            <pc:docMk/>
            <pc:sldMk cId="3518445369" sldId="283"/>
            <ac:spMk id="2" creationId="{CE06A61C-45DD-9D00-2ECA-2C4F2BF2BC5F}"/>
          </ac:spMkLst>
        </pc:spChg>
        <pc:spChg chg="add mod">
          <ac:chgData name="francesco masci" userId="3bcb6655-9774-4c58-9bce-fe37490cc893" providerId="ADAL" clId="{BE1C0A1F-E9D7-4BE5-8758-FC5B2B3C0FF9}" dt="2025-08-24T10:37:11.393" v="10257"/>
          <ac:spMkLst>
            <pc:docMk/>
            <pc:sldMk cId="3518445369" sldId="283"/>
            <ac:spMk id="2" creationId="{F3389777-17FB-BD2A-BFD0-469AEFC5E2E9}"/>
          </ac:spMkLst>
        </pc:spChg>
        <pc:spChg chg="add mod">
          <ac:chgData name="francesco masci" userId="3bcb6655-9774-4c58-9bce-fe37490cc893" providerId="ADAL" clId="{BE1C0A1F-E9D7-4BE5-8758-FC5B2B3C0FF9}" dt="2025-08-24T03:16:06.350" v="9373" actId="12788"/>
          <ac:spMkLst>
            <pc:docMk/>
            <pc:sldMk cId="3518445369" sldId="283"/>
            <ac:spMk id="3" creationId="{61FFBA7E-83BD-17A8-A82D-6359E1081ED3}"/>
          </ac:spMkLst>
        </pc:spChg>
        <pc:spChg chg="del">
          <ac:chgData name="francesco masci" userId="3bcb6655-9774-4c58-9bce-fe37490cc893" providerId="ADAL" clId="{BE1C0A1F-E9D7-4BE5-8758-FC5B2B3C0FF9}" dt="2025-08-24T01:34:11.718" v="7672" actId="478"/>
          <ac:spMkLst>
            <pc:docMk/>
            <pc:sldMk cId="3518445369" sldId="283"/>
            <ac:spMk id="4" creationId="{141CB67F-AD1C-D8A4-FA2C-C2CB49E1DECA}"/>
          </ac:spMkLst>
        </pc:spChg>
        <pc:spChg chg="add del mod">
          <ac:chgData name="francesco masci" userId="3bcb6655-9774-4c58-9bce-fe37490cc893" providerId="ADAL" clId="{BE1C0A1F-E9D7-4BE5-8758-FC5B2B3C0FF9}" dt="2025-08-24T10:37:11.197" v="10256" actId="478"/>
          <ac:spMkLst>
            <pc:docMk/>
            <pc:sldMk cId="3518445369" sldId="283"/>
            <ac:spMk id="4" creationId="{A098CD9F-FD65-A476-ED80-3C10E03F04F9}"/>
          </ac:spMkLst>
        </pc:spChg>
        <pc:spChg chg="mod">
          <ac:chgData name="francesco masci" userId="3bcb6655-9774-4c58-9bce-fe37490cc893" providerId="ADAL" clId="{BE1C0A1F-E9D7-4BE5-8758-FC5B2B3C0FF9}" dt="2025-08-24T01:33:49.373" v="7670" actId="20577"/>
          <ac:spMkLst>
            <pc:docMk/>
            <pc:sldMk cId="3518445369" sldId="283"/>
            <ac:spMk id="8" creationId="{5210BF05-7CA2-13E3-49FB-6742AA57B972}"/>
          </ac:spMkLst>
        </pc:spChg>
        <pc:spChg chg="mod">
          <ac:chgData name="francesco masci" userId="3bcb6655-9774-4c58-9bce-fe37490cc893" providerId="ADAL" clId="{BE1C0A1F-E9D7-4BE5-8758-FC5B2B3C0FF9}" dt="2025-08-24T03:15:58.051" v="9370" actId="12788"/>
          <ac:spMkLst>
            <pc:docMk/>
            <pc:sldMk cId="3518445369" sldId="283"/>
            <ac:spMk id="9" creationId="{BF434949-8643-C2F5-1099-A8CF986AB877}"/>
          </ac:spMkLst>
        </pc:spChg>
        <pc:spChg chg="mod">
          <ac:chgData name="francesco masci" userId="3bcb6655-9774-4c58-9bce-fe37490cc893" providerId="ADAL" clId="{BE1C0A1F-E9D7-4BE5-8758-FC5B2B3C0FF9}" dt="2025-08-24T03:16:00.568" v="9371" actId="12788"/>
          <ac:spMkLst>
            <pc:docMk/>
            <pc:sldMk cId="3518445369" sldId="283"/>
            <ac:spMk id="10" creationId="{DC873F45-A22D-89F5-D2AB-94E243575D6A}"/>
          </ac:spMkLst>
        </pc:spChg>
        <pc:spChg chg="mod">
          <ac:chgData name="francesco masci" userId="3bcb6655-9774-4c58-9bce-fe37490cc893" providerId="ADAL" clId="{BE1C0A1F-E9D7-4BE5-8758-FC5B2B3C0FF9}" dt="2025-08-24T03:16:02.812" v="9372" actId="12788"/>
          <ac:spMkLst>
            <pc:docMk/>
            <pc:sldMk cId="3518445369" sldId="283"/>
            <ac:spMk id="11" creationId="{320BA3DF-3301-15CB-4BC0-9D1A9F0AB396}"/>
          </ac:spMkLst>
        </pc:spChg>
      </pc:sldChg>
      <pc:sldChg chg="new del">
        <pc:chgData name="francesco masci" userId="3bcb6655-9774-4c58-9bce-fe37490cc893" providerId="ADAL" clId="{BE1C0A1F-E9D7-4BE5-8758-FC5B2B3C0FF9}" dt="2025-08-24T01:39:43.542" v="7764" actId="47"/>
        <pc:sldMkLst>
          <pc:docMk/>
          <pc:sldMk cId="1343642780" sldId="284"/>
        </pc:sldMkLst>
      </pc:sldChg>
      <pc:sldChg chg="addSp delSp modSp add mod">
        <pc:chgData name="francesco masci" userId="3bcb6655-9774-4c58-9bce-fe37490cc893" providerId="ADAL" clId="{BE1C0A1F-E9D7-4BE5-8758-FC5B2B3C0FF9}" dt="2025-08-24T10:37:15.137" v="10259"/>
        <pc:sldMkLst>
          <pc:docMk/>
          <pc:sldMk cId="3621722060" sldId="285"/>
        </pc:sldMkLst>
        <pc:spChg chg="del">
          <ac:chgData name="francesco masci" userId="3bcb6655-9774-4c58-9bce-fe37490cc893" providerId="ADAL" clId="{BE1C0A1F-E9D7-4BE5-8758-FC5B2B3C0FF9}" dt="2025-08-24T01:55:32.393" v="8131" actId="478"/>
          <ac:spMkLst>
            <pc:docMk/>
            <pc:sldMk cId="3621722060" sldId="285"/>
            <ac:spMk id="2" creationId="{3B70A67F-16B3-9BAE-A57F-04876717EEA6}"/>
          </ac:spMkLst>
        </pc:spChg>
        <pc:spChg chg="add mod">
          <ac:chgData name="francesco masci" userId="3bcb6655-9774-4c58-9bce-fe37490cc893" providerId="ADAL" clId="{BE1C0A1F-E9D7-4BE5-8758-FC5B2B3C0FF9}" dt="2025-08-24T10:37:15.137" v="10259"/>
          <ac:spMkLst>
            <pc:docMk/>
            <pc:sldMk cId="3621722060" sldId="285"/>
            <ac:spMk id="2" creationId="{A5074161-A156-8738-4241-094EA909D741}"/>
          </ac:spMkLst>
        </pc:spChg>
        <pc:spChg chg="del">
          <ac:chgData name="francesco masci" userId="3bcb6655-9774-4c58-9bce-fe37490cc893" providerId="ADAL" clId="{BE1C0A1F-E9D7-4BE5-8758-FC5B2B3C0FF9}" dt="2025-08-24T01:40:02.587" v="7781" actId="478"/>
          <ac:spMkLst>
            <pc:docMk/>
            <pc:sldMk cId="3621722060" sldId="285"/>
            <ac:spMk id="3" creationId="{BF740BC0-5421-7E36-39D6-759B851BA021}"/>
          </ac:spMkLst>
        </pc:spChg>
        <pc:spChg chg="add del mod">
          <ac:chgData name="francesco masci" userId="3bcb6655-9774-4c58-9bce-fe37490cc893" providerId="ADAL" clId="{BE1C0A1F-E9D7-4BE5-8758-FC5B2B3C0FF9}" dt="2025-08-24T10:37:15.045" v="10258" actId="478"/>
          <ac:spMkLst>
            <pc:docMk/>
            <pc:sldMk cId="3621722060" sldId="285"/>
            <ac:spMk id="3" creationId="{D464CCD2-4D8C-0FB4-3DCF-DCF6F7E8E5D0}"/>
          </ac:spMkLst>
        </pc:spChg>
        <pc:spChg chg="mod">
          <ac:chgData name="francesco masci" userId="3bcb6655-9774-4c58-9bce-fe37490cc893" providerId="ADAL" clId="{BE1C0A1F-E9D7-4BE5-8758-FC5B2B3C0FF9}" dt="2025-08-24T01:39:48.535" v="7775" actId="20577"/>
          <ac:spMkLst>
            <pc:docMk/>
            <pc:sldMk cId="3621722060" sldId="285"/>
            <ac:spMk id="7" creationId="{7B2D52F6-452E-D8F5-5051-DE6E03C2DCB6}"/>
          </ac:spMkLst>
        </pc:spChg>
        <pc:spChg chg="del mod">
          <ac:chgData name="francesco masci" userId="3bcb6655-9774-4c58-9bce-fe37490cc893" providerId="ADAL" clId="{BE1C0A1F-E9D7-4BE5-8758-FC5B2B3C0FF9}" dt="2025-08-24T01:39:59.607" v="7777" actId="478"/>
          <ac:spMkLst>
            <pc:docMk/>
            <pc:sldMk cId="3621722060" sldId="285"/>
            <ac:spMk id="8" creationId="{38A8460F-41F6-91C4-00A7-2DF6C0AFD453}"/>
          </ac:spMkLst>
        </pc:spChg>
        <pc:spChg chg="del">
          <ac:chgData name="francesco masci" userId="3bcb6655-9774-4c58-9bce-fe37490cc893" providerId="ADAL" clId="{BE1C0A1F-E9D7-4BE5-8758-FC5B2B3C0FF9}" dt="2025-08-24T01:40:21.825" v="7785" actId="478"/>
          <ac:spMkLst>
            <pc:docMk/>
            <pc:sldMk cId="3621722060" sldId="285"/>
            <ac:spMk id="9" creationId="{12B00767-B2FB-BF30-52FE-CF343E819D4F}"/>
          </ac:spMkLst>
        </pc:spChg>
        <pc:spChg chg="del mod">
          <ac:chgData name="francesco masci" userId="3bcb6655-9774-4c58-9bce-fe37490cc893" providerId="ADAL" clId="{BE1C0A1F-E9D7-4BE5-8758-FC5B2B3C0FF9}" dt="2025-08-24T01:40:01.349" v="7779" actId="478"/>
          <ac:spMkLst>
            <pc:docMk/>
            <pc:sldMk cId="3621722060" sldId="285"/>
            <ac:spMk id="10" creationId="{E5104757-0749-959C-D372-4FA308D0AB02}"/>
          </ac:spMkLst>
        </pc:spChg>
        <pc:spChg chg="del">
          <ac:chgData name="francesco masci" userId="3bcb6655-9774-4c58-9bce-fe37490cc893" providerId="ADAL" clId="{BE1C0A1F-E9D7-4BE5-8758-FC5B2B3C0FF9}" dt="2025-08-24T01:40:01.865" v="7780" actId="478"/>
          <ac:spMkLst>
            <pc:docMk/>
            <pc:sldMk cId="3621722060" sldId="285"/>
            <ac:spMk id="11" creationId="{5A8935D1-57C0-387D-04BE-070FE3036213}"/>
          </ac:spMkLst>
        </pc:spChg>
        <pc:spChg chg="add mod">
          <ac:chgData name="francesco masci" userId="3bcb6655-9774-4c58-9bce-fe37490cc893" providerId="ADAL" clId="{BE1C0A1F-E9D7-4BE5-8758-FC5B2B3C0FF9}" dt="2025-08-24T03:11:44.980" v="9329" actId="14100"/>
          <ac:spMkLst>
            <pc:docMk/>
            <pc:sldMk cId="3621722060" sldId="285"/>
            <ac:spMk id="12" creationId="{536CB036-F557-2527-5700-62487895FC26}"/>
          </ac:spMkLst>
        </pc:spChg>
        <pc:spChg chg="add mod">
          <ac:chgData name="francesco masci" userId="3bcb6655-9774-4c58-9bce-fe37490cc893" providerId="ADAL" clId="{BE1C0A1F-E9D7-4BE5-8758-FC5B2B3C0FF9}" dt="2025-08-24T03:11:49.600" v="9331" actId="14100"/>
          <ac:spMkLst>
            <pc:docMk/>
            <pc:sldMk cId="3621722060" sldId="285"/>
            <ac:spMk id="13" creationId="{F17EC98A-191B-FFA8-0AFB-67552A9300CB}"/>
          </ac:spMkLst>
        </pc:spChg>
        <pc:graphicFrameChg chg="add mod">
          <ac:chgData name="francesco masci" userId="3bcb6655-9774-4c58-9bce-fe37490cc893" providerId="ADAL" clId="{BE1C0A1F-E9D7-4BE5-8758-FC5B2B3C0FF9}" dt="2025-08-24T01:40:03.973" v="7782"/>
          <ac:graphicFrameMkLst>
            <pc:docMk/>
            <pc:sldMk cId="3621722060" sldId="285"/>
            <ac:graphicFrameMk id="4" creationId="{3BEADFEF-2373-E262-6603-04D1F16B3F33}"/>
          </ac:graphicFrameMkLst>
        </pc:graphicFrameChg>
        <pc:graphicFrameChg chg="add mod">
          <ac:chgData name="francesco masci" userId="3bcb6655-9774-4c58-9bce-fe37490cc893" providerId="ADAL" clId="{BE1C0A1F-E9D7-4BE5-8758-FC5B2B3C0FF9}" dt="2025-08-24T01:40:10.701" v="7783"/>
          <ac:graphicFrameMkLst>
            <pc:docMk/>
            <pc:sldMk cId="3621722060" sldId="285"/>
            <ac:graphicFrameMk id="5" creationId="{0B7A6469-7A9C-34A1-8253-692100CD6D89}"/>
          </ac:graphicFrameMkLst>
        </pc:graphicFrameChg>
        <pc:graphicFrameChg chg="add del mod">
          <ac:chgData name="francesco masci" userId="3bcb6655-9774-4c58-9bce-fe37490cc893" providerId="ADAL" clId="{BE1C0A1F-E9D7-4BE5-8758-FC5B2B3C0FF9}" dt="2025-08-24T01:40:40.920" v="7786" actId="478"/>
          <ac:graphicFrameMkLst>
            <pc:docMk/>
            <pc:sldMk cId="3621722060" sldId="285"/>
            <ac:graphicFrameMk id="6" creationId="{54A26D29-0BE1-2128-B0BE-4DB6F47D79E4}"/>
          </ac:graphicFrameMkLst>
        </pc:graphicFrameChg>
        <pc:picChg chg="add mod">
          <ac:chgData name="francesco masci" userId="3bcb6655-9774-4c58-9bce-fe37490cc893" providerId="ADAL" clId="{BE1C0A1F-E9D7-4BE5-8758-FC5B2B3C0FF9}" dt="2025-08-24T01:58:07.848" v="8206" actId="1076"/>
          <ac:picMkLst>
            <pc:docMk/>
            <pc:sldMk cId="3621722060" sldId="285"/>
            <ac:picMk id="5" creationId="{245F8C6A-013C-1721-B394-F30D1199D416}"/>
          </ac:picMkLst>
        </pc:picChg>
        <pc:picChg chg="add mod">
          <ac:chgData name="francesco masci" userId="3bcb6655-9774-4c58-9bce-fe37490cc893" providerId="ADAL" clId="{BE1C0A1F-E9D7-4BE5-8758-FC5B2B3C0FF9}" dt="2025-08-24T01:58:57.244" v="8212" actId="1076"/>
          <ac:picMkLst>
            <pc:docMk/>
            <pc:sldMk cId="3621722060" sldId="285"/>
            <ac:picMk id="8" creationId="{DBE13B80-3D7A-CE17-9716-891749FAA7EB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37:08.595" v="10255"/>
        <pc:sldMkLst>
          <pc:docMk/>
          <pc:sldMk cId="2108773265" sldId="286"/>
        </pc:sldMkLst>
        <pc:spChg chg="add mod">
          <ac:chgData name="francesco masci" userId="3bcb6655-9774-4c58-9bce-fe37490cc893" providerId="ADAL" clId="{BE1C0A1F-E9D7-4BE5-8758-FC5B2B3C0FF9}" dt="2025-08-24T10:37:08.595" v="10255"/>
          <ac:spMkLst>
            <pc:docMk/>
            <pc:sldMk cId="2108773265" sldId="286"/>
            <ac:spMk id="2" creationId="{514AB412-B0BE-69C4-A899-8BDA4D089404}"/>
          </ac:spMkLst>
        </pc:spChg>
        <pc:spChg chg="del">
          <ac:chgData name="francesco masci" userId="3bcb6655-9774-4c58-9bce-fe37490cc893" providerId="ADAL" clId="{BE1C0A1F-E9D7-4BE5-8758-FC5B2B3C0FF9}" dt="2025-08-24T01:55:27.878" v="8127" actId="478"/>
          <ac:spMkLst>
            <pc:docMk/>
            <pc:sldMk cId="2108773265" sldId="286"/>
            <ac:spMk id="2" creationId="{BF4A601E-4B22-3585-AAA9-BC22731A89F7}"/>
          </ac:spMkLst>
        </pc:spChg>
        <pc:spChg chg="add del mod">
          <ac:chgData name="francesco masci" userId="3bcb6655-9774-4c58-9bce-fe37490cc893" providerId="ADAL" clId="{BE1C0A1F-E9D7-4BE5-8758-FC5B2B3C0FF9}" dt="2025-08-24T10:37:08.441" v="10254" actId="478"/>
          <ac:spMkLst>
            <pc:docMk/>
            <pc:sldMk cId="2108773265" sldId="286"/>
            <ac:spMk id="3" creationId="{2CF80C54-881D-445E-986D-BCB5E81EA578}"/>
          </ac:spMkLst>
        </pc:spChg>
        <pc:spChg chg="add del mod">
          <ac:chgData name="francesco masci" userId="3bcb6655-9774-4c58-9bce-fe37490cc893" providerId="ADAL" clId="{BE1C0A1F-E9D7-4BE5-8758-FC5B2B3C0FF9}" dt="2025-08-24T01:47:08.326" v="7933" actId="478"/>
          <ac:spMkLst>
            <pc:docMk/>
            <pc:sldMk cId="2108773265" sldId="286"/>
            <ac:spMk id="3" creationId="{7A645F3B-2318-5705-6953-925231CF6AE0}"/>
          </ac:spMkLst>
        </pc:spChg>
        <pc:spChg chg="mod">
          <ac:chgData name="francesco masci" userId="3bcb6655-9774-4c58-9bce-fe37490cc893" providerId="ADAL" clId="{BE1C0A1F-E9D7-4BE5-8758-FC5B2B3C0FF9}" dt="2025-08-24T03:17:05.959" v="9402" actId="1076"/>
          <ac:spMkLst>
            <pc:docMk/>
            <pc:sldMk cId="2108773265" sldId="286"/>
            <ac:spMk id="4" creationId="{9983453E-4779-373A-BB7F-53D9EAE1609E}"/>
          </ac:spMkLst>
        </pc:spChg>
        <pc:spChg chg="mod">
          <ac:chgData name="francesco masci" userId="3bcb6655-9774-4c58-9bce-fe37490cc893" providerId="ADAL" clId="{BE1C0A1F-E9D7-4BE5-8758-FC5B2B3C0FF9}" dt="2025-08-24T01:46:20.638" v="7923" actId="20577"/>
          <ac:spMkLst>
            <pc:docMk/>
            <pc:sldMk cId="2108773265" sldId="286"/>
            <ac:spMk id="8" creationId="{5E34AACD-554B-657F-175B-957249C28158}"/>
          </ac:spMkLst>
        </pc:spChg>
        <pc:spChg chg="mod">
          <ac:chgData name="francesco masci" userId="3bcb6655-9774-4c58-9bce-fe37490cc893" providerId="ADAL" clId="{BE1C0A1F-E9D7-4BE5-8758-FC5B2B3C0FF9}" dt="2025-08-24T03:16:51.813" v="9399" actId="403"/>
          <ac:spMkLst>
            <pc:docMk/>
            <pc:sldMk cId="2108773265" sldId="286"/>
            <ac:spMk id="9" creationId="{4776F52A-B2B9-CC82-36D8-A229C8587F02}"/>
          </ac:spMkLst>
        </pc:spChg>
        <pc:spChg chg="mod">
          <ac:chgData name="francesco masci" userId="3bcb6655-9774-4c58-9bce-fe37490cc893" providerId="ADAL" clId="{BE1C0A1F-E9D7-4BE5-8758-FC5B2B3C0FF9}" dt="2025-08-24T03:16:49.712" v="9395" actId="404"/>
          <ac:spMkLst>
            <pc:docMk/>
            <pc:sldMk cId="2108773265" sldId="286"/>
            <ac:spMk id="10" creationId="{CE5B5B85-7914-2783-612F-AA36B8BB8FCD}"/>
          </ac:spMkLst>
        </pc:spChg>
        <pc:spChg chg="mod">
          <ac:chgData name="francesco masci" userId="3bcb6655-9774-4c58-9bce-fe37490cc893" providerId="ADAL" clId="{BE1C0A1F-E9D7-4BE5-8758-FC5B2B3C0FF9}" dt="2025-08-24T03:17:36.775" v="9409" actId="20577"/>
          <ac:spMkLst>
            <pc:docMk/>
            <pc:sldMk cId="2108773265" sldId="286"/>
            <ac:spMk id="11" creationId="{92AE540B-7352-A5DD-36F6-5A6694C6C61F}"/>
          </ac:spMkLst>
        </pc:spChg>
      </pc:sldChg>
      <pc:sldChg chg="new del">
        <pc:chgData name="francesco masci" userId="3bcb6655-9774-4c58-9bce-fe37490cc893" providerId="ADAL" clId="{BE1C0A1F-E9D7-4BE5-8758-FC5B2B3C0FF9}" dt="2025-08-24T01:48:10.931" v="7984" actId="47"/>
        <pc:sldMkLst>
          <pc:docMk/>
          <pc:sldMk cId="1862234951" sldId="287"/>
        </pc:sldMkLst>
      </pc:sldChg>
      <pc:sldChg chg="addSp delSp modSp new mod">
        <pc:chgData name="francesco masci" userId="3bcb6655-9774-4c58-9bce-fe37490cc893" providerId="ADAL" clId="{BE1C0A1F-E9D7-4BE5-8758-FC5B2B3C0FF9}" dt="2025-08-24T01:54:00.784" v="8051" actId="478"/>
        <pc:sldMkLst>
          <pc:docMk/>
          <pc:sldMk cId="3243051759" sldId="287"/>
        </pc:sldMkLst>
        <pc:spChg chg="del">
          <ac:chgData name="francesco masci" userId="3bcb6655-9774-4c58-9bce-fe37490cc893" providerId="ADAL" clId="{BE1C0A1F-E9D7-4BE5-8758-FC5B2B3C0FF9}" dt="2025-08-24T01:54:00.784" v="8051" actId="478"/>
          <ac:spMkLst>
            <pc:docMk/>
            <pc:sldMk cId="3243051759" sldId="287"/>
            <ac:spMk id="2" creationId="{2C7E7037-EADD-803F-2071-55403875F358}"/>
          </ac:spMkLst>
        </pc:spChg>
        <pc:spChg chg="add mod">
          <ac:chgData name="francesco masci" userId="3bcb6655-9774-4c58-9bce-fe37490cc893" providerId="ADAL" clId="{BE1C0A1F-E9D7-4BE5-8758-FC5B2B3C0FF9}" dt="2025-08-24T01:49:48.745" v="8049" actId="12789"/>
          <ac:spMkLst>
            <pc:docMk/>
            <pc:sldMk cId="3243051759" sldId="287"/>
            <ac:spMk id="3" creationId="{ACC15F82-EB7A-4514-4AD1-7342E6B7DB37}"/>
          </ac:spMkLst>
        </pc:spChg>
      </pc:sldChg>
      <pc:sldChg chg="addSp delSp modSp add mod">
        <pc:chgData name="francesco masci" userId="3bcb6655-9774-4c58-9bce-fe37490cc893" providerId="ADAL" clId="{BE1C0A1F-E9D7-4BE5-8758-FC5B2B3C0FF9}" dt="2025-08-24T14:50:46.349" v="10620" actId="14100"/>
        <pc:sldMkLst>
          <pc:docMk/>
          <pc:sldMk cId="1738589244" sldId="288"/>
        </pc:sldMkLst>
        <pc:spChg chg="add mod">
          <ac:chgData name="francesco masci" userId="3bcb6655-9774-4c58-9bce-fe37490cc893" providerId="ADAL" clId="{BE1C0A1F-E9D7-4BE5-8758-FC5B2B3C0FF9}" dt="2025-08-24T10:36:16.522" v="10221"/>
          <ac:spMkLst>
            <pc:docMk/>
            <pc:sldMk cId="1738589244" sldId="288"/>
            <ac:spMk id="2" creationId="{DEA11610-11ED-88E1-B8D4-A7D63C167BA0}"/>
          </ac:spMkLst>
        </pc:spChg>
        <pc:spChg chg="del">
          <ac:chgData name="francesco masci" userId="3bcb6655-9774-4c58-9bce-fe37490cc893" providerId="ADAL" clId="{BE1C0A1F-E9D7-4BE5-8758-FC5B2B3C0FF9}" dt="2025-08-24T10:36:16.261" v="10220" actId="478"/>
          <ac:spMkLst>
            <pc:docMk/>
            <pc:sldMk cId="1738589244" sldId="288"/>
            <ac:spMk id="3" creationId="{638731E1-5A57-B0A4-3E7C-E8B72CDE724E}"/>
          </ac:spMkLst>
        </pc:spChg>
        <pc:spChg chg="mod topLvl">
          <ac:chgData name="francesco masci" userId="3bcb6655-9774-4c58-9bce-fe37490cc893" providerId="ADAL" clId="{BE1C0A1F-E9D7-4BE5-8758-FC5B2B3C0FF9}" dt="2025-08-24T14:50:46.349" v="10620" actId="14100"/>
          <ac:spMkLst>
            <pc:docMk/>
            <pc:sldMk cId="1738589244" sldId="288"/>
            <ac:spMk id="5" creationId="{FB5CADC8-6BF1-CA36-70A5-E9A77C6308C7}"/>
          </ac:spMkLst>
        </pc:spChg>
        <pc:spChg chg="del mod topLvl">
          <ac:chgData name="francesco masci" userId="3bcb6655-9774-4c58-9bce-fe37490cc893" providerId="ADAL" clId="{BE1C0A1F-E9D7-4BE5-8758-FC5B2B3C0FF9}" dt="2025-08-24T14:49:47.649" v="10614" actId="478"/>
          <ac:spMkLst>
            <pc:docMk/>
            <pc:sldMk cId="1738589244" sldId="288"/>
            <ac:spMk id="6" creationId="{FC8CFC5B-A49C-F775-0EF4-75EC5E70C598}"/>
          </ac:spMkLst>
        </pc:spChg>
        <pc:spChg chg="mod">
          <ac:chgData name="francesco masci" userId="3bcb6655-9774-4c58-9bce-fe37490cc893" providerId="ADAL" clId="{BE1C0A1F-E9D7-4BE5-8758-FC5B2B3C0FF9}" dt="2025-08-24T02:56:39.437" v="9168" actId="20577"/>
          <ac:spMkLst>
            <pc:docMk/>
            <pc:sldMk cId="1738589244" sldId="288"/>
            <ac:spMk id="8" creationId="{1BFF9F90-B1B1-A6D3-3519-EC6FC5E6F455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27" creationId="{7678C952-4E14-9B87-33F5-6B6587C073E1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28" creationId="{EE3033B9-98A0-F0AD-9E0E-AB3DB6F377DD}"/>
          </ac:spMkLst>
        </pc:spChg>
        <pc:spChg chg="del">
          <ac:chgData name="francesco masci" userId="3bcb6655-9774-4c58-9bce-fe37490cc893" providerId="ADAL" clId="{BE1C0A1F-E9D7-4BE5-8758-FC5B2B3C0FF9}" dt="2025-08-24T02:55:45.165" v="9148" actId="478"/>
          <ac:spMkLst>
            <pc:docMk/>
            <pc:sldMk cId="1738589244" sldId="288"/>
            <ac:spMk id="29" creationId="{1C74E109-1A71-890A-C2A7-EBAA4BFAD4C1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34" creationId="{EC49E301-9F1C-8002-52EF-E2FC1B471E51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35" creationId="{E7177932-C6B4-10DB-4F09-08C82CE03433}"/>
          </ac:spMkLst>
        </pc:spChg>
        <pc:spChg chg="del">
          <ac:chgData name="francesco masci" userId="3bcb6655-9774-4c58-9bce-fe37490cc893" providerId="ADAL" clId="{BE1C0A1F-E9D7-4BE5-8758-FC5B2B3C0FF9}" dt="2025-08-24T02:55:45.793" v="9149" actId="478"/>
          <ac:spMkLst>
            <pc:docMk/>
            <pc:sldMk cId="1738589244" sldId="288"/>
            <ac:spMk id="36" creationId="{5DFD4F9A-E4C6-3733-0BF8-8BA59A1BFB07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37" creationId="{C9638DA0-D522-FC79-AFDE-241CCAAC3B82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38" creationId="{8A97E253-A762-A0C6-8EB3-47C48D02CA9D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39" creationId="{4098D388-73F8-BE95-113B-F338C2B0A5D6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40" creationId="{87423B25-3F3D-F62A-2A62-90ACD0D62E60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41" creationId="{BC7EE851-BC25-03C4-027B-4C168F426AB6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42" creationId="{8913C890-D513-6ED3-8057-3707556FD092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44" creationId="{A224C146-6649-4FD1-656C-B1B879C1C988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45" creationId="{3050E4C0-CBE3-5D14-ED9A-DBE8D4CE7135}"/>
          </ac:spMkLst>
        </pc:spChg>
        <pc:spChg chg="del">
          <ac:chgData name="francesco masci" userId="3bcb6655-9774-4c58-9bce-fe37490cc893" providerId="ADAL" clId="{BE1C0A1F-E9D7-4BE5-8758-FC5B2B3C0FF9}" dt="2025-08-24T02:55:47.987" v="9150" actId="478"/>
          <ac:spMkLst>
            <pc:docMk/>
            <pc:sldMk cId="1738589244" sldId="288"/>
            <ac:spMk id="46" creationId="{396FC931-E64B-D5D1-826C-771431736A16}"/>
          </ac:spMkLst>
        </pc:spChg>
        <pc:spChg chg="del">
          <ac:chgData name="francesco masci" userId="3bcb6655-9774-4c58-9bce-fe37490cc893" providerId="ADAL" clId="{BE1C0A1F-E9D7-4BE5-8758-FC5B2B3C0FF9}" dt="2025-08-24T02:55:43.544" v="9147" actId="478"/>
          <ac:spMkLst>
            <pc:docMk/>
            <pc:sldMk cId="1738589244" sldId="288"/>
            <ac:spMk id="48" creationId="{BAFA508B-6E08-4D13-E01C-AC47F4B7436F}"/>
          </ac:spMkLst>
        </pc:spChg>
        <pc:grpChg chg="add del mod">
          <ac:chgData name="francesco masci" userId="3bcb6655-9774-4c58-9bce-fe37490cc893" providerId="ADAL" clId="{BE1C0A1F-E9D7-4BE5-8758-FC5B2B3C0FF9}" dt="2025-08-24T14:49:47.649" v="10614" actId="478"/>
          <ac:grpSpMkLst>
            <pc:docMk/>
            <pc:sldMk cId="1738589244" sldId="288"/>
            <ac:grpSpMk id="3" creationId="{ADF95203-299A-A9E0-9796-9398E0CCF48B}"/>
          </ac:grpSpMkLst>
        </pc:grpChg>
        <pc:grpChg chg="del">
          <ac:chgData name="francesco masci" userId="3bcb6655-9774-4c58-9bce-fe37490cc893" providerId="ADAL" clId="{BE1C0A1F-E9D7-4BE5-8758-FC5B2B3C0FF9}" dt="2025-08-24T02:55:39.507" v="9142" actId="478"/>
          <ac:grpSpMkLst>
            <pc:docMk/>
            <pc:sldMk cId="1738589244" sldId="288"/>
            <ac:grpSpMk id="7" creationId="{53B0B9A8-EE12-DA4A-CC02-FA721DA192FD}"/>
          </ac:grpSpMkLst>
        </pc:grpChg>
        <pc:grpChg chg="del">
          <ac:chgData name="francesco masci" userId="3bcb6655-9774-4c58-9bce-fe37490cc893" providerId="ADAL" clId="{BE1C0A1F-E9D7-4BE5-8758-FC5B2B3C0FF9}" dt="2025-08-24T02:55:47.987" v="9150" actId="478"/>
          <ac:grpSpMkLst>
            <pc:docMk/>
            <pc:sldMk cId="1738589244" sldId="288"/>
            <ac:grpSpMk id="15" creationId="{B9ABCFEF-4298-E829-3F6A-C499744C076A}"/>
          </ac:grpSpMkLst>
        </pc:grpChg>
        <pc:picChg chg="add mod">
          <ac:chgData name="francesco masci" userId="3bcb6655-9774-4c58-9bce-fe37490cc893" providerId="ADAL" clId="{BE1C0A1F-E9D7-4BE5-8758-FC5B2B3C0FF9}" dt="2025-08-24T02:56:52.512" v="9170" actId="12788"/>
          <ac:picMkLst>
            <pc:docMk/>
            <pc:sldMk cId="1738589244" sldId="288"/>
            <ac:picMk id="4" creationId="{70E0DC2F-AD4D-A6FE-350D-A884DE90AA49}"/>
          </ac:picMkLst>
        </pc:picChg>
        <pc:picChg chg="del">
          <ac:chgData name="francesco masci" userId="3bcb6655-9774-4c58-9bce-fe37490cc893" providerId="ADAL" clId="{BE1C0A1F-E9D7-4BE5-8758-FC5B2B3C0FF9}" dt="2025-08-24T02:55:40.123" v="9143" actId="478"/>
          <ac:picMkLst>
            <pc:docMk/>
            <pc:sldMk cId="1738589244" sldId="288"/>
            <ac:picMk id="22" creationId="{A26432FD-16BC-C57D-A918-2BE1021FE6D4}"/>
          </ac:picMkLst>
        </pc:picChg>
        <pc:picChg chg="del">
          <ac:chgData name="francesco masci" userId="3bcb6655-9774-4c58-9bce-fe37490cc893" providerId="ADAL" clId="{BE1C0A1F-E9D7-4BE5-8758-FC5B2B3C0FF9}" dt="2025-08-24T02:55:40.528" v="9144" actId="478"/>
          <ac:picMkLst>
            <pc:docMk/>
            <pc:sldMk cId="1738589244" sldId="288"/>
            <ac:picMk id="24" creationId="{656941BA-1F58-396A-8723-3A303338EA35}"/>
          </ac:picMkLst>
        </pc:picChg>
        <pc:picChg chg="del">
          <ac:chgData name="francesco masci" userId="3bcb6655-9774-4c58-9bce-fe37490cc893" providerId="ADAL" clId="{BE1C0A1F-E9D7-4BE5-8758-FC5B2B3C0FF9}" dt="2025-08-24T02:55:40.855" v="9145" actId="478"/>
          <ac:picMkLst>
            <pc:docMk/>
            <pc:sldMk cId="1738589244" sldId="288"/>
            <ac:picMk id="26" creationId="{2CAE3C01-EFF3-384E-2676-DAD21E83EDEB}"/>
          </ac:picMkLst>
        </pc:picChg>
        <pc:picChg chg="del">
          <ac:chgData name="francesco masci" userId="3bcb6655-9774-4c58-9bce-fe37490cc893" providerId="ADAL" clId="{BE1C0A1F-E9D7-4BE5-8758-FC5B2B3C0FF9}" dt="2025-08-24T02:55:43.544" v="9147" actId="478"/>
          <ac:picMkLst>
            <pc:docMk/>
            <pc:sldMk cId="1738589244" sldId="288"/>
            <ac:picMk id="31" creationId="{69B5B85C-816D-6AB0-B728-6E43126AECFF}"/>
          </ac:picMkLst>
        </pc:picChg>
        <pc:picChg chg="del">
          <ac:chgData name="francesco masci" userId="3bcb6655-9774-4c58-9bce-fe37490cc893" providerId="ADAL" clId="{BE1C0A1F-E9D7-4BE5-8758-FC5B2B3C0FF9}" dt="2025-08-24T02:55:43.544" v="9147" actId="478"/>
          <ac:picMkLst>
            <pc:docMk/>
            <pc:sldMk cId="1738589244" sldId="288"/>
            <ac:picMk id="32" creationId="{BB2711DA-C85E-4277-EFD3-D52085F14E9D}"/>
          </ac:picMkLst>
        </pc:picChg>
        <pc:picChg chg="del">
          <ac:chgData name="francesco masci" userId="3bcb6655-9774-4c58-9bce-fe37490cc893" providerId="ADAL" clId="{BE1C0A1F-E9D7-4BE5-8758-FC5B2B3C0FF9}" dt="2025-08-24T02:55:41.450" v="9146" actId="478"/>
          <ac:picMkLst>
            <pc:docMk/>
            <pc:sldMk cId="1738589244" sldId="288"/>
            <ac:picMk id="33" creationId="{29375E4B-797C-BEE4-D87D-33D1D4A5DF06}"/>
          </ac:picMkLst>
        </pc:picChg>
      </pc:sldChg>
      <pc:sldChg chg="addSp delSp modSp new del mod">
        <pc:chgData name="francesco masci" userId="3bcb6655-9774-4c58-9bce-fe37490cc893" providerId="ADAL" clId="{BE1C0A1F-E9D7-4BE5-8758-FC5B2B3C0FF9}" dt="2025-08-24T02:55:18.240" v="9134" actId="47"/>
        <pc:sldMkLst>
          <pc:docMk/>
          <pc:sldMk cId="3133054247" sldId="288"/>
        </pc:sldMkLst>
        <pc:picChg chg="add del mod">
          <ac:chgData name="francesco masci" userId="3bcb6655-9774-4c58-9bce-fe37490cc893" providerId="ADAL" clId="{BE1C0A1F-E9D7-4BE5-8758-FC5B2B3C0FF9}" dt="2025-08-24T02:49:52.311" v="9133" actId="478"/>
          <ac:picMkLst>
            <pc:docMk/>
            <pc:sldMk cId="3133054247" sldId="288"/>
            <ac:picMk id="4" creationId="{7D789C15-2EBB-400B-E437-88AACDD233A5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50:57.806" v="10622"/>
        <pc:sldMkLst>
          <pc:docMk/>
          <pc:sldMk cId="3669533068" sldId="289"/>
        </pc:sldMkLst>
        <pc:spChg chg="add mod">
          <ac:chgData name="francesco masci" userId="3bcb6655-9774-4c58-9bce-fe37490cc893" providerId="ADAL" clId="{BE1C0A1F-E9D7-4BE5-8758-FC5B2B3C0FF9}" dt="2025-08-24T10:36:19.112" v="10223"/>
          <ac:spMkLst>
            <pc:docMk/>
            <pc:sldMk cId="3669533068" sldId="289"/>
            <ac:spMk id="2" creationId="{4A1966CC-901D-C780-1A77-8C9BFA00C447}"/>
          </ac:spMkLst>
        </pc:spChg>
        <pc:spChg chg="del">
          <ac:chgData name="francesco masci" userId="3bcb6655-9774-4c58-9bce-fe37490cc893" providerId="ADAL" clId="{BE1C0A1F-E9D7-4BE5-8758-FC5B2B3C0FF9}" dt="2025-08-24T10:36:19.070" v="10222" actId="478"/>
          <ac:spMkLst>
            <pc:docMk/>
            <pc:sldMk cId="3669533068" sldId="289"/>
            <ac:spMk id="3" creationId="{62403A3D-4075-5515-34A9-C3AF3A6FD067}"/>
          </ac:spMkLst>
        </pc:spChg>
        <pc:spChg chg="add mod">
          <ac:chgData name="francesco masci" userId="3bcb6655-9774-4c58-9bce-fe37490cc893" providerId="ADAL" clId="{BE1C0A1F-E9D7-4BE5-8758-FC5B2B3C0FF9}" dt="2025-08-24T14:50:57.806" v="10622"/>
          <ac:spMkLst>
            <pc:docMk/>
            <pc:sldMk cId="3669533068" sldId="289"/>
            <ac:spMk id="3" creationId="{D270DDB3-E1FC-9549-6F59-E8594967F07E}"/>
          </ac:spMkLst>
        </pc:spChg>
        <pc:picChg chg="add mod">
          <ac:chgData name="francesco masci" userId="3bcb6655-9774-4c58-9bce-fe37490cc893" providerId="ADAL" clId="{BE1C0A1F-E9D7-4BE5-8758-FC5B2B3C0FF9}" dt="2025-08-24T02:57:36.968" v="9173"/>
          <ac:picMkLst>
            <pc:docMk/>
            <pc:sldMk cId="3669533068" sldId="289"/>
            <ac:picMk id="2" creationId="{21547A7E-BD19-1241-C6AA-768C92D0C49D}"/>
          </ac:picMkLst>
        </pc:picChg>
        <pc:picChg chg="mod">
          <ac:chgData name="francesco masci" userId="3bcb6655-9774-4c58-9bce-fe37490cc893" providerId="ADAL" clId="{BE1C0A1F-E9D7-4BE5-8758-FC5B2B3C0FF9}" dt="2025-08-24T02:57:35.621" v="9172" actId="14826"/>
          <ac:picMkLst>
            <pc:docMk/>
            <pc:sldMk cId="3669533068" sldId="289"/>
            <ac:picMk id="4" creationId="{3F3181C2-61E0-A292-F709-3638B231E717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51:02.974" v="10624"/>
        <pc:sldMkLst>
          <pc:docMk/>
          <pc:sldMk cId="1053270810" sldId="290"/>
        </pc:sldMkLst>
        <pc:spChg chg="add mod">
          <ac:chgData name="francesco masci" userId="3bcb6655-9774-4c58-9bce-fe37490cc893" providerId="ADAL" clId="{BE1C0A1F-E9D7-4BE5-8758-FC5B2B3C0FF9}" dt="2025-08-24T10:36:21.571" v="10225"/>
          <ac:spMkLst>
            <pc:docMk/>
            <pc:sldMk cId="1053270810" sldId="290"/>
            <ac:spMk id="2" creationId="{B9257C48-1D73-9864-B16C-CFB1D453CB88}"/>
          </ac:spMkLst>
        </pc:spChg>
        <pc:spChg chg="add mod">
          <ac:chgData name="francesco masci" userId="3bcb6655-9774-4c58-9bce-fe37490cc893" providerId="ADAL" clId="{BE1C0A1F-E9D7-4BE5-8758-FC5B2B3C0FF9}" dt="2025-08-24T03:05:46.486" v="9256" actId="1076"/>
          <ac:spMkLst>
            <pc:docMk/>
            <pc:sldMk cId="1053270810" sldId="290"/>
            <ac:spMk id="2" creationId="{D33F3126-6CD0-76C4-D109-8C072058197A}"/>
          </ac:spMkLst>
        </pc:spChg>
        <pc:spChg chg="del">
          <ac:chgData name="francesco masci" userId="3bcb6655-9774-4c58-9bce-fe37490cc893" providerId="ADAL" clId="{BE1C0A1F-E9D7-4BE5-8758-FC5B2B3C0FF9}" dt="2025-08-24T10:36:21.473" v="10224" actId="478"/>
          <ac:spMkLst>
            <pc:docMk/>
            <pc:sldMk cId="1053270810" sldId="290"/>
            <ac:spMk id="3" creationId="{B37122C2-DDBF-55B4-07A1-94D4E55AD52F}"/>
          </ac:spMkLst>
        </pc:spChg>
        <pc:spChg chg="add mod">
          <ac:chgData name="francesco masci" userId="3bcb6655-9774-4c58-9bce-fe37490cc893" providerId="ADAL" clId="{BE1C0A1F-E9D7-4BE5-8758-FC5B2B3C0FF9}" dt="2025-08-24T14:51:02.974" v="10624"/>
          <ac:spMkLst>
            <pc:docMk/>
            <pc:sldMk cId="1053270810" sldId="290"/>
            <ac:spMk id="3" creationId="{CC98E7A4-807C-C6F3-AFD3-AB937F8626F3}"/>
          </ac:spMkLst>
        </pc:spChg>
        <pc:picChg chg="mod">
          <ac:chgData name="francesco masci" userId="3bcb6655-9774-4c58-9bce-fe37490cc893" providerId="ADAL" clId="{BE1C0A1F-E9D7-4BE5-8758-FC5B2B3C0FF9}" dt="2025-08-24T03:05:47.474" v="9257" actId="14100"/>
          <ac:picMkLst>
            <pc:docMk/>
            <pc:sldMk cId="1053270810" sldId="290"/>
            <ac:picMk id="4" creationId="{115D5036-CC02-35F2-75E0-30A60BD6197C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0:58:19.732" v="10457" actId="20577"/>
        <pc:sldMkLst>
          <pc:docMk/>
          <pc:sldMk cId="3706439855" sldId="291"/>
        </pc:sldMkLst>
        <pc:spChg chg="add mod">
          <ac:chgData name="francesco masci" userId="3bcb6655-9774-4c58-9bce-fe37490cc893" providerId="ADAL" clId="{BE1C0A1F-E9D7-4BE5-8758-FC5B2B3C0FF9}" dt="2025-08-24T10:36:45.520" v="10239"/>
          <ac:spMkLst>
            <pc:docMk/>
            <pc:sldMk cId="3706439855" sldId="291"/>
            <ac:spMk id="2" creationId="{23B37F82-D2E9-1824-F6B0-203584CB6AC7}"/>
          </ac:spMkLst>
        </pc:spChg>
        <pc:spChg chg="del">
          <ac:chgData name="francesco masci" userId="3bcb6655-9774-4c58-9bce-fe37490cc893" providerId="ADAL" clId="{BE1C0A1F-E9D7-4BE5-8758-FC5B2B3C0FF9}" dt="2025-08-24T10:36:45.401" v="10238" actId="478"/>
          <ac:spMkLst>
            <pc:docMk/>
            <pc:sldMk cId="3706439855" sldId="291"/>
            <ac:spMk id="3" creationId="{E71E0C48-36CD-CF74-F0D9-76852B78A492}"/>
          </ac:spMkLst>
        </pc:spChg>
        <pc:spChg chg="mod">
          <ac:chgData name="francesco masci" userId="3bcb6655-9774-4c58-9bce-fe37490cc893" providerId="ADAL" clId="{BE1C0A1F-E9D7-4BE5-8758-FC5B2B3C0FF9}" dt="2025-08-24T03:07:40.221" v="9285" actId="20577"/>
          <ac:spMkLst>
            <pc:docMk/>
            <pc:sldMk cId="3706439855" sldId="291"/>
            <ac:spMk id="8" creationId="{CE0DD8BF-ECF0-677B-F21D-61A2A5568FEC}"/>
          </ac:spMkLst>
        </pc:spChg>
        <pc:spChg chg="mod topLvl">
          <ac:chgData name="francesco masci" userId="3bcb6655-9774-4c58-9bce-fe37490cc893" providerId="ADAL" clId="{BE1C0A1F-E9D7-4BE5-8758-FC5B2B3C0FF9}" dt="2025-08-24T10:58:19.732" v="10457" actId="20577"/>
          <ac:spMkLst>
            <pc:docMk/>
            <pc:sldMk cId="3706439855" sldId="291"/>
            <ac:spMk id="12" creationId="{7388C263-5B1A-8BDC-676F-C9EDCF0DCCF7}"/>
          </ac:spMkLst>
        </pc:spChg>
        <pc:spChg chg="del topLvl">
          <ac:chgData name="francesco masci" userId="3bcb6655-9774-4c58-9bce-fe37490cc893" providerId="ADAL" clId="{BE1C0A1F-E9D7-4BE5-8758-FC5B2B3C0FF9}" dt="2025-08-24T03:07:09.595" v="9267" actId="478"/>
          <ac:spMkLst>
            <pc:docMk/>
            <pc:sldMk cId="3706439855" sldId="291"/>
            <ac:spMk id="14" creationId="{FFA77E0C-A931-9352-95BF-D8660A043094}"/>
          </ac:spMkLst>
        </pc:spChg>
        <pc:spChg chg="del mod topLvl">
          <ac:chgData name="francesco masci" userId="3bcb6655-9774-4c58-9bce-fe37490cc893" providerId="ADAL" clId="{BE1C0A1F-E9D7-4BE5-8758-FC5B2B3C0FF9}" dt="2025-08-24T03:07:17.933" v="9273" actId="478"/>
          <ac:spMkLst>
            <pc:docMk/>
            <pc:sldMk cId="3706439855" sldId="291"/>
            <ac:spMk id="16" creationId="{A5B5C1D0-164E-6779-CA43-D091B63271B8}"/>
          </ac:spMkLst>
        </pc:spChg>
        <pc:spChg chg="mod topLvl">
          <ac:chgData name="francesco masci" userId="3bcb6655-9774-4c58-9bce-fe37490cc893" providerId="ADAL" clId="{BE1C0A1F-E9D7-4BE5-8758-FC5B2B3C0FF9}" dt="2025-08-24T03:07:33.407" v="9276" actId="1076"/>
          <ac:spMkLst>
            <pc:docMk/>
            <pc:sldMk cId="3706439855" sldId="291"/>
            <ac:spMk id="17" creationId="{295A80DC-403D-C1AA-5500-D8B533C51A38}"/>
          </ac:spMkLst>
        </pc:spChg>
        <pc:grpChg chg="del">
          <ac:chgData name="francesco masci" userId="3bcb6655-9774-4c58-9bce-fe37490cc893" providerId="ADAL" clId="{BE1C0A1F-E9D7-4BE5-8758-FC5B2B3C0FF9}" dt="2025-08-24T03:07:04.748" v="9266" actId="478"/>
          <ac:grpSpMkLst>
            <pc:docMk/>
            <pc:sldMk cId="3706439855" sldId="291"/>
            <ac:grpSpMk id="7" creationId="{D4D10E3E-F604-5902-606A-7E177580B399}"/>
          </ac:grpSpMkLst>
        </pc:grpChg>
        <pc:grpChg chg="del">
          <ac:chgData name="francesco masci" userId="3bcb6655-9774-4c58-9bce-fe37490cc893" providerId="ADAL" clId="{BE1C0A1F-E9D7-4BE5-8758-FC5B2B3C0FF9}" dt="2025-08-24T03:07:09.595" v="9267" actId="478"/>
          <ac:grpSpMkLst>
            <pc:docMk/>
            <pc:sldMk cId="3706439855" sldId="291"/>
            <ac:grpSpMk id="11" creationId="{E4C3494D-806A-C299-9840-A0CBFA54E7ED}"/>
          </ac:grpSpMkLst>
        </pc:grpChg>
        <pc:grpChg chg="add del">
          <ac:chgData name="francesco masci" userId="3bcb6655-9774-4c58-9bce-fe37490cc893" providerId="ADAL" clId="{BE1C0A1F-E9D7-4BE5-8758-FC5B2B3C0FF9}" dt="2025-08-24T03:07:17.933" v="9273" actId="478"/>
          <ac:grpSpMkLst>
            <pc:docMk/>
            <pc:sldMk cId="3706439855" sldId="291"/>
            <ac:grpSpMk id="15" creationId="{1C9702F5-51A7-41DE-7849-625F9A47D4B1}"/>
          </ac:grpSpMkLst>
        </pc:grpChg>
      </pc:sldChg>
      <pc:sldChg chg="addSp delSp modSp add mod">
        <pc:chgData name="francesco masci" userId="3bcb6655-9774-4c58-9bce-fe37490cc893" providerId="ADAL" clId="{BE1C0A1F-E9D7-4BE5-8758-FC5B2B3C0FF9}" dt="2025-08-24T14:51:17.053" v="10628"/>
        <pc:sldMkLst>
          <pc:docMk/>
          <pc:sldMk cId="1346508198" sldId="292"/>
        </pc:sldMkLst>
        <pc:spChg chg="add mod">
          <ac:chgData name="francesco masci" userId="3bcb6655-9774-4c58-9bce-fe37490cc893" providerId="ADAL" clId="{BE1C0A1F-E9D7-4BE5-8758-FC5B2B3C0FF9}" dt="2025-08-24T10:36:33.810" v="10233"/>
          <ac:spMkLst>
            <pc:docMk/>
            <pc:sldMk cId="1346508198" sldId="292"/>
            <ac:spMk id="2" creationId="{F7F8EBD9-5547-EB72-1E44-40EE440653F1}"/>
          </ac:spMkLst>
        </pc:spChg>
        <pc:spChg chg="del">
          <ac:chgData name="francesco masci" userId="3bcb6655-9774-4c58-9bce-fe37490cc893" providerId="ADAL" clId="{BE1C0A1F-E9D7-4BE5-8758-FC5B2B3C0FF9}" dt="2025-08-24T10:36:33.679" v="10232" actId="478"/>
          <ac:spMkLst>
            <pc:docMk/>
            <pc:sldMk cId="1346508198" sldId="292"/>
            <ac:spMk id="3" creationId="{444E856F-3002-82ED-9EA1-164512D88DD7}"/>
          </ac:spMkLst>
        </pc:spChg>
        <pc:spChg chg="add del">
          <ac:chgData name="francesco masci" userId="3bcb6655-9774-4c58-9bce-fe37490cc893" providerId="ADAL" clId="{BE1C0A1F-E9D7-4BE5-8758-FC5B2B3C0FF9}" dt="2025-08-24T14:51:08.729" v="10626" actId="22"/>
          <ac:spMkLst>
            <pc:docMk/>
            <pc:sldMk cId="1346508198" sldId="292"/>
            <ac:spMk id="5" creationId="{E71FB6D3-B280-C6AB-FB6C-758CA4818E22}"/>
          </ac:spMkLst>
        </pc:spChg>
        <pc:spChg chg="add mod">
          <ac:chgData name="francesco masci" userId="3bcb6655-9774-4c58-9bce-fe37490cc893" providerId="ADAL" clId="{BE1C0A1F-E9D7-4BE5-8758-FC5B2B3C0FF9}" dt="2025-08-24T14:51:17.053" v="10628"/>
          <ac:spMkLst>
            <pc:docMk/>
            <pc:sldMk cId="1346508198" sldId="292"/>
            <ac:spMk id="6" creationId="{5D175813-D2F2-560A-5B03-E1CCCFE6B76E}"/>
          </ac:spMkLst>
        </pc:spChg>
        <pc:spChg chg="mod">
          <ac:chgData name="francesco masci" userId="3bcb6655-9774-4c58-9bce-fe37490cc893" providerId="ADAL" clId="{BE1C0A1F-E9D7-4BE5-8758-FC5B2B3C0FF9}" dt="2025-08-24T03:07:51.151" v="9294" actId="20577"/>
          <ac:spMkLst>
            <pc:docMk/>
            <pc:sldMk cId="1346508198" sldId="292"/>
            <ac:spMk id="8" creationId="{78667F8E-158D-825A-8854-1D8C15014A25}"/>
          </ac:spMkLst>
        </pc:spChg>
        <pc:picChg chg="mod">
          <ac:chgData name="francesco masci" userId="3bcb6655-9774-4c58-9bce-fe37490cc893" providerId="ADAL" clId="{BE1C0A1F-E9D7-4BE5-8758-FC5B2B3C0FF9}" dt="2025-08-24T03:08:26.447" v="9295" actId="14826"/>
          <ac:picMkLst>
            <pc:docMk/>
            <pc:sldMk cId="1346508198" sldId="292"/>
            <ac:picMk id="4" creationId="{AC7C0FFF-B48E-D428-EB91-25A2641BEB99}"/>
          </ac:picMkLst>
        </pc:picChg>
      </pc:sldChg>
      <pc:sldChg chg="addSp delSp modSp add">
        <pc:chgData name="francesco masci" userId="3bcb6655-9774-4c58-9bce-fe37490cc893" providerId="ADAL" clId="{BE1C0A1F-E9D7-4BE5-8758-FC5B2B3C0FF9}" dt="2025-08-24T14:51:23.409" v="10630"/>
        <pc:sldMkLst>
          <pc:docMk/>
          <pc:sldMk cId="4219903193" sldId="293"/>
        </pc:sldMkLst>
        <pc:spChg chg="add mod">
          <ac:chgData name="francesco masci" userId="3bcb6655-9774-4c58-9bce-fe37490cc893" providerId="ADAL" clId="{BE1C0A1F-E9D7-4BE5-8758-FC5B2B3C0FF9}" dt="2025-08-24T10:36:37.335" v="10235"/>
          <ac:spMkLst>
            <pc:docMk/>
            <pc:sldMk cId="4219903193" sldId="293"/>
            <ac:spMk id="2" creationId="{907FB482-CBD1-3091-F58E-D55D20E7E29B}"/>
          </ac:spMkLst>
        </pc:spChg>
        <pc:spChg chg="del">
          <ac:chgData name="francesco masci" userId="3bcb6655-9774-4c58-9bce-fe37490cc893" providerId="ADAL" clId="{BE1C0A1F-E9D7-4BE5-8758-FC5B2B3C0FF9}" dt="2025-08-24T10:36:37.153" v="10234" actId="478"/>
          <ac:spMkLst>
            <pc:docMk/>
            <pc:sldMk cId="4219903193" sldId="293"/>
            <ac:spMk id="3" creationId="{AA7BB142-7E2C-19FE-7D2B-C7C42AB7BB51}"/>
          </ac:spMkLst>
        </pc:spChg>
        <pc:spChg chg="add mod">
          <ac:chgData name="francesco masci" userId="3bcb6655-9774-4c58-9bce-fe37490cc893" providerId="ADAL" clId="{BE1C0A1F-E9D7-4BE5-8758-FC5B2B3C0FF9}" dt="2025-08-24T14:51:23.409" v="10630"/>
          <ac:spMkLst>
            <pc:docMk/>
            <pc:sldMk cId="4219903193" sldId="293"/>
            <ac:spMk id="3" creationId="{DDB896DF-99FC-D461-D76E-799C5C01C2D7}"/>
          </ac:spMkLst>
        </pc:spChg>
        <pc:picChg chg="mod">
          <ac:chgData name="francesco masci" userId="3bcb6655-9774-4c58-9bce-fe37490cc893" providerId="ADAL" clId="{BE1C0A1F-E9D7-4BE5-8758-FC5B2B3C0FF9}" dt="2025-08-24T03:08:33.782" v="9297" actId="14826"/>
          <ac:picMkLst>
            <pc:docMk/>
            <pc:sldMk cId="4219903193" sldId="293"/>
            <ac:picMk id="4" creationId="{FE8BADEB-5466-599F-45B2-3A47563EF038}"/>
          </ac:picMkLst>
        </pc:picChg>
      </pc:sldChg>
      <pc:sldChg chg="addSp delSp modSp add mod">
        <pc:chgData name="francesco masci" userId="3bcb6655-9774-4c58-9bce-fe37490cc893" providerId="ADAL" clId="{BE1C0A1F-E9D7-4BE5-8758-FC5B2B3C0FF9}" dt="2025-08-24T14:52:22.932" v="10638"/>
        <pc:sldMkLst>
          <pc:docMk/>
          <pc:sldMk cId="233436567" sldId="294"/>
        </pc:sldMkLst>
        <pc:spChg chg="add mod">
          <ac:chgData name="francesco masci" userId="3bcb6655-9774-4c58-9bce-fe37490cc893" providerId="ADAL" clId="{BE1C0A1F-E9D7-4BE5-8758-FC5B2B3C0FF9}" dt="2025-08-24T10:36:42.770" v="10237"/>
          <ac:spMkLst>
            <pc:docMk/>
            <pc:sldMk cId="233436567" sldId="294"/>
            <ac:spMk id="2" creationId="{B7678491-E457-C00A-41F7-39B188D73B96}"/>
          </ac:spMkLst>
        </pc:spChg>
        <pc:spChg chg="del">
          <ac:chgData name="francesco masci" userId="3bcb6655-9774-4c58-9bce-fe37490cc893" providerId="ADAL" clId="{BE1C0A1F-E9D7-4BE5-8758-FC5B2B3C0FF9}" dt="2025-08-24T10:36:42.625" v="10236" actId="478"/>
          <ac:spMkLst>
            <pc:docMk/>
            <pc:sldMk cId="233436567" sldId="294"/>
            <ac:spMk id="3" creationId="{679CBBE1-5E63-A487-B87E-93B831E01E21}"/>
          </ac:spMkLst>
        </pc:spChg>
        <pc:spChg chg="add mod">
          <ac:chgData name="francesco masci" userId="3bcb6655-9774-4c58-9bce-fe37490cc893" providerId="ADAL" clId="{BE1C0A1F-E9D7-4BE5-8758-FC5B2B3C0FF9}" dt="2025-08-24T14:52:22.932" v="10638"/>
          <ac:spMkLst>
            <pc:docMk/>
            <pc:sldMk cId="233436567" sldId="294"/>
            <ac:spMk id="3" creationId="{77947DAD-E919-C652-2344-014022FB003A}"/>
          </ac:spMkLst>
        </pc:spChg>
        <pc:spChg chg="mod">
          <ac:chgData name="francesco masci" userId="3bcb6655-9774-4c58-9bce-fe37490cc893" providerId="ADAL" clId="{BE1C0A1F-E9D7-4BE5-8758-FC5B2B3C0FF9}" dt="2025-08-24T03:14:35.227" v="9348" actId="20577"/>
          <ac:spMkLst>
            <pc:docMk/>
            <pc:sldMk cId="233436567" sldId="294"/>
            <ac:spMk id="8" creationId="{F970B2D1-F195-44F7-4D96-B3C82DBD5A47}"/>
          </ac:spMkLst>
        </pc:spChg>
        <pc:picChg chg="mod">
          <ac:chgData name="francesco masci" userId="3bcb6655-9774-4c58-9bce-fe37490cc893" providerId="ADAL" clId="{BE1C0A1F-E9D7-4BE5-8758-FC5B2B3C0FF9}" dt="2025-08-24T03:14:39.683" v="9349" actId="14826"/>
          <ac:picMkLst>
            <pc:docMk/>
            <pc:sldMk cId="233436567" sldId="294"/>
            <ac:picMk id="4" creationId="{EF2BD943-3AF4-B67E-F9CE-DFA9091A603F}"/>
          </ac:picMkLst>
        </pc:picChg>
      </pc:sldChg>
      <pc:sldChg chg="addSp delSp modSp add mod ord">
        <pc:chgData name="francesco masci" userId="3bcb6655-9774-4c58-9bce-fe37490cc893" providerId="ADAL" clId="{BE1C0A1F-E9D7-4BE5-8758-FC5B2B3C0FF9}" dt="2025-08-24T11:00:30.130" v="10490" actId="20577"/>
        <pc:sldMkLst>
          <pc:docMk/>
          <pc:sldMk cId="2750224714" sldId="295"/>
        </pc:sldMkLst>
        <pc:spChg chg="add mod">
          <ac:chgData name="francesco masci" userId="3bcb6655-9774-4c58-9bce-fe37490cc893" providerId="ADAL" clId="{BE1C0A1F-E9D7-4BE5-8758-FC5B2B3C0FF9}" dt="2025-08-24T10:36:51.395" v="10243"/>
          <ac:spMkLst>
            <pc:docMk/>
            <pc:sldMk cId="2750224714" sldId="295"/>
            <ac:spMk id="2" creationId="{AFDF4FD5-5A42-7005-F915-766C9367069B}"/>
          </ac:spMkLst>
        </pc:spChg>
        <pc:spChg chg="mod">
          <ac:chgData name="francesco masci" userId="3bcb6655-9774-4c58-9bce-fe37490cc893" providerId="ADAL" clId="{BE1C0A1F-E9D7-4BE5-8758-FC5B2B3C0FF9}" dt="2025-08-24T11:00:30.130" v="10490" actId="20577"/>
          <ac:spMkLst>
            <pc:docMk/>
            <pc:sldMk cId="2750224714" sldId="295"/>
            <ac:spMk id="3" creationId="{0D6EEC6A-13AF-EEE5-74EB-BBDBEB514792}"/>
          </ac:spMkLst>
        </pc:spChg>
        <pc:spChg chg="mod">
          <ac:chgData name="francesco masci" userId="3bcb6655-9774-4c58-9bce-fe37490cc893" providerId="ADAL" clId="{BE1C0A1F-E9D7-4BE5-8758-FC5B2B3C0FF9}" dt="2025-08-24T03:35:13.983" v="9667" actId="1076"/>
          <ac:spMkLst>
            <pc:docMk/>
            <pc:sldMk cId="2750224714" sldId="295"/>
            <ac:spMk id="4" creationId="{FBBB2D43-2DD8-4358-4691-159C8BB21B86}"/>
          </ac:spMkLst>
        </pc:spChg>
        <pc:spChg chg="del">
          <ac:chgData name="francesco masci" userId="3bcb6655-9774-4c58-9bce-fe37490cc893" providerId="ADAL" clId="{BE1C0A1F-E9D7-4BE5-8758-FC5B2B3C0FF9}" dt="2025-08-24T10:36:51.218" v="10242" actId="478"/>
          <ac:spMkLst>
            <pc:docMk/>
            <pc:sldMk cId="2750224714" sldId="295"/>
            <ac:spMk id="5" creationId="{B031BD53-F9D0-9E12-338F-EE01EBCC710A}"/>
          </ac:spMkLst>
        </pc:spChg>
        <pc:spChg chg="mod">
          <ac:chgData name="francesco masci" userId="3bcb6655-9774-4c58-9bce-fe37490cc893" providerId="ADAL" clId="{BE1C0A1F-E9D7-4BE5-8758-FC5B2B3C0FF9}" dt="2025-08-24T11:00:19.062" v="10485" actId="20577"/>
          <ac:spMkLst>
            <pc:docMk/>
            <pc:sldMk cId="2750224714" sldId="295"/>
            <ac:spMk id="6" creationId="{AE055D92-B36B-7613-FAB5-B1E037C8F7BB}"/>
          </ac:spMkLst>
        </pc:spChg>
        <pc:spChg chg="mod">
          <ac:chgData name="francesco masci" userId="3bcb6655-9774-4c58-9bce-fe37490cc893" providerId="ADAL" clId="{BE1C0A1F-E9D7-4BE5-8758-FC5B2B3C0FF9}" dt="2025-08-24T03:33:56.003" v="9647" actId="6549"/>
          <ac:spMkLst>
            <pc:docMk/>
            <pc:sldMk cId="2750224714" sldId="295"/>
            <ac:spMk id="11" creationId="{E55C5B48-E7E2-2EFB-D5EF-75603C43445D}"/>
          </ac:spMkLst>
        </pc:spChg>
        <pc:spChg chg="mod">
          <ac:chgData name="francesco masci" userId="3bcb6655-9774-4c58-9bce-fe37490cc893" providerId="ADAL" clId="{BE1C0A1F-E9D7-4BE5-8758-FC5B2B3C0FF9}" dt="2025-08-24T03:34:49.040" v="9656" actId="1076"/>
          <ac:spMkLst>
            <pc:docMk/>
            <pc:sldMk cId="2750224714" sldId="295"/>
            <ac:spMk id="17" creationId="{E035E6D9-2C75-D7AA-B393-95CF069907AA}"/>
          </ac:spMkLst>
        </pc:spChg>
        <pc:grpChg chg="del">
          <ac:chgData name="francesco masci" userId="3bcb6655-9774-4c58-9bce-fe37490cc893" providerId="ADAL" clId="{BE1C0A1F-E9D7-4BE5-8758-FC5B2B3C0FF9}" dt="2025-08-24T03:33:58.793" v="9648" actId="478"/>
          <ac:grpSpMkLst>
            <pc:docMk/>
            <pc:sldMk cId="2750224714" sldId="295"/>
            <ac:grpSpMk id="9" creationId="{826C765A-806F-2007-1D4F-9E53B5641368}"/>
          </ac:grpSpMkLst>
        </pc:grpChg>
        <pc:graphicFrameChg chg="mod modGraphic">
          <ac:chgData name="francesco masci" userId="3bcb6655-9774-4c58-9bce-fe37490cc893" providerId="ADAL" clId="{BE1C0A1F-E9D7-4BE5-8758-FC5B2B3C0FF9}" dt="2025-08-24T03:34:38.727" v="9655" actId="1076"/>
          <ac:graphicFrameMkLst>
            <pc:docMk/>
            <pc:sldMk cId="2750224714" sldId="295"/>
            <ac:graphicFrameMk id="15" creationId="{F88D95EE-9724-2189-76B9-E06ED50FFF34}"/>
          </ac:graphicFrameMkLst>
        </pc:graphicFrameChg>
      </pc:sld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2070572001" sldId="2147483759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2070572001" sldId="2147483759"/>
            <pc:sldLayoutMk cId="2401134393" sldId="2147483760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216975277" sldId="2147483783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216975277" sldId="2147483783"/>
            <pc:sldLayoutMk cId="2118697341" sldId="2147483784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185567145" sldId="2147483807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185567145" sldId="2147483807"/>
            <pc:sldLayoutMk cId="77046539" sldId="2147483808"/>
          </pc:sldLayoutMkLst>
        </pc:sldLayoutChg>
      </pc:sldMasterChg>
      <pc:sldMasterChg chg="modSldLayout">
        <pc:chgData name="francesco masci" userId="3bcb6655-9774-4c58-9bce-fe37490cc893" providerId="ADAL" clId="{BE1C0A1F-E9D7-4BE5-8758-FC5B2B3C0FF9}" dt="2025-08-23T02:58:02.256" v="185"/>
        <pc:sldMasterMkLst>
          <pc:docMk/>
          <pc:sldMasterMk cId="3423620909" sldId="2147483831"/>
        </pc:sldMasterMkLst>
        <pc:sldLayoutChg chg="setBg">
          <pc:chgData name="francesco masci" userId="3bcb6655-9774-4c58-9bce-fe37490cc893" providerId="ADAL" clId="{BE1C0A1F-E9D7-4BE5-8758-FC5B2B3C0FF9}" dt="2025-08-23T02:58:02.256" v="185"/>
          <pc:sldLayoutMkLst>
            <pc:docMk/>
            <pc:sldMasterMk cId="3423620909" sldId="2147483831"/>
            <pc:sldLayoutMk cId="991808228" sldId="214748383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012C6D3-29EA-7A75-7F76-34A57E6694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B13E39-C883-35D5-5606-33F97DF2A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3D44E-ED51-47A9-9B8D-3288DD6C990B}" type="datetimeFigureOut">
              <a:rPr lang="it-IT" smtClean="0"/>
              <a:t>24/08/2025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1EB98D-8D44-6E6F-7545-DC46609A3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2B3A14-A3AE-5F99-49CC-DDFFB38BFD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27E6-AD90-4D90-86B0-0851FB257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71D2-E124-4A06-97B3-CF4865875AFA}" type="datetimeFigureOut">
              <a:rPr lang="it-IT" smtClean="0"/>
              <a:t>24/08/2025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5FFD-F8E1-4D29-AB27-7E81D37209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801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0" y="3141663"/>
            <a:ext cx="7874000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9000" y="4222751"/>
            <a:ext cx="7874000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11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4167" y="403225"/>
            <a:ext cx="2688167" cy="6121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67" y="403225"/>
            <a:ext cx="7861300" cy="6121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AFAF0-DFFE-4896-B6B3-7982D49B789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7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5B6AE-9067-4D47-9707-147E7084371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3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F7CBF-512F-4586-B5A0-9F80F3762A02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85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5BFCA-7E41-40E9-9295-B615411B824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1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59E26-0E85-48B0-A89E-44CE07F4935E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7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585C-A019-4878-8A48-22BD092FA905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481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75CD0-AB9C-4245-9CF0-4CD90649230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741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E167D-A60F-4427-AE39-3A06FC9A82A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54AB2-69B4-4E15-A4E7-C64B74C1BC88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4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79554-A1B5-4426-8A03-847669B8A465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58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83115-8114-46C2-96B7-FF84A04F75E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A525C-D80C-7A46-6236-43AB73AC87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56367" y="1844675"/>
            <a:ext cx="6047317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it-IT" altLang="it-IT" noProof="0"/>
              <a:t>Fare clic per modificare lo stile del titolo dello schema</a:t>
            </a:r>
            <a:endParaRPr lang="ru-RU" altLang="it-IT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A79718-3175-38CB-9651-B0F83DFC9D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56367" y="3571876"/>
            <a:ext cx="6047317" cy="7921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81003"/>
                </a:solidFill>
                <a:latin typeface="Futura LT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it-IT" altLang="it-IT" noProof="0"/>
              <a:t>Fare clic per modificare lo stile del sottotitolo dello schema</a:t>
            </a:r>
            <a:endParaRPr lang="ru-RU" altLang="it-IT" noProof="0"/>
          </a:p>
        </p:txBody>
      </p:sp>
    </p:spTree>
    <p:extLst>
      <p:ext uri="{BB962C8B-B14F-4D97-AF65-F5344CB8AC3E}">
        <p14:creationId xmlns:p14="http://schemas.microsoft.com/office/powerpoint/2010/main" val="2118697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53463-24E5-F84C-5E5A-AC0E5063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FD0776-5A3C-9D81-5807-089A53BC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273BFF-A2D4-664D-84C8-07C24E37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9A9AAE-C3E7-55DA-6574-EF961B24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70A57-A636-207D-670C-B366EF1C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4390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19514-F0E9-9F26-9617-2419525E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D6CA5A-409C-4ED8-062B-98942091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4F64F-1294-A015-A623-282B3B8C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D9F2A5-5A29-6479-362D-728D9598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5525B-2B87-B527-B033-974414D9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01250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D9747-0925-AEE5-9B96-B296CF21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9F2A9B-4028-27C2-559D-0E797CD65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418" y="1773239"/>
            <a:ext cx="5369983" cy="45370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C971C-89E9-0916-FCF6-3D7CA61E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369984" cy="45370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0BCBA5-8952-F0A7-D03C-44B204A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F2B275-46ED-4A11-075F-3DEA709E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C1DAC-2B53-CF75-82AE-97AFD15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68267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EAAA5-A0E6-D18C-6A6C-C9310EB1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A506BA-D5BD-E443-9936-D1936404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629742-4EDD-B8B3-3CE5-78FA53215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86D729-B3A4-3A9A-CC79-3AE23323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858354-8FA1-03E1-7146-3FF93376A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8CCA3F-6E04-EC57-955F-FD348631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66E2D5-2090-11CE-244D-4586742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404073-BC47-7BFE-E0E8-34038C8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34631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9609C-5F02-A331-4F90-E57951C2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F79C04-1D13-54D9-9C63-80C2C76B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7AD121-7064-1B03-5639-AF24BFA9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00C18F-9172-8004-BD05-4185CE6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404549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2A2646-7C14-208D-FB29-AE3575B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8D58ED-8CA5-C69C-E18E-D9B3601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E1A7E8-1D2F-5306-61A2-6A40A876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1371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35358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540EA-E19A-0B0E-861F-BDA8BB5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35646-6FBC-1518-A21C-67187220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C34558-34A6-3B23-375E-E98D2A6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5C549C-0D9E-0CDD-3ABC-BAA4326B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F3972C-25BE-C7DD-03F4-2EFD26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2E3251-DE4E-B5FE-418D-58AE6B81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575350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8F261-FF99-327E-5C68-F0F584FE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B2806-384B-4EBD-4648-8AFC6CB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FEBB9A-171F-3937-C3C5-6DCA2D70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48438E-E580-9E9B-261E-385E589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575580-640F-096B-C236-56DB8FF4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F2026-64EC-3B2D-08CC-89ACFE4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58040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B9EF1-5259-B2A0-4E8A-3ADD8908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AB08E5-B7E0-A927-8267-83691D82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CBE204-8B77-F72B-50F2-42573717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907BD-9A11-5AFE-3A28-53CBAF6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406D0-1B96-2839-0028-24F3034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37177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330D20-945E-4181-6089-4D32AE8FE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2851" y="620713"/>
            <a:ext cx="2734733" cy="5689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6AF84A-DF1B-BD51-98A8-405563FA4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4418" y="620713"/>
            <a:ext cx="8005233" cy="5689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87159-6D6D-7151-CCEB-E598535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16A54B-BA46-FD73-39CA-14AE9BA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A0CCB-458D-A83C-918B-938F08C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5335004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C14D9-CA7B-1A33-051A-1AE84BB63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24D68-076B-3C37-787B-77DEDA47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A92452-92B2-3FF1-A667-5DA1DA4D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724EBA-5942-0344-EE18-9872A9C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55338F-F3F9-61F3-259A-29F04F71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8B740-88F8-47C0-B0B2-E304603C89B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7139062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8F6A7-BBB0-DBB3-D20A-B3B76267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EDE49-EADD-5478-A5CB-4807944F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8CFA8-7B83-6F81-2BA2-CAD80E0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16C3B3-27D6-8D75-997A-0300BF3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88983-AE36-DBCD-D77E-E7C7BEC9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5862-9BDA-46B8-B796-B6B951F9514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7245303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016A4-727D-7553-2401-E72A5CB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30D60F-ADC0-0185-735A-69BE9D19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5A979C-36C9-004A-FACD-9736F39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29770-7441-F647-E31B-B57C364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52699B-1A08-5A75-8A0E-B5A40AE4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7C939-4220-4740-9F46-55D351F783B3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18253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8D3EB-4A11-322E-4609-C1D89442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641F4-D61E-BD1E-B7F2-E1EE70AAE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6D6E02-19FC-2778-6428-D5EBCD25C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8165AE-845D-0E63-6896-1C601149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DA79C4-709A-2BBF-DD78-4F96E9D4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87D981-8943-353E-8AF6-37011432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8E9D9-9EEC-4F0A-A890-BDCD9C65F48D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037910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8F69D-1D34-4A1A-0FDA-677CC95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35DB4-F967-8495-EA2F-DA94C2CF9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51C692-7FD9-20DA-EFC8-E1937C82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86133A-8237-669A-2075-AF401FBF7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E4D3D3-5014-7CA2-464D-0B88F41D5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29A09F-1982-F26B-91DC-F7E92A55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994612-671A-8D80-88F0-E57021EE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6D395C-02FC-EA40-6628-6478282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9A825-5654-46CF-B4B1-9F99D13E89B3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093271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B3599-9A14-4ED5-F96F-684DD6AF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64CA2-AEEA-BD4F-57FC-F84F650D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AC9A4-F5F5-8953-3854-B1311274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C03BAA-4CC9-0B52-2C76-0864E5D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0C2FA-F71D-4A92-B83A-167E33C4918E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8821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7" y="1844675"/>
            <a:ext cx="527473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44675"/>
            <a:ext cx="527473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84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38A45A-2855-2CFC-E83F-6B11D3FE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1D7A23-C846-924C-00CA-6F28A4B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32BB52-B56F-DF46-3C2E-7EBDE6D0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F9C7D-B0DE-4C5C-9A89-CE87E0DE2250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150309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1A75F-7D89-96AF-43F4-DC181570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60ADB5-BC00-F210-D707-9DE3007A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893F1-5E39-4E0D-7311-405256D4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09499-DE30-C462-C71D-9FE74DD3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A22BF-3655-3A9F-C139-6AF7880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B3A226-7EBE-E657-50D0-77F1423E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64A16-9D5D-491F-BC2F-F73CF0388D14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2947187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20222-2A1B-9AC1-54C9-E68DDADA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5AB649-55E9-A71F-0C5F-CC97F243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01304B-FD71-73E8-34F9-A5B47A2E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78C49-BBBA-F797-85F2-E6ACFD6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531545-C9B0-44C7-63C5-F8ECE913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220CA-928F-E945-1BEA-92DA6F3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C1D4A-CE6A-423E-8E7B-A99C7EBD3A12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266117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CA657-E681-E5BB-5A2A-FD9994A3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0C73D2-4534-9E6B-B0CA-A0A4526B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5B9BCC-DC84-2B4B-5267-5AFFB934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8B106-46C5-56B7-EF86-49156114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F91ED-5F8F-CE08-138D-3305732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84F8E-7B62-42EB-B98F-B9CE73841906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055833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B72844-E350-9885-8138-E2773129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F4B7A9-9CC1-A3A9-B8A7-E6333CBC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2C7BD-C4AB-7662-90E1-49663E5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8BDA44-FCF3-4D9A-E052-B887B76A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075E4-E0D0-49DA-C3F0-189A34C9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78EEF-510F-4EFC-9BCF-A51A64C49281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486179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367" y="1844675"/>
            <a:ext cx="6047317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3571876"/>
            <a:ext cx="6047317" cy="7921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81003"/>
                </a:solidFill>
                <a:latin typeface="Futura LT" pitchFamily="2" charset="0"/>
                <a:ea typeface="굴림" charset="-127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046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716546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25069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73239"/>
            <a:ext cx="5369983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369984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24777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9931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5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73589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752909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90779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8351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82725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620713"/>
            <a:ext cx="2734733" cy="5689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620713"/>
            <a:ext cx="8005233" cy="5689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5935635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18F74-BD2F-4119-A0C3-B3DDB58D5B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087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A6E73-8832-4AEA-885F-441C28D4E05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37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A1B33-648D-48FA-8A0E-6A2B6727A1D3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76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8CB9D-F7C0-43E0-8D67-5F5371383E8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08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08A7A-E7AC-4229-A54D-8778AFBF9BF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069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0F24D-C051-4751-B632-B0AB572633B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659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F92B5-B766-4957-8666-621D07E05B9F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89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D9955-638E-4073-A91B-C5997B6A6EE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236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2AE30-70BE-4695-892D-E8A2696127E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9830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68BC7-5888-4475-AD77-783C4B7A836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229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579F9-AF7D-475F-84E8-C06C4A77155C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878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35034" y="3284539"/>
            <a:ext cx="6144684" cy="15128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35034" y="5057775"/>
            <a:ext cx="6144684" cy="603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18082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9C7D-2548-4B4E-9AE7-844DD6F2CCC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5731715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62FCB-8EE3-4BB0-9009-0D49C2C501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84574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674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916113"/>
            <a:ext cx="5369983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113"/>
            <a:ext cx="5369984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A02E-DAF7-4D56-A9AE-F4C8E71AEADD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1031894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60EF-1A05-4F01-B037-49AA936B0D3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113602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FA61D-C287-4FFD-81FC-8BDFAD1C0F7A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386464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3C6EB-4C47-46EC-86FA-57D9A9BBBC8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342656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85881-23DB-480E-B897-E320DE7B946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83379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CBEBF-61B5-4AAE-B0A6-10232F2E761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2553906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04D1-6955-45DC-85DD-B16F99E3440E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4628947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692151"/>
            <a:ext cx="2734733" cy="54006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692151"/>
            <a:ext cx="8005233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26E9C-18FD-4DD4-8188-A27D3F6CE5E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789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C31C0-1DFD-45B3-BBA3-256952EB33F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254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46B30-BDFA-4F65-9ABD-F0660D517F60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2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325501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16875-C2A3-47A0-AB1D-8F95524DB81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082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4167" y="1600201"/>
            <a:ext cx="45127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0100" y="1600201"/>
            <a:ext cx="4514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D8552-6F59-45A7-A894-3A8793FC1F8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07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10060-1D8E-4FB8-A20F-815F1634B6B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3714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15420-7E22-44E5-8222-72FDD6C5CC0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48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16173-20B1-4A34-B7E1-F6ACD89537E4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173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BC6E8-902B-4573-B223-6A3001EE32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217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02E55-89F0-4556-A266-613E567C8FA2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8131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7907B-7247-4030-A91A-96E91D587F1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2780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785" y="274639"/>
            <a:ext cx="2307167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4168" y="274639"/>
            <a:ext cx="6720417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6F7E8-9658-4A7D-B9D0-9E67059E2C11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584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403225"/>
            <a:ext cx="80645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844675"/>
            <a:ext cx="1075266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54FD2A6-76AA-4F85-9A4E-197D2563C56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2C3274-62F9-D866-EE93-4DA07B1BD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20713"/>
            <a:ext cx="1094316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4E29E0-20D7-734C-5364-61FDB230A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73239"/>
            <a:ext cx="1094316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311F5D7-BC06-8273-49B1-B0D8D65AE2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endParaRPr lang="en-GB" altLang="it-IT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DBDEF5E-4BFF-B8FB-B6D9-AD1371C451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endParaRPr lang="en-GB" altLang="it-IT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5096FF9-2EDA-12F7-36D7-CC991E8AC6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8183C3F3-07FE-4ECB-B4F0-C88DB3654FC1}" type="slidenum">
              <a:rPr lang="en-GB" altLang="it-IT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169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38100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panose="020B0600000101010101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27179EF6-453A-E260-2312-DD07CF5FD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E548EAA1-5C1C-C407-D7D6-E82CD55C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DFE91424-98A0-7B50-DC92-7394BBC55A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ru-RU" altLang="it-IT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1A636C00-510F-3C05-4FDD-E55AEB14C2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ru-RU" altLang="it-IT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54746D7C-73C1-A588-F129-56CBAC6024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31F412-F0EB-4909-BCB6-F065CCB791FC}" type="slidenum">
              <a:rPr lang="ru-RU" altLang="it-IT"/>
              <a:pPr/>
              <a:t>‹N›</a:t>
            </a:fld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13702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20713"/>
            <a:ext cx="1094316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73239"/>
            <a:ext cx="1094316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B4C68DF-84FA-4D1E-9239-6E589E9550FD}" type="slidenum">
              <a:rPr lang="en-GB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81003"/>
          </a:solidFill>
          <a:latin typeface="Futura LT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6D265D-AAB3-4310-8FDB-2E9127F06C69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692150"/>
            <a:ext cx="1094316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916113"/>
            <a:ext cx="10943167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8829EBB-C323-4908-9C56-7367F8DF81C4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867" y="274638"/>
            <a:ext cx="92180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ru-RU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67" y="1600201"/>
            <a:ext cx="92307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ru-RU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24625"/>
            <a:ext cx="3860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24625"/>
            <a:ext cx="28448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utura LT" pitchFamily="2" charset="0"/>
              </a:defRPr>
            </a:lvl1pPr>
          </a:lstStyle>
          <a:p>
            <a:fld id="{784A8F6E-3BF4-45A3-9535-55DC7AC741D7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wiki.kr/w/%EB%9E%9C%EB%8D%A4_%ED%8F%AC%EB%A0%88%EC%8A%A4%ED%8A%B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project/overview?id=F-masci_isw2-prediction" TargetMode="External"/><Relationship Id="rId7" Type="http://schemas.openxmlformats.org/officeDocument/2006/relationships/image" Target="../media/image31.svg"/><Relationship Id="rId2" Type="http://schemas.openxmlformats.org/officeDocument/2006/relationships/hyperlink" Target="https://github.com/F-masci/isw2-prediction" TargetMode="Externa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86D2FA-28D8-2298-BDE5-C4E183EF984B}"/>
              </a:ext>
            </a:extLst>
          </p:cNvPr>
          <p:cNvSpPr txBox="1"/>
          <p:nvPr/>
        </p:nvSpPr>
        <p:spPr>
          <a:xfrm>
            <a:off x="2158404" y="2198360"/>
            <a:ext cx="7875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2800" b="1" dirty="0">
                <a:latin typeface="+mj-lt"/>
                <a:cs typeface="Times New Roman" panose="02020603050405020304" pitchFamily="18" charset="0"/>
              </a:rPr>
              <a:t>Analisi della </a:t>
            </a:r>
            <a:r>
              <a:rPr lang="it-IT" sz="2800" b="1" dirty="0" err="1">
                <a:latin typeface="+mj-lt"/>
                <a:cs typeface="Times New Roman" panose="02020603050405020304" pitchFamily="18" charset="0"/>
              </a:rPr>
              <a:t>Buggyness</a:t>
            </a:r>
            <a:r>
              <a:rPr lang="it-IT" sz="2800" b="1" dirty="0">
                <a:latin typeface="+mj-lt"/>
                <a:cs typeface="Times New Roman" panose="02020603050405020304" pitchFamily="18" charset="0"/>
              </a:rPr>
              <a:t> nei Metodi Software: Un Approccio Data-</a:t>
            </a:r>
            <a:r>
              <a:rPr lang="it-IT" sz="2800" b="1" dirty="0" err="1">
                <a:latin typeface="+mj-lt"/>
                <a:cs typeface="Times New Roman" panose="02020603050405020304" pitchFamily="18" charset="0"/>
              </a:rPr>
              <a:t>Driven</a:t>
            </a:r>
            <a:r>
              <a:rPr lang="it-IT" sz="2800" b="1" dirty="0">
                <a:latin typeface="+mj-lt"/>
                <a:cs typeface="Times New Roman" panose="02020603050405020304" pitchFamily="18" charset="0"/>
              </a:rPr>
              <a:t> al Refactoring</a:t>
            </a:r>
            <a:endParaRPr lang="it-IT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30DBDF-6D73-F10E-1B0C-1735ABCE3C83}"/>
              </a:ext>
            </a:extLst>
          </p:cNvPr>
          <p:cNvSpPr txBox="1"/>
          <p:nvPr/>
        </p:nvSpPr>
        <p:spPr>
          <a:xfrm>
            <a:off x="3598149" y="3429000"/>
            <a:ext cx="499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+mj-lt"/>
                <a:cs typeface="Times New Roman" panose="02020603050405020304" pitchFamily="18" charset="0"/>
              </a:rPr>
              <a:t>Previsione e Prevenzione dei Bug Attraverso l'Analisi delle Metriche di Codice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2694EE-6FB3-4E8D-D16C-E9E578F5C230}"/>
              </a:ext>
            </a:extLst>
          </p:cNvPr>
          <p:cNvSpPr txBox="1"/>
          <p:nvPr/>
        </p:nvSpPr>
        <p:spPr>
          <a:xfrm>
            <a:off x="9107179" y="5950248"/>
            <a:ext cx="30848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i="1" dirty="0">
                <a:latin typeface="+mj-lt"/>
                <a:cs typeface="Times New Roman" panose="02020603050405020304" pitchFamily="18" charset="0"/>
              </a:rPr>
              <a:t>Masci Francesco 0365258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1CB36F-E15C-AC82-6AD8-EAAADC8FC45F}"/>
              </a:ext>
            </a:extLst>
          </p:cNvPr>
          <p:cNvSpPr txBox="1"/>
          <p:nvPr/>
        </p:nvSpPr>
        <p:spPr>
          <a:xfrm>
            <a:off x="1" y="5950248"/>
            <a:ext cx="3212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i="1" dirty="0">
                <a:latin typeface="+mj-lt"/>
                <a:cs typeface="Times New Roman" panose="02020603050405020304" pitchFamily="18" charset="0"/>
              </a:rPr>
              <a:t>Ingegneria del Software 2 – A.A. 2024/2025</a:t>
            </a:r>
          </a:p>
        </p:txBody>
      </p:sp>
    </p:spTree>
    <p:extLst>
      <p:ext uri="{BB962C8B-B14F-4D97-AF65-F5344CB8AC3E}">
        <p14:creationId xmlns:p14="http://schemas.microsoft.com/office/powerpoint/2010/main" val="5546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4D17-60EE-632F-82D2-FC6F83A8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E63280-C3B9-55CC-5213-AE03ADFC647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Sliding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EC4D2AE-F981-3119-5FD3-98A26B8A09F2}"/>
              </a:ext>
            </a:extLst>
          </p:cNvPr>
          <p:cNvSpPr txBox="1"/>
          <p:nvPr/>
        </p:nvSpPr>
        <p:spPr>
          <a:xfrm>
            <a:off x="636600" y="4346428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</a:t>
            </a:r>
            <a:r>
              <a:rPr lang="it-IT" sz="1600" i="1" dirty="0" err="1"/>
              <a:t>Proportion</a:t>
            </a:r>
            <a:r>
              <a:rPr lang="it-IT" sz="1600" i="1" dirty="0"/>
              <a:t> Ratio</a:t>
            </a:r>
            <a:r>
              <a:rPr lang="it-IT" sz="1600" dirty="0"/>
              <a:t> viene applicato ai ticket che non hanno una </a:t>
            </a:r>
            <a:r>
              <a:rPr lang="it-IT" sz="1600" i="1" dirty="0" err="1"/>
              <a:t>inject</a:t>
            </a:r>
            <a:r>
              <a:rPr lang="it-IT" sz="1600" i="1" dirty="0"/>
              <a:t> date </a:t>
            </a:r>
            <a:r>
              <a:rPr lang="it-IT" sz="1600" dirty="0"/>
              <a:t>esplicita per stimarla a partire dalla </a:t>
            </a:r>
            <a:r>
              <a:rPr lang="it-IT" sz="1600" i="1" dirty="0"/>
              <a:t>fix date</a:t>
            </a:r>
            <a:r>
              <a:rPr lang="it-IT" sz="16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89387-1F60-DA9B-E807-3BD91BD0E5A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49" y="5416837"/>
            <a:ext cx="4321613" cy="2975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A0E5FA-D0DB-B2CE-28E2-4B7939D33766}"/>
              </a:ext>
            </a:extLst>
          </p:cNvPr>
          <p:cNvSpPr txBox="1"/>
          <p:nvPr/>
        </p:nvSpPr>
        <p:spPr>
          <a:xfrm>
            <a:off x="636600" y="1926798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Su ogni finestra, viene calcolato il </a:t>
            </a:r>
            <a:r>
              <a:rPr lang="it-IT" sz="1600" b="1" i="1" dirty="0" err="1"/>
              <a:t>Proportion</a:t>
            </a:r>
            <a:r>
              <a:rPr lang="it-IT" sz="1600" b="1" i="1" dirty="0"/>
              <a:t> Ratio</a:t>
            </a:r>
            <a:r>
              <a:rPr lang="it-IT" sz="1600" dirty="0"/>
              <a:t>, ovvero la proporzione temporale tra la durata del bug (</a:t>
            </a:r>
            <a:r>
              <a:rPr lang="it-IT" sz="1600" i="1" dirty="0"/>
              <a:t>fix date </a:t>
            </a:r>
            <a:r>
              <a:rPr lang="it-IT" sz="1600" dirty="0"/>
              <a:t>- </a:t>
            </a:r>
            <a:r>
              <a:rPr lang="it-IT" sz="1600" i="1" dirty="0" err="1"/>
              <a:t>inject</a:t>
            </a:r>
            <a:r>
              <a:rPr lang="it-IT" sz="1600" i="1" dirty="0"/>
              <a:t> date</a:t>
            </a:r>
            <a:r>
              <a:rPr lang="it-IT" sz="1600" dirty="0"/>
              <a:t>) e la durata di risoluzione (</a:t>
            </a:r>
            <a:r>
              <a:rPr lang="it-IT" sz="1600" i="1" dirty="0"/>
              <a:t>fix date</a:t>
            </a:r>
            <a:r>
              <a:rPr lang="it-IT" sz="1600" dirty="0"/>
              <a:t>).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09F377D0-3EDB-23D1-5677-AB2E6FD4B4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03" y="2777858"/>
            <a:ext cx="2166706" cy="800409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740B7B3-C5B8-FA86-DE14-A7EB99DB760F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C5FC5A-6111-7BE1-3FA1-16EC7CE27E6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7238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F905-6872-C5EA-7BEB-8AA667FC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3C8C2B-F044-4C04-5A10-DB3436F72B4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L’impatto delle metriche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143E98-415D-BC39-986D-65C07C280146}"/>
              </a:ext>
            </a:extLst>
          </p:cNvPr>
          <p:cNvSpPr txBox="1"/>
          <p:nvPr/>
        </p:nvSpPr>
        <p:spPr>
          <a:xfrm>
            <a:off x="636600" y="171405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L'analisi di correlazione ha rivelato una distinzione fondamentale tra i due progetti, evidenziando che l'impatto delle metriche sulla "</a:t>
            </a:r>
            <a:r>
              <a:rPr lang="it-IT" sz="1600" dirty="0" err="1"/>
              <a:t>buggyness</a:t>
            </a:r>
            <a:r>
              <a:rPr lang="it-IT" sz="1600" dirty="0"/>
              <a:t>" dipende dal contesto del software.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AC2737D2-2479-AD91-0E72-0E1D22F44ACD}"/>
              </a:ext>
            </a:extLst>
          </p:cNvPr>
          <p:cNvGrpSpPr/>
          <p:nvPr/>
        </p:nvGrpSpPr>
        <p:grpSpPr>
          <a:xfrm>
            <a:off x="957363" y="2861780"/>
            <a:ext cx="5419639" cy="2572111"/>
            <a:chOff x="-2259129" y="2619717"/>
            <a:chExt cx="5419639" cy="257211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95CCE9C-42C7-C7D3-365B-F88F554D5249}"/>
                </a:ext>
              </a:extLst>
            </p:cNvPr>
            <p:cNvSpPr/>
            <p:nvPr/>
          </p:nvSpPr>
          <p:spPr bwMode="auto">
            <a:xfrm>
              <a:off x="-2259129" y="2865938"/>
              <a:ext cx="5419639" cy="2325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Le metriche storiche sono risultate i predittori più influenti. La forte correlazione negativa tra la "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buggyness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" e metriche come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MethodHistories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AvgChurn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suggerisce che i metodi che subiscono modifiche frequenti tendono a maturare, diventando più stabili e meno soggetti a bug nel tempo. La storia evolutiva di un metodo è quindi un indicatore cruciale del suo stato di salute.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F88721F9-93B8-A49C-2373-1D4FC525C23D}"/>
                </a:ext>
              </a:extLst>
            </p:cNvPr>
            <p:cNvSpPr/>
            <p:nvPr/>
          </p:nvSpPr>
          <p:spPr bwMode="auto">
            <a:xfrm>
              <a:off x="-486810" y="2619717"/>
              <a:ext cx="1874998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CA2DBB4-B22B-50B4-EF2F-7393C6D35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78193"/>
              </p:ext>
            </p:extLst>
          </p:nvPr>
        </p:nvGraphicFramePr>
        <p:xfrm>
          <a:off x="7259849" y="2300280"/>
          <a:ext cx="3501110" cy="373502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487374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036775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97696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Attributo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Pearson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Spearman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0,275376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0,259299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0,038954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0,059774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0,026111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0,049495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0,023831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0,049024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0,008952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0,040925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0,029815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0,034353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Cognitive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0,023181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0,032887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0,024358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-0,03285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0,015392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-0,04067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0,01182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-0,04114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0,041126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-0,04506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0,142781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-0,05193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0,035863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-0,05622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0,013903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-0,07425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0,127379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-0,15491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0,019363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-0,15898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0,010166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-0,1595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0,027326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-0,15985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0,009939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-0,16039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0,129992</a:t>
                      </a:r>
                      <a:endParaRPr lang="it-IT" sz="12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-0,16192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0,066044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-0,20177</a:t>
                      </a:r>
                      <a:endParaRPr lang="it-IT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52CD988-0F4A-37F5-7915-2EFF94D5F3A9}"/>
              </a:ext>
            </a:extLst>
          </p:cNvPr>
          <p:cNvSpPr txBox="1"/>
          <p:nvPr/>
        </p:nvSpPr>
        <p:spPr>
          <a:xfrm>
            <a:off x="7616579" y="6035308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Correlazione delle feature in BookKeeper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E066ADE-09F3-A267-CDF2-9E0D4F40D976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6E219C23-6D54-B296-2138-7A240CB2A1F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7404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183E9-64D7-5939-FD8C-EB84DB2F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481119-817A-AB66-E991-6D153A7A7F6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L’impatto delle metriche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413E4-1349-2A04-A45B-772F3A196E7E}"/>
              </a:ext>
            </a:extLst>
          </p:cNvPr>
          <p:cNvGrpSpPr/>
          <p:nvPr/>
        </p:nvGrpSpPr>
        <p:grpSpPr>
          <a:xfrm>
            <a:off x="5515664" y="2757154"/>
            <a:ext cx="5421600" cy="2564980"/>
            <a:chOff x="711882" y="2626848"/>
            <a:chExt cx="5421600" cy="256498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35F48DE-1C96-0BD3-58AE-5C02C580EEBB}"/>
                </a:ext>
              </a:extLst>
            </p:cNvPr>
            <p:cNvSpPr/>
            <p:nvPr/>
          </p:nvSpPr>
          <p:spPr bwMode="auto">
            <a:xfrm>
              <a:off x="711882" y="2865938"/>
              <a:ext cx="5421600" cy="2325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Le metriche strutturali sono risultate essere i predittori dominanti. Correlazioni positive con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LOC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indicano che la complessità intrinseca e le dimensioni del codice sono i principali fattori di rischio. Metodi più lunghi e complessi sono, in questo caso, intrinsecamente più propensi a contenere difetti.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7D13A66-99EF-97AE-B279-E9F607EF7F5A}"/>
                </a:ext>
              </a:extLst>
            </p:cNvPr>
            <p:cNvSpPr/>
            <p:nvPr/>
          </p:nvSpPr>
          <p:spPr bwMode="auto">
            <a:xfrm>
              <a:off x="2625088" y="2626848"/>
              <a:ext cx="1595187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FC5E5A6-C26E-D541-A85C-E298E6A4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3500"/>
              </p:ext>
            </p:extLst>
          </p:nvPr>
        </p:nvGraphicFramePr>
        <p:xfrm>
          <a:off x="931650" y="2291675"/>
          <a:ext cx="3377348" cy="373502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434796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000126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942426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Attributo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Pearson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200" b="1" kern="1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Spearman</a:t>
                      </a:r>
                      <a:endParaRPr lang="it-IT" sz="1200" b="1" kern="1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0,246323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0,253107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0,240339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0,252977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0,25947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0,240619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0,21581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0,232049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0,175891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0,231096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0,216127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0,228938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0,178689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0,193495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0,08858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0,122974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0,116932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0,120317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0,081415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0,120098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0,078781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0,119689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0,138471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0,112985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0,117077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0,112401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0,12447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0,109376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0,139279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0,109153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0,089277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0,106131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05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0,113773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0,071031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0,04389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0,068831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0,00839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0,045839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0,018911</a:t>
                      </a:r>
                    </a:p>
                  </a:txBody>
                  <a:tcPr marL="68580" marR="68580" marT="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-0,01528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0,017677</a:t>
                      </a:r>
                    </a:p>
                  </a:txBody>
                  <a:tcPr marL="68580" marR="68580" marT="0" marB="0" anchor="b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05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-0,05573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F1EF11E-7E63-063E-1B76-98941C5D4CFA}"/>
              </a:ext>
            </a:extLst>
          </p:cNvPr>
          <p:cNvSpPr txBox="1"/>
          <p:nvPr/>
        </p:nvSpPr>
        <p:spPr>
          <a:xfrm>
            <a:off x="1226499" y="6026703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Correlazione delle feature in OpenJPA 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90CE733-4A96-D738-F1D5-A8D8CDF8079E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033CD0-521C-B0A4-7762-3C1E549ADB4F}"/>
              </a:ext>
            </a:extLst>
          </p:cNvPr>
          <p:cNvSpPr txBox="1"/>
          <p:nvPr/>
        </p:nvSpPr>
        <p:spPr>
          <a:xfrm>
            <a:off x="636600" y="171405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L'analisi di correlazione ha rivelato una distinzione fondamentale tra i due progetti, evidenziando che l'impatto delle metriche sulla "</a:t>
            </a:r>
            <a:r>
              <a:rPr lang="it-IT" sz="1600" dirty="0" err="1"/>
              <a:t>buggyness</a:t>
            </a:r>
            <a:r>
              <a:rPr lang="it-IT" sz="1600" dirty="0"/>
              <a:t>" dipende dal contesto del software.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82DB0CD1-8ADC-C1A4-DE2E-75D2D6BB9B5A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5127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6E15E-490D-9A08-F962-50B31C53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0295F8-1E1F-0157-2B4F-2F927D78053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Validazione </a:t>
            </a:r>
            <a:r>
              <a:rPr lang="it-IT" dirty="0" err="1"/>
              <a:t>Walk-Forward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78337C-703B-56B9-21E0-6F38D954DC4A}"/>
              </a:ext>
            </a:extLst>
          </p:cNvPr>
          <p:cNvSpPr txBox="1"/>
          <p:nvPr/>
        </p:nvSpPr>
        <p:spPr>
          <a:xfrm>
            <a:off x="636600" y="1808899"/>
            <a:ext cx="109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800" dirty="0"/>
              <a:t>Per garantire che i nostri risultati fossero robusti e applicabili in uno scenario di sviluppo reale, è stata scelta la tecnica di validazione </a:t>
            </a:r>
            <a:r>
              <a:rPr lang="it-IT" sz="1800" b="1" dirty="0" err="1"/>
              <a:t>walk-forward</a:t>
            </a:r>
            <a:r>
              <a:rPr lang="it-IT" sz="18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056877-D939-2341-C1B9-FAD5DEFD4B60}"/>
              </a:ext>
            </a:extLst>
          </p:cNvPr>
          <p:cNvSpPr txBox="1"/>
          <p:nvPr/>
        </p:nvSpPr>
        <p:spPr>
          <a:xfrm>
            <a:off x="636600" y="2568462"/>
            <a:ext cx="10894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Metodi di validazione classici come il </a:t>
            </a:r>
            <a:r>
              <a:rPr lang="it-IT" sz="1600" i="1" dirty="0"/>
              <a:t>k-</a:t>
            </a:r>
            <a:r>
              <a:rPr lang="it-IT" sz="1600" i="1" dirty="0" err="1"/>
              <a:t>fold</a:t>
            </a:r>
            <a:r>
              <a:rPr lang="it-IT" sz="1600" i="1" dirty="0"/>
              <a:t> cross-</a:t>
            </a:r>
            <a:r>
              <a:rPr lang="it-IT" sz="1600" i="1" dirty="0" err="1"/>
              <a:t>validation</a:t>
            </a:r>
            <a:r>
              <a:rPr lang="it-IT" sz="1600" i="1" dirty="0"/>
              <a:t> </a:t>
            </a:r>
            <a:r>
              <a:rPr lang="it-IT" sz="1600" dirty="0"/>
              <a:t>non sono ideali per l'analisi di dati sequenziali come le release di un software. Utilizzare dati futuri per addestrare un modello che deve prevedere eventi passati (fenomeno noto come </a:t>
            </a:r>
            <a:r>
              <a:rPr lang="it-IT" sz="1600" i="1" dirty="0"/>
              <a:t>data leakage</a:t>
            </a:r>
            <a:r>
              <a:rPr lang="it-IT" sz="1600" dirty="0"/>
              <a:t>) porta a risultati non realistici e a una sovrastima delle prestazioni.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4AEBAB-16CD-E047-2E2D-B4B38A7F2FEA}"/>
              </a:ext>
            </a:extLst>
          </p:cNvPr>
          <p:cNvSpPr txBox="1"/>
          <p:nvPr/>
        </p:nvSpPr>
        <p:spPr>
          <a:xfrm>
            <a:off x="636599" y="3908997"/>
            <a:ext cx="574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approccio simula un ambiente di produzione. Per ogni release successiva, il modello viene addestrato solo sui dati delle release precedenti. </a:t>
            </a:r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635D6F63-CE38-8DFD-D772-018B2A4A7AC5}"/>
              </a:ext>
            </a:extLst>
          </p:cNvPr>
          <p:cNvGrpSpPr/>
          <p:nvPr/>
        </p:nvGrpSpPr>
        <p:grpSpPr>
          <a:xfrm>
            <a:off x="6574494" y="3628847"/>
            <a:ext cx="4416737" cy="2522146"/>
            <a:chOff x="6500851" y="3377233"/>
            <a:chExt cx="4416737" cy="2522146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9544B902-D6F2-C34F-6EA6-8BF3FE393B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739379"/>
              <a:ext cx="2160000" cy="21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586A09B0-DAAD-C338-F65B-4F0BC735F1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73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000FFC4-7230-7D40-0CCB-39E8FE9D1E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4EC5F12-D55D-3ED0-6974-7F6D837E9D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C37E047-DE3E-13D7-42F8-1167F08D77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9961B41-81A5-8C3B-9A51-CB80F8A304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8493731-E74F-E824-82EC-11EEFDD68C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373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6471BB4-8D9B-FE4A-B1FC-EB93FEC40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09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 dirty="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817F7B2-843A-8CA2-D3DF-0C1718C32C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09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7A8A7197-FADE-965D-1756-95285C7234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B0D0EFDF-633A-CB51-961E-A846C053D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4ABDA235-FE34-B1B2-FC78-D33DFB005B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6183F59-5A67-5CFD-6E95-74397F7C0C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09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2D35F38B-40C9-AD4A-5DD4-F61F49859F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F176B1C-19CE-0935-8177-DB006309F4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1489CF9-9E6A-EC77-1497-74D36FC775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528C62AB-3D7B-FAF1-B193-9A150122C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517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A2A8C7D0-F710-BE4A-EB63-4C450F255A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517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0105CB44-6C84-184F-7F31-5537F032A7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517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5EF1E4C6-7BB6-068B-3B12-81D603087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146EBAD9-BF27-CA1E-6FF0-D209C075E5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3C01DB1-0F49-A3E7-9449-0FA4F2DF36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C7B4FFC-BD32-85E5-910E-379B1BE0F7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82C289A-3620-6E02-828C-1971EA04C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553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E764F018-6456-10F3-84F0-8C9DCD8E1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553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1B971C9C-007A-EC46-53BB-A1874A179C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45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AA0B1B81-EE38-70D7-46D8-473CEC9628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45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01BB317-CDA3-AF62-AE58-DFBB98FF6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45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E4663249-94D0-BE81-03C5-0C066124FA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3FF1AED6-40E1-F432-74FE-59E084CB52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4B447B-D505-BD52-3987-5C28B7EB01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45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56B6561A-221C-73D3-004E-51AFE011FB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57E28056-3342-3EC1-E238-289D0B6FAF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024183A8-214D-6A6D-E7FC-B9C62272EF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000" y="4819379"/>
              <a:ext cx="360000" cy="360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DE88001-D200-1020-7C6F-5438F68A10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20000" y="4819379"/>
              <a:ext cx="360000" cy="36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sz="3600">
                <a:solidFill>
                  <a:srgbClr val="381003"/>
                </a:solidFill>
                <a:latin typeface="Futura LT" pitchFamily="2" charset="0"/>
              </a:endParaRP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1A0F9E58-5147-59B5-E7B2-4160F5F9A7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80000" y="481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C1C2BE1-66B9-C42B-C3E0-66D441415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4819379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D87CE4E9-5496-6B80-DD7D-B429A14262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7662" y="3997694"/>
              <a:ext cx="252988" cy="25298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 dirty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CB45078-04A0-4042-F686-64B0D07BC269}"/>
                </a:ext>
              </a:extLst>
            </p:cNvPr>
            <p:cNvSpPr txBox="1"/>
            <p:nvPr/>
          </p:nvSpPr>
          <p:spPr>
            <a:xfrm>
              <a:off x="10160650" y="398568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Training</a:t>
              </a: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632FD938-7AF2-C88A-21D1-5A8694EA73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7662" y="4332885"/>
              <a:ext cx="252988" cy="2529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3600" b="0" i="0" u="none" strike="noStrike" cap="none" normalizeH="0" baseline="0" dirty="0">
                <a:ln>
                  <a:noFill/>
                </a:ln>
                <a:solidFill>
                  <a:srgbClr val="381003"/>
                </a:solidFill>
                <a:effectLst/>
                <a:latin typeface="Futura LT" pitchFamily="2" charset="0"/>
                <a:ea typeface="굴림" charset="-127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A83A3BDF-1CD2-61BF-4873-47A3182C463F}"/>
                </a:ext>
              </a:extLst>
            </p:cNvPr>
            <p:cNvSpPr txBox="1"/>
            <p:nvPr/>
          </p:nvSpPr>
          <p:spPr>
            <a:xfrm>
              <a:off x="10160650" y="4327509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Testing</a:t>
              </a:r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89C16596-2F7E-9C88-3420-97DD0FE23F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373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D90DCB83-CD2D-136A-CB16-49998E1C9A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09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7F8765A2-7CBF-4ACA-2952-40D77E60F4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45846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93085824-7D5C-C108-15FC-F16AB2E9B3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481807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57AD4977-6FED-1C91-1089-5DD597AAA4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5178585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00B7487A-1FC1-DF20-8AA0-F1B4B3F226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0000" y="5538315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F01B2FC7-E68D-2E4E-4F2C-8DFB4AC3C2B5}"/>
                </a:ext>
              </a:extLst>
            </p:cNvPr>
            <p:cNvSpPr txBox="1"/>
            <p:nvPr/>
          </p:nvSpPr>
          <p:spPr>
            <a:xfrm rot="16200000">
              <a:off x="6089360" y="4678245"/>
              <a:ext cx="1099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ITERAZIONE</a:t>
              </a:r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AE07B24C-01A3-7CD9-8367-C2DE9EBD21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0000" y="337912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CC4C09A0-BE25-8A1D-7309-B4F7DA606A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01306" y="3379126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3063A777-1843-BEBA-86A9-A2B5A148B9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0231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FB653CDA-5D3B-651F-02AD-B32C01CD88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9347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30AE225-F515-E756-B57B-4931104C9A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79673" y="3377233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6007B444-B7FC-CA61-7092-7A7C81584B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40000" y="3378062"/>
              <a:ext cx="360000" cy="36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254E7F5-D040-107C-F089-0CF5CEC1B7D9}"/>
              </a:ext>
            </a:extLst>
          </p:cNvPr>
          <p:cNvSpPr txBox="1"/>
          <p:nvPr/>
        </p:nvSpPr>
        <p:spPr>
          <a:xfrm>
            <a:off x="7861443" y="339006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1FE2E9A-1CDF-9BEF-80D2-4F123667970D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7DCDA08-6126-FCE2-7EF4-2757093DEAE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881765-E752-5106-8372-B52F63D19FF0}"/>
              </a:ext>
            </a:extLst>
          </p:cNvPr>
          <p:cNvSpPr txBox="1"/>
          <p:nvPr/>
        </p:nvSpPr>
        <p:spPr>
          <a:xfrm>
            <a:off x="636599" y="4739972"/>
            <a:ext cx="574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Questo metodo garantisce che il modello utilizzi solo informazioni disponibili in un dato momento, rendendo le previsioni applicabili in un contesto reale.</a:t>
            </a:r>
          </a:p>
        </p:txBody>
      </p:sp>
    </p:spTree>
    <p:extLst>
      <p:ext uri="{BB962C8B-B14F-4D97-AF65-F5344CB8AC3E}">
        <p14:creationId xmlns:p14="http://schemas.microsoft.com/office/powerpoint/2010/main" val="39869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C236-9085-8BE5-D8C1-4A922E552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95BBF4-4C9F-6F45-B9EC-6FD774FB5A4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86B385-EDBB-6881-65AA-C82643DC9CB5}"/>
              </a:ext>
            </a:extLst>
          </p:cNvPr>
          <p:cNvSpPr txBox="1"/>
          <p:nvPr/>
        </p:nvSpPr>
        <p:spPr>
          <a:xfrm>
            <a:off x="636600" y="1821734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l'addestramento dei classificatori, sono state esplorate 2 tecniche di </a:t>
            </a:r>
            <a:r>
              <a:rPr lang="it-IT" sz="1600" i="1" dirty="0"/>
              <a:t>feature </a:t>
            </a:r>
            <a:r>
              <a:rPr lang="it-IT" sz="1600" i="1" dirty="0" err="1"/>
              <a:t>selection</a:t>
            </a:r>
            <a:r>
              <a:rPr lang="it-IT" sz="1600" dirty="0"/>
              <a:t>: </a:t>
            </a:r>
            <a:r>
              <a:rPr lang="it-IT" sz="1600" b="1" dirty="0"/>
              <a:t>Information Gain </a:t>
            </a:r>
            <a:r>
              <a:rPr lang="it-IT" sz="1600" dirty="0"/>
              <a:t>e </a:t>
            </a:r>
            <a:r>
              <a:rPr lang="it-IT" sz="1600" b="1" dirty="0" err="1"/>
              <a:t>Forward</a:t>
            </a:r>
            <a:r>
              <a:rPr lang="it-IT" sz="1600" b="1" dirty="0"/>
              <a:t> </a:t>
            </a:r>
            <a:r>
              <a:rPr lang="it-IT" sz="1600" b="1" dirty="0" err="1"/>
              <a:t>Search</a:t>
            </a:r>
            <a:r>
              <a:rPr lang="it-IT" sz="1600" i="1" dirty="0"/>
              <a:t>. </a:t>
            </a:r>
            <a:r>
              <a:rPr lang="it-IT" sz="1600" dirty="0"/>
              <a:t>Queste tecniche ci hanno permesso di identificare il sottoinsieme di metriche più rilevanti per la previsione dei bug.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73CFA6E-22B7-5578-E35F-50CF23E192AC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F76326-EA1C-B7DB-3BD8-BB365D443B5E}"/>
              </a:ext>
            </a:extLst>
          </p:cNvPr>
          <p:cNvSpPr txBox="1"/>
          <p:nvPr/>
        </p:nvSpPr>
        <p:spPr>
          <a:xfrm>
            <a:off x="636600" y="2652731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 modelli sono stati anche addestrati sul dataset completo per confronto.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87FC89-7AD1-CA41-3416-1A1C3D28857A}"/>
              </a:ext>
            </a:extLst>
          </p:cNvPr>
          <p:cNvSpPr txBox="1"/>
          <p:nvPr/>
        </p:nvSpPr>
        <p:spPr>
          <a:xfrm>
            <a:off x="636600" y="378977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identificare il classificatore più efficace nella previsione della "</a:t>
            </a:r>
            <a:r>
              <a:rPr lang="it-IT" sz="1600" dirty="0" err="1"/>
              <a:t>buggyness</a:t>
            </a:r>
            <a:r>
              <a:rPr lang="it-IT" sz="1600" dirty="0"/>
              <a:t>", abbiamo addestrato e confrontato tre modelli distinti, ciascuno con un approccio differente alla classificazione: </a:t>
            </a:r>
            <a:r>
              <a:rPr lang="it-IT" sz="1600" b="1" dirty="0" err="1"/>
              <a:t>Naive</a:t>
            </a:r>
            <a:r>
              <a:rPr lang="it-IT" sz="1600" b="1" dirty="0"/>
              <a:t> </a:t>
            </a:r>
            <a:r>
              <a:rPr lang="it-IT" sz="1600" b="1" dirty="0" err="1"/>
              <a:t>Bayes</a:t>
            </a:r>
            <a:r>
              <a:rPr lang="it-IT" sz="1600" dirty="0"/>
              <a:t>,</a:t>
            </a:r>
            <a:r>
              <a:rPr lang="it-IT" sz="1600" b="1" dirty="0"/>
              <a:t> </a:t>
            </a:r>
            <a:r>
              <a:rPr lang="it-IT" sz="1600" b="1" dirty="0" err="1"/>
              <a:t>IBk</a:t>
            </a:r>
            <a:r>
              <a:rPr lang="it-IT" sz="1600" b="1" dirty="0"/>
              <a:t> (k-</a:t>
            </a:r>
            <a:r>
              <a:rPr lang="it-IT" sz="1600" b="1" dirty="0" err="1"/>
              <a:t>Nearest</a:t>
            </a:r>
            <a:r>
              <a:rPr lang="it-IT" sz="1600" b="1" dirty="0"/>
              <a:t> </a:t>
            </a:r>
            <a:r>
              <a:rPr lang="it-IT" sz="1600" b="1" dirty="0" err="1"/>
              <a:t>Neighbors</a:t>
            </a:r>
            <a:r>
              <a:rPr lang="it-IT" sz="1600" b="1" dirty="0"/>
              <a:t>) </a:t>
            </a:r>
            <a:r>
              <a:rPr lang="it-IT" sz="1600" dirty="0"/>
              <a:t>e</a:t>
            </a:r>
            <a:r>
              <a:rPr lang="it-IT" sz="1600" b="1" dirty="0"/>
              <a:t> Random </a:t>
            </a:r>
            <a:r>
              <a:rPr lang="it-IT" sz="1600" b="1" dirty="0" err="1"/>
              <a:t>Forest</a:t>
            </a:r>
            <a:r>
              <a:rPr lang="it-IT" sz="1600" dirty="0"/>
              <a:t>.</a:t>
            </a:r>
          </a:p>
        </p:txBody>
      </p:sp>
      <p:sp>
        <p:nvSpPr>
          <p:cNvPr id="3" name="Segnaposto numero diapositiva 1">
            <a:extLst>
              <a:ext uri="{FF2B5EF4-FFF2-40B4-BE49-F238E27FC236}">
                <a16:creationId xmlns:a16="http://schemas.microsoft.com/office/drawing/2014/main" id="{5A68E242-EEC4-B9BF-523C-E661EF01610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5623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CD0D-01C0-DEB6-A26C-B2DCC116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FF9F90-B1B1-A6D3-3519-EC6FC5E6F455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D79F31AD-6600-070D-83D3-5BD30B18F5CA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 descr="Immagine che contiene testo, diagramm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70E0DC2F-AD4D-A6FE-350D-A884DE90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70" y="1666817"/>
            <a:ext cx="9254461" cy="462723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EA11610-11ED-88E1-B8D4-A7D63C167BA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B5CADC8-6BF1-CA36-70A5-E9A77C6308C7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senza feature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selection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3C964-B36C-5547-3C55-A8FABBE8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127DB9-3F54-BE56-A8D6-3832CA0C1078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3A19420-1BA7-75C6-2495-48A9B33056AC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181C2-61E0-A292-F709-3638B231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0" y="1666817"/>
            <a:ext cx="9254461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A1966CC-901D-C780-1A77-8C9BFA00C44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70DDB3-E1FC-9549-6F59-E8594967F07E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con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366953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CE16-616F-BEEF-A0A9-F3CBF325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D38D7C-ECFB-E256-6960-EA3DC89653B1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9E7AA648-15CE-F39A-8910-EBD01CF598AA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5D5036-CC02-35F2-75E0-30A60BD6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1" y="1666817"/>
            <a:ext cx="9254459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9257C48-1D73-9864-B16C-CFB1D453CB88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98E7A4-807C-C6F3-AFD3-AB937F8626F3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BookKeeper addestrati con forward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search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A493-254D-B513-C0AC-AF40D016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D0BE65-47B9-0833-F051-5440C661A595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4315040-2F02-C581-2386-5253F00C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7" y="1666818"/>
            <a:ext cx="11586165" cy="4505731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3E2C28E-F735-61F7-CF6B-1E7EED65D9D6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19837EF6-2018-C9E8-033C-4DCAEA7E81BC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E771CC1-22C7-C164-82C9-0CF21B4A59E4}"/>
              </a:ext>
            </a:extLst>
          </p:cNvPr>
          <p:cNvSpPr/>
          <p:nvPr/>
        </p:nvSpPr>
        <p:spPr bwMode="auto">
          <a:xfrm>
            <a:off x="10137052" y="3228015"/>
            <a:ext cx="1867878" cy="2081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Valori medi delle metriche prestazionali su BookKeeper con evidenziati i valori massi</a:t>
            </a:r>
          </a:p>
        </p:txBody>
      </p:sp>
    </p:spTree>
    <p:extLst>
      <p:ext uri="{BB962C8B-B14F-4D97-AF65-F5344CB8AC3E}">
        <p14:creationId xmlns:p14="http://schemas.microsoft.com/office/powerpoint/2010/main" val="190864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CE96-3CBF-DEE1-7D31-24566D85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D33670-88D1-D55B-6E00-77C827ACE644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BookKeeper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8F711F0-6E06-70C6-D5FA-62014BFC9CBB}"/>
              </a:ext>
            </a:extLst>
          </p:cNvPr>
          <p:cNvGrpSpPr/>
          <p:nvPr/>
        </p:nvGrpSpPr>
        <p:grpSpPr>
          <a:xfrm>
            <a:off x="482233" y="2617582"/>
            <a:ext cx="2822981" cy="2212168"/>
            <a:chOff x="319833" y="1555712"/>
            <a:chExt cx="2822981" cy="2212168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04E79693-9BD7-F8AB-4643-287A4FB8197C}"/>
                </a:ext>
              </a:extLst>
            </p:cNvPr>
            <p:cNvSpPr/>
            <p:nvPr/>
          </p:nvSpPr>
          <p:spPr bwMode="auto">
            <a:xfrm>
              <a:off x="319833" y="1795211"/>
              <a:ext cx="2822981" cy="1972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Questo modello ha ottenuto i risultati complessivamente peggiori, con valori di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recall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e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precision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più bassi.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565CD64-5563-4ABE-4E85-FDF8D42A8D1A}"/>
                </a:ext>
              </a:extLst>
            </p:cNvPr>
            <p:cNvSpPr/>
            <p:nvPr/>
          </p:nvSpPr>
          <p:spPr bwMode="auto">
            <a:xfrm>
              <a:off x="694646" y="1555712"/>
              <a:ext cx="2073353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000" b="1" dirty="0">
                  <a:cs typeface="Times New Roman" panose="02020603050405020304" pitchFamily="18" charset="0"/>
                </a:rPr>
                <a:t>NAIVE BAYES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F21D1A-EAF5-5BA3-CD74-38FC43A38700}"/>
              </a:ext>
            </a:extLst>
          </p:cNvPr>
          <p:cNvGrpSpPr/>
          <p:nvPr/>
        </p:nvGrpSpPr>
        <p:grpSpPr>
          <a:xfrm>
            <a:off x="4658106" y="2617582"/>
            <a:ext cx="2875787" cy="2212168"/>
            <a:chOff x="319837" y="2407543"/>
            <a:chExt cx="2875787" cy="1369164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64B750F-25C2-72EF-4089-7FDE10C79FBB}"/>
                </a:ext>
              </a:extLst>
            </p:cNvPr>
            <p:cNvSpPr/>
            <p:nvPr/>
          </p:nvSpPr>
          <p:spPr bwMode="auto">
            <a:xfrm>
              <a:off x="319837" y="2555775"/>
              <a:ext cx="2875787" cy="12209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Ha mostrato risultati comparabili a 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Random </a:t>
              </a:r>
              <a:r>
                <a:rPr lang="it-IT" sz="1600" i="1" dirty="0" err="1">
                  <a:solidFill>
                    <a:schemeClr val="tx1"/>
                  </a:solidFill>
                  <a:latin typeface="Futura LT" pitchFamily="2" charset="0"/>
                </a:rPr>
                <a:t>Forest</a:t>
              </a:r>
              <a:r>
                <a:rPr lang="it-IT" sz="1600" i="1" dirty="0">
                  <a:solidFill>
                    <a:schemeClr val="tx1"/>
                  </a:solidFill>
                  <a:latin typeface="Futura LT" pitchFamily="2" charset="0"/>
                </a:rPr>
                <a:t> 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in alcune metriche, ma è risultato meno stabile e robusto rispetto alle variazioni dei dati.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7F782F1-F108-B398-CBD6-46011E8710DA}"/>
                </a:ext>
              </a:extLst>
            </p:cNvPr>
            <p:cNvSpPr/>
            <p:nvPr/>
          </p:nvSpPr>
          <p:spPr bwMode="auto">
            <a:xfrm>
              <a:off x="1388082" y="2407543"/>
              <a:ext cx="739295" cy="224944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IBK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0FFD12F-3D59-B715-7122-E6F50B93DF06}"/>
              </a:ext>
            </a:extLst>
          </p:cNvPr>
          <p:cNvGrpSpPr/>
          <p:nvPr/>
        </p:nvGrpSpPr>
        <p:grpSpPr>
          <a:xfrm>
            <a:off x="8886786" y="2617583"/>
            <a:ext cx="2822981" cy="2212167"/>
            <a:chOff x="9082673" y="447795"/>
            <a:chExt cx="2822981" cy="2212167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76B8E229-4028-DF4B-4F1B-EC81CE0F4B50}"/>
                </a:ext>
              </a:extLst>
            </p:cNvPr>
            <p:cNvSpPr/>
            <p:nvPr/>
          </p:nvSpPr>
          <p:spPr bwMode="auto">
            <a:xfrm>
              <a:off x="9082673" y="687294"/>
              <a:ext cx="2822981" cy="19726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modello si è dimostrato il più robusto e stabile, offrendo una migliore capacità di generalizzazione.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AF9B6D0B-A8C4-D236-0012-173D6E57F970}"/>
                </a:ext>
              </a:extLst>
            </p:cNvPr>
            <p:cNvSpPr/>
            <p:nvPr/>
          </p:nvSpPr>
          <p:spPr bwMode="auto">
            <a:xfrm>
              <a:off x="9288748" y="447795"/>
              <a:ext cx="2410832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RANDOM FOREST</a:t>
              </a:r>
            </a:p>
          </p:txBody>
        </p:sp>
      </p:grp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B7D36398-D438-1503-8C75-FE446375E4B1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C152B4D-EDE4-6EB7-0774-22C6F723A30F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9415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04A98-E476-1EDA-E4EB-0948C8AD9EA8}"/>
              </a:ext>
            </a:extLst>
          </p:cNvPr>
          <p:cNvSpPr txBox="1"/>
          <p:nvPr/>
        </p:nvSpPr>
        <p:spPr>
          <a:xfrm>
            <a:off x="2491587" y="411172"/>
            <a:ext cx="245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C1D6F3-4BEC-56EF-923A-9A6E747A630A}"/>
              </a:ext>
            </a:extLst>
          </p:cNvPr>
          <p:cNvSpPr txBox="1"/>
          <p:nvPr/>
        </p:nvSpPr>
        <p:spPr>
          <a:xfrm>
            <a:off x="2681831" y="1106226"/>
            <a:ext cx="7990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Introduzione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Metodologia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Creazione del Dataset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Addestramento e Inferenza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Risultati e Discussioni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Refactoring guidato dai dati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Analisi "</a:t>
            </a:r>
            <a:r>
              <a:rPr lang="it-IT" sz="2400" dirty="0" err="1">
                <a:cs typeface="Times New Roman" panose="02020603050405020304" pitchFamily="18" charset="0"/>
              </a:rPr>
              <a:t>what-if</a:t>
            </a:r>
            <a:r>
              <a:rPr lang="it-IT" sz="2400" dirty="0">
                <a:cs typeface="Times New Roman" panose="02020603050405020304" pitchFamily="18" charset="0"/>
              </a:rPr>
              <a:t> "</a:t>
            </a:r>
            <a:endParaRPr lang="it-IT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  <a:cs typeface="Times New Roman" panose="02020603050405020304" pitchFamily="18" charset="0"/>
              </a:rPr>
              <a:t>Conclusioni e Prospettive Future</a:t>
            </a:r>
          </a:p>
        </p:txBody>
      </p:sp>
      <p:sp>
        <p:nvSpPr>
          <p:cNvPr id="4" name="Segnaposto numero diapositiva 1">
            <a:extLst>
              <a:ext uri="{FF2B5EF4-FFF2-40B4-BE49-F238E27FC236}">
                <a16:creationId xmlns:a16="http://schemas.microsoft.com/office/drawing/2014/main" id="{24DEB35C-3DC6-5004-BC69-632F386040C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66595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FCEF-5540-51EC-4AA4-D20B899B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667F8E-158D-825A-8854-1D8C15014A25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5A34F40-1AC9-5190-EBC0-2B1E18B40267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7C0FFF-B48E-D428-EB91-25A2641B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0" y="1666817"/>
            <a:ext cx="9254461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F8EBD9-5547-EB72-1E44-40EE440653F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D175813-D2F2-560A-5B03-E1CCCFE6B76E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OpenJPA addestrati senza feature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selection</a:t>
            </a:r>
            <a:endParaRPr lang="it-IT" sz="1600" dirty="0">
              <a:solidFill>
                <a:schemeClr val="tx1"/>
              </a:solidFill>
              <a:latin typeface="Futur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42C3-D47D-F37E-CA73-0AF5FEA2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18E608-2A24-FD82-8D20-B56D55A1EC02}"/>
              </a:ext>
            </a:extLst>
          </p:cNvPr>
          <p:cNvSpPr txBox="1"/>
          <p:nvPr/>
        </p:nvSpPr>
        <p:spPr>
          <a:xfrm>
            <a:off x="1607638" y="1143598"/>
            <a:ext cx="104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2BB59A8-7269-EC86-2E49-4F990701DA74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8BADEB-5466-599F-45B2-3A47563EF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771" y="1666817"/>
            <a:ext cx="9254459" cy="46272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07FB482-CBD1-3091-F58E-D55D20E7E29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DB896DF-99FC-D461-D76E-799C5C01C2D7}"/>
              </a:ext>
            </a:extLst>
          </p:cNvPr>
          <p:cNvSpPr/>
          <p:nvPr/>
        </p:nvSpPr>
        <p:spPr bwMode="auto">
          <a:xfrm>
            <a:off x="8971417" y="3611228"/>
            <a:ext cx="2099574" cy="235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Distribuzione delle prestazioni dei modelli predittivi su OpenJPA addestrati con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421990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8256-34E3-624E-E866-FC285652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70B2D1-F195-44F7-4D96-B3C82DBD5A47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2BD943-3AF4-B67E-F9CE-DFA9091A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917" y="1666818"/>
            <a:ext cx="11586165" cy="450573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2B1637D-B2C0-B34A-FF4E-A360E37225D0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7678491-E457-C00A-41F7-39B188D73B96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7947DAD-E919-C652-2344-014022FB003A}"/>
              </a:ext>
            </a:extLst>
          </p:cNvPr>
          <p:cNvSpPr/>
          <p:nvPr/>
        </p:nvSpPr>
        <p:spPr bwMode="auto">
          <a:xfrm>
            <a:off x="10137052" y="3228015"/>
            <a:ext cx="1867878" cy="2081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Valori medi delle metriche prestazionali su OpenJPA con evidenziati i valori massi</a:t>
            </a:r>
          </a:p>
        </p:txBody>
      </p:sp>
    </p:spTree>
    <p:extLst>
      <p:ext uri="{BB962C8B-B14F-4D97-AF65-F5344CB8AC3E}">
        <p14:creationId xmlns:p14="http://schemas.microsoft.com/office/powerpoint/2010/main" val="23343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19C6-FBE2-BB8F-0039-910FA5AF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0DD8BF-ECF0-677B-F21D-61A2A5568FEC}"/>
              </a:ext>
            </a:extLst>
          </p:cNvPr>
          <p:cNvSpPr txBox="1"/>
          <p:nvPr/>
        </p:nvSpPr>
        <p:spPr>
          <a:xfrm>
            <a:off x="1607638" y="1143598"/>
            <a:ext cx="89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 - OpenJPA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388C263-5B1A-8BDC-676F-C9EDCF0DCCF7}"/>
              </a:ext>
            </a:extLst>
          </p:cNvPr>
          <p:cNvSpPr/>
          <p:nvPr/>
        </p:nvSpPr>
        <p:spPr bwMode="auto">
          <a:xfrm>
            <a:off x="1999611" y="2857081"/>
            <a:ext cx="8192778" cy="19726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Il modello Random </a:t>
            </a:r>
            <a:r>
              <a:rPr lang="it-IT" sz="1600" dirty="0" err="1">
                <a:solidFill>
                  <a:schemeClr val="tx1"/>
                </a:solidFill>
                <a:latin typeface="Futura LT" pitchFamily="2" charset="0"/>
              </a:rPr>
              <a:t>Forest</a:t>
            </a:r>
            <a:r>
              <a:rPr lang="it-IT" sz="1600" dirty="0">
                <a:solidFill>
                  <a:schemeClr val="tx1"/>
                </a:solidFill>
                <a:latin typeface="Futura LT" pitchFamily="2" charset="0"/>
              </a:rPr>
              <a:t> ha costantemente superato gli altri classificatori. La sua capacità di gestire le complessità del dataset ha garantito le migliori prestazioni, come dimostrato dalla distribuzione dell’AUC che evidenzia una minore variabilità e un'alta efficacia predittiva. Questo risultato si è mantenuto anche in presenza della riduzione della dimensionalità operata dalla selezione delle feature.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95A80DC-403D-C1AA-5500-D8B533C51A38}"/>
              </a:ext>
            </a:extLst>
          </p:cNvPr>
          <p:cNvSpPr/>
          <p:nvPr/>
        </p:nvSpPr>
        <p:spPr bwMode="auto">
          <a:xfrm>
            <a:off x="4890584" y="2611447"/>
            <a:ext cx="2410832" cy="36344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8206026-500B-B044-5694-C14DF7CE3663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3B37F82-D2E9-1824-F6B0-203584CB6AC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0643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0CE6-9FE9-0003-94B1-BE74CF4A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D02565-5DD2-39C1-7230-D25705DA74BC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Confronto dei modelli predittivi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397DB6-2FF5-D574-AE5F-6F5B9B9AC130}"/>
              </a:ext>
            </a:extLst>
          </p:cNvPr>
          <p:cNvSpPr txBox="1"/>
          <p:nvPr/>
        </p:nvSpPr>
        <p:spPr>
          <a:xfrm>
            <a:off x="636600" y="1920734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Le tecniche di selezione delle feature hanno giocato un ruolo cruciale nell'ottimizzazione dei modelli.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E73737-16FF-988D-4EE9-9B321793C840}"/>
              </a:ext>
            </a:extLst>
          </p:cNvPr>
          <p:cNvSpPr txBox="1"/>
          <p:nvPr/>
        </p:nvSpPr>
        <p:spPr>
          <a:xfrm>
            <a:off x="636600" y="2496549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L'</a:t>
            </a:r>
            <a:r>
              <a:rPr lang="it-IT" sz="1600" b="1" dirty="0"/>
              <a:t>Information Gain </a:t>
            </a:r>
            <a:r>
              <a:rPr lang="it-IT" sz="1600" dirty="0"/>
              <a:t>è stato il metodo più efficace per entrambi i progetti, riducendo le feature da 22 a 13 in </a:t>
            </a:r>
            <a:r>
              <a:rPr lang="it-IT" sz="1600" dirty="0" err="1"/>
              <a:t>Bookkeeper</a:t>
            </a:r>
            <a:r>
              <a:rPr lang="it-IT" sz="1600" dirty="0"/>
              <a:t> e a 18 in OpenJPA. Questa riduzione non ha compromesso le prestazioni del modello.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DAB9E8-CDAA-2A20-C109-3F2EB31CB93B}"/>
              </a:ext>
            </a:extLst>
          </p:cNvPr>
          <p:cNvSpPr txBox="1"/>
          <p:nvPr/>
        </p:nvSpPr>
        <p:spPr>
          <a:xfrm>
            <a:off x="636600" y="3161862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 err="1"/>
              <a:t>Forward</a:t>
            </a:r>
            <a:r>
              <a:rPr lang="it-IT" sz="1600" b="1" dirty="0"/>
              <a:t> </a:t>
            </a:r>
            <a:r>
              <a:rPr lang="it-IT" sz="1600" b="1" dirty="0" err="1"/>
              <a:t>Search</a:t>
            </a:r>
            <a:r>
              <a:rPr lang="it-IT" sz="1600" dirty="0"/>
              <a:t>: Ha prodotto modelli instabili con metriche sensibilmente inferiori rispetto all'Information Gain.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4CAE5D-2DA4-C9B0-4AD1-C60593EFB99E}"/>
              </a:ext>
            </a:extLst>
          </p:cNvPr>
          <p:cNvSpPr txBox="1"/>
          <p:nvPr/>
        </p:nvSpPr>
        <p:spPr>
          <a:xfrm>
            <a:off x="636600" y="4244019"/>
            <a:ext cx="4987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conclusione, i risultati confermano che </a:t>
            </a:r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dirty="0"/>
              <a:t>, combinato con la selezione delle feature tramite </a:t>
            </a:r>
            <a:r>
              <a:rPr lang="it-IT" sz="1600" b="1" dirty="0"/>
              <a:t>Information Gain</a:t>
            </a:r>
            <a:r>
              <a:rPr lang="it-IT" sz="1600" dirty="0"/>
              <a:t>, rappresenta il modello più equilibrato e robusto per la previsione dei bug in entrambi i contesti analizzati.</a:t>
            </a:r>
          </a:p>
        </p:txBody>
      </p:sp>
      <p:pic>
        <p:nvPicPr>
          <p:cNvPr id="11" name="Immagine 10" descr="Immagine che contiene testo,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4346C3E5-8011-FEF4-70F2-A1710020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1369" y="3827175"/>
            <a:ext cx="3608631" cy="2403348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7CA5449-A25D-E557-7A07-6C5FD186427B}"/>
              </a:ext>
            </a:extLst>
          </p:cNvPr>
          <p:cNvSpPr/>
          <p:nvPr/>
        </p:nvSpPr>
        <p:spPr bwMode="auto">
          <a:xfrm>
            <a:off x="2951549" y="306504"/>
            <a:ext cx="6288902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METODOLOGIA - ADDESTRAMENTO E INFERENZA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E476E4-3249-7CD4-58EC-D47DD5F29C3E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56211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3D8DB-9455-082F-6266-5EA737BB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C79F01-51AD-9F38-877C-89D395E3E280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C24E395-098C-09C9-5DF7-5A3CC035F957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055D92-B36B-7613-FAB5-B1E037C8F7BB}"/>
              </a:ext>
            </a:extLst>
          </p:cNvPr>
          <p:cNvSpPr txBox="1"/>
          <p:nvPr/>
        </p:nvSpPr>
        <p:spPr>
          <a:xfrm>
            <a:off x="636600" y="16586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La selezione dei metodi da sottoporre a refactoring non è stata arbitraria, ma è stata guidata direttamente dai risultati dell'analisi di correlazione. Sono stati individuati, infatti, i metodi con le metriche più fortemente correlate alla "</a:t>
            </a:r>
            <a:r>
              <a:rPr lang="it-IT" sz="1600" dirty="0" err="1"/>
              <a:t>buggyness</a:t>
            </a:r>
            <a:r>
              <a:rPr lang="it-IT" sz="1600" dirty="0"/>
              <a:t>".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5DCBAAC-B6A0-D99D-5BDC-AD08574FDB6F}"/>
              </a:ext>
            </a:extLst>
          </p:cNvPr>
          <p:cNvGrpSpPr/>
          <p:nvPr/>
        </p:nvGrpSpPr>
        <p:grpSpPr>
          <a:xfrm>
            <a:off x="849592" y="2853663"/>
            <a:ext cx="4397468" cy="2982541"/>
            <a:chOff x="711882" y="2606823"/>
            <a:chExt cx="4397468" cy="298254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D6EEC6A-13AF-EEE5-74EB-BBDBEB514792}"/>
                </a:ext>
              </a:extLst>
            </p:cNvPr>
            <p:cNvSpPr/>
            <p:nvPr/>
          </p:nvSpPr>
          <p:spPr bwMode="auto">
            <a:xfrm>
              <a:off x="711882" y="2865938"/>
              <a:ext cx="4397468" cy="27234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L'analisi di correlazione ha rivelato che la complessità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ciclomatica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una delle metriche più predittive. La scelta è ricaduta sul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processPacket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, che presentava un valore eccezionalmente alto (34), rendendolo un candidato ideale per un intervento di refactoring facilmente misurabile e rappresentativo del problema.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FBBB2D43-2DD8-4358-4691-159C8BB21B86}"/>
                </a:ext>
              </a:extLst>
            </p:cNvPr>
            <p:cNvSpPr/>
            <p:nvPr/>
          </p:nvSpPr>
          <p:spPr bwMode="auto">
            <a:xfrm>
              <a:off x="1756793" y="2606823"/>
              <a:ext cx="2307645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88D95EE-9724-2189-76B9-E06ED50F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16106"/>
              </p:ext>
            </p:extLst>
          </p:nvPr>
        </p:nvGraphicFramePr>
        <p:xfrm>
          <a:off x="5529360" y="2394848"/>
          <a:ext cx="5596863" cy="356738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72360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23152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30135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035E6D9-2C75-D7AA-B393-95CF069907AA}"/>
              </a:ext>
            </a:extLst>
          </p:cNvPr>
          <p:cNvSpPr txBox="1"/>
          <p:nvPr/>
        </p:nvSpPr>
        <p:spPr>
          <a:xfrm>
            <a:off x="6933966" y="5962236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antecedenti al refactoring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DF4FD5-5A42-7005-F915-766C9367069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7502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88A8-9CE1-A50E-BC65-30323458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08E2EC-56C3-9341-6D48-81A9F009EBA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C7F6DE6-BF79-C54A-F41E-C2EE278BB611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5F71447-162B-C35D-5C14-FC9D880A93D7}"/>
              </a:ext>
            </a:extLst>
          </p:cNvPr>
          <p:cNvGrpSpPr/>
          <p:nvPr/>
        </p:nvGrpSpPr>
        <p:grpSpPr>
          <a:xfrm>
            <a:off x="6910164" y="2564544"/>
            <a:ext cx="4437805" cy="3326571"/>
            <a:chOff x="-1277295" y="2441124"/>
            <a:chExt cx="4437805" cy="3326571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F7274781-1FEA-4224-4881-C50B623E7BD6}"/>
                </a:ext>
              </a:extLst>
            </p:cNvPr>
            <p:cNvSpPr/>
            <p:nvPr/>
          </p:nvSpPr>
          <p:spPr bwMode="auto">
            <a:xfrm>
              <a:off x="-1277295" y="2700238"/>
              <a:ext cx="4437805" cy="30674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La selezione del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eval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stata guidata dalla forte correlazione positiva tra la "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buggyness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" e il numero di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. Questo metodo, con un valore eccezionalmente alto di 175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, rappresenta un caso emblematico di come un codice eccessivamente lungo e complesso aumenti la probabilità di difetti, rendendolo il bersaglio perfetto per un intervento di refactoring.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3FCCB6E-0BC3-B7EF-EDDF-18F87B242663}"/>
                </a:ext>
              </a:extLst>
            </p:cNvPr>
            <p:cNvSpPr/>
            <p:nvPr/>
          </p:nvSpPr>
          <p:spPr bwMode="auto">
            <a:xfrm>
              <a:off x="144013" y="2441124"/>
              <a:ext cx="1595187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4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F0F4D0C-279B-57A3-9315-A2395A4A62CC}"/>
              </a:ext>
            </a:extLst>
          </p:cNvPr>
          <p:cNvSpPr txBox="1"/>
          <p:nvPr/>
        </p:nvSpPr>
        <p:spPr>
          <a:xfrm>
            <a:off x="2289720" y="6056815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antecedenti al refactoring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EC765D0-F37B-E678-0EEA-1A5918E3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00890"/>
              </p:ext>
            </p:extLst>
          </p:nvPr>
        </p:nvGraphicFramePr>
        <p:xfrm>
          <a:off x="885114" y="2489648"/>
          <a:ext cx="5596863" cy="3567326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72360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23152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301351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E3DE781-8C75-87AC-F8DA-FD00631740DC}"/>
              </a:ext>
            </a:extLst>
          </p:cNvPr>
          <p:cNvSpPr txBox="1"/>
          <p:nvPr/>
        </p:nvSpPr>
        <p:spPr>
          <a:xfrm>
            <a:off x="636600" y="16586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La selezione dei metodi da sottoporre a refactoring non è stata arbitraria, ma è stata guidata direttamente dai risultati dell'analisi di correlazione. Sono stati individuati, infatti, i metodi con le metriche più fortemente correlate alla "</a:t>
            </a:r>
            <a:r>
              <a:rPr lang="it-IT" sz="1600" dirty="0" err="1"/>
              <a:t>buggyness</a:t>
            </a:r>
            <a:r>
              <a:rPr lang="it-IT" sz="1600" dirty="0"/>
              <a:t>".</a:t>
            </a:r>
          </a:p>
        </p:txBody>
      </p:sp>
      <p:sp>
        <p:nvSpPr>
          <p:cNvPr id="3" name="Segnaposto numero diapositiva 1">
            <a:extLst>
              <a:ext uri="{FF2B5EF4-FFF2-40B4-BE49-F238E27FC236}">
                <a16:creationId xmlns:a16="http://schemas.microsoft.com/office/drawing/2014/main" id="{39BE2208-4C72-B4AE-1C42-13E110FAFDC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39371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7250-6656-069F-3106-6E37505B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6FEA7B37-85A4-85CB-AFF4-91A99A3B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25284"/>
              </p:ext>
            </p:extLst>
          </p:nvPr>
        </p:nvGraphicFramePr>
        <p:xfrm>
          <a:off x="6968106" y="1980692"/>
          <a:ext cx="5107152" cy="3567388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0329">
                  <a:extLst>
                    <a:ext uri="{9D8B030D-6E8A-4147-A177-3AD203B41FA5}">
                      <a16:colId xmlns:a16="http://schemas.microsoft.com/office/drawing/2014/main" val="2813592876"/>
                    </a:ext>
                  </a:extLst>
                </a:gridCol>
                <a:gridCol w="1736835">
                  <a:extLst>
                    <a:ext uri="{9D8B030D-6E8A-4147-A177-3AD203B41FA5}">
                      <a16:colId xmlns:a16="http://schemas.microsoft.com/office/drawing/2014/main" val="1089639505"/>
                    </a:ext>
                  </a:extLst>
                </a:gridCol>
                <a:gridCol w="2099988">
                  <a:extLst>
                    <a:ext uri="{9D8B030D-6E8A-4147-A177-3AD203B41FA5}">
                      <a16:colId xmlns:a16="http://schemas.microsoft.com/office/drawing/2014/main" val="2697431713"/>
                    </a:ext>
                  </a:extLst>
                </a:gridCol>
              </a:tblGrid>
              <a:tr h="21458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BookKeeper</a:t>
                      </a:r>
                    </a:p>
                  </a:txBody>
                  <a:tcPr marL="68580" marR="68580" marT="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it-IT" sz="1100" b="1" kern="1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OpenJPA</a:t>
                      </a:r>
                    </a:p>
                  </a:txBody>
                  <a:tcPr marL="68580" marR="68580" marT="0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5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org.apache.BookKeeper.proto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org.apache.openjpa.kernel.jpql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7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BookieServer</a:t>
                      </a:r>
                      <a:endParaRPr lang="it-IT" sz="10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JPQLExpressionBuilder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1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processPacket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1.2.0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9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6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Cognitive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1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98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MaxAddedLines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6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8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6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AvgDeletedLines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AvgChurn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NestingDepth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000" b="1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9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000" b="1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Buggy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buNone/>
                      </a:pPr>
                      <a:r>
                        <a:rPr lang="it-IT" sz="10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41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5D45F5-3023-B120-E148-14B41DA625D3}"/>
              </a:ext>
            </a:extLst>
          </p:cNvPr>
          <p:cNvSpPr txBox="1"/>
          <p:nvPr/>
        </p:nvSpPr>
        <p:spPr>
          <a:xfrm>
            <a:off x="8127857" y="5548080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dei metodi a seguito del refactoring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0F94B7-52B4-5DCB-37C9-FAB2F6DEA86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Refactoring guidato dai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515A29-EA84-4055-F765-466B15ECFB6D}"/>
              </a:ext>
            </a:extLst>
          </p:cNvPr>
          <p:cNvSpPr txBox="1"/>
          <p:nvPr/>
        </p:nvSpPr>
        <p:spPr>
          <a:xfrm>
            <a:off x="636600" y="1972133"/>
            <a:ext cx="6066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entrambi i metodi è stata utilizzata la tecnica di </a:t>
            </a:r>
            <a:r>
              <a:rPr lang="it-IT" sz="1600" b="1" dirty="0" err="1"/>
              <a:t>Extract</a:t>
            </a:r>
            <a:r>
              <a:rPr lang="it-IT" sz="1600" b="1" dirty="0"/>
              <a:t> Method</a:t>
            </a:r>
            <a:r>
              <a:rPr lang="it-IT" sz="1600" dirty="0"/>
              <a:t>, che consiste nel suddividere un metodo troppo lungo o complesso in sottocomponenti più piccoli e gestibili, ognuno con una singola responsabilità.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D2ECBEF-0EEB-74CD-C1FD-99F1AD45F572}"/>
              </a:ext>
            </a:extLst>
          </p:cNvPr>
          <p:cNvGrpSpPr/>
          <p:nvPr/>
        </p:nvGrpSpPr>
        <p:grpSpPr>
          <a:xfrm>
            <a:off x="706669" y="3354666"/>
            <a:ext cx="2916631" cy="2759056"/>
            <a:chOff x="243879" y="2486061"/>
            <a:chExt cx="2916631" cy="2131112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57B91E1F-4272-F414-B1BE-98CB71F8B572}"/>
                </a:ext>
              </a:extLst>
            </p:cNvPr>
            <p:cNvSpPr/>
            <p:nvPr/>
          </p:nvSpPr>
          <p:spPr bwMode="auto">
            <a:xfrm>
              <a:off x="243879" y="2749509"/>
              <a:ext cx="2916631" cy="18676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processPacket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stato ridotto in tre metodi più piccoli, portando a una riduzione della complessità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ciclomatica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del 79% (da 34 a 7).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BA3348AB-6166-2F1C-1067-96D29357C7E5}"/>
                </a:ext>
              </a:extLst>
            </p:cNvPr>
            <p:cNvSpPr/>
            <p:nvPr/>
          </p:nvSpPr>
          <p:spPr bwMode="auto">
            <a:xfrm>
              <a:off x="652782" y="2486061"/>
              <a:ext cx="2098824" cy="363442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BOOKKEEPER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2372EDD1-F9AF-F409-867F-FC9742F18354}"/>
              </a:ext>
            </a:extLst>
          </p:cNvPr>
          <p:cNvGrpSpPr/>
          <p:nvPr/>
        </p:nvGrpSpPr>
        <p:grpSpPr>
          <a:xfrm>
            <a:off x="3786484" y="3354668"/>
            <a:ext cx="2916631" cy="2759056"/>
            <a:chOff x="243879" y="1866279"/>
            <a:chExt cx="2916631" cy="1895095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F7ADB0C-0292-02FA-34E8-0F206D5EF6C2}"/>
                </a:ext>
              </a:extLst>
            </p:cNvPr>
            <p:cNvSpPr/>
            <p:nvPr/>
          </p:nvSpPr>
          <p:spPr bwMode="auto">
            <a:xfrm>
              <a:off x="243879" y="2100550"/>
              <a:ext cx="2916631" cy="16608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Il metodo </a:t>
              </a:r>
              <a:r>
                <a:rPr lang="it-IT" sz="1600" b="1" i="1" dirty="0" err="1">
                  <a:solidFill>
                    <a:schemeClr val="tx1"/>
                  </a:solidFill>
                  <a:latin typeface="Futura LT" pitchFamily="2" charset="0"/>
                </a:rPr>
                <a:t>eval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è stato frammentato in quattro unità più piccole, con una riduzione del numero di </a:t>
              </a:r>
              <a:r>
                <a:rPr lang="it-IT" sz="1600" dirty="0" err="1">
                  <a:solidFill>
                    <a:schemeClr val="tx1"/>
                  </a:solidFill>
                  <a:latin typeface="Futura LT" pitchFamily="2" charset="0"/>
                </a:rPr>
                <a:t>statement</a:t>
              </a:r>
              <a:r>
                <a:rPr lang="it-IT" sz="1600" dirty="0">
                  <a:solidFill>
                    <a:schemeClr val="tx1"/>
                  </a:solidFill>
                  <a:latin typeface="Futura LT" pitchFamily="2" charset="0"/>
                </a:rPr>
                <a:t> di oltre il 90% (da 175 a 13).</a:t>
              </a:r>
              <a:endParaRPr kumimoji="0" 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utura LT" pitchFamily="2" charset="0"/>
              </a:endParaRP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25A69DE-DEB5-816F-53D4-ED18B1FD8739}"/>
                </a:ext>
              </a:extLst>
            </p:cNvPr>
            <p:cNvSpPr/>
            <p:nvPr/>
          </p:nvSpPr>
          <p:spPr bwMode="auto">
            <a:xfrm>
              <a:off x="904600" y="1866279"/>
              <a:ext cx="1595187" cy="323190"/>
            </a:xfrm>
            <a:prstGeom prst="round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800" b="1" dirty="0">
                  <a:cs typeface="Times New Roman" panose="02020603050405020304" pitchFamily="18" charset="0"/>
                </a:rPr>
                <a:t>OPENJPA</a:t>
              </a:r>
            </a:p>
          </p:txBody>
        </p:sp>
      </p:grp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E15C4A6-7166-FD17-43EC-A21206FAE958}"/>
              </a:ext>
            </a:extLst>
          </p:cNvPr>
          <p:cNvSpPr/>
          <p:nvPr/>
        </p:nvSpPr>
        <p:spPr bwMode="auto">
          <a:xfrm>
            <a:off x="4184362" y="306504"/>
            <a:ext cx="3823277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REFACTORING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2209BA-5BA6-597F-561D-A6284DC0ECA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401776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7250-6656-069F-3106-6E37505B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0F94B7-52B4-5DCB-37C9-FAB2F6DEA86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Analisi "</a:t>
            </a:r>
            <a:r>
              <a:rPr lang="it-IT" dirty="0" err="1"/>
              <a:t>what-if</a:t>
            </a:r>
            <a:r>
              <a:rPr lang="it-IT" dirty="0"/>
              <a:t>" - BookKeeper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515A29-EA84-4055-F765-466B15ECFB6D}"/>
              </a:ext>
            </a:extLst>
          </p:cNvPr>
          <p:cNvSpPr txBox="1"/>
          <p:nvPr/>
        </p:nvSpPr>
        <p:spPr>
          <a:xfrm>
            <a:off x="636600" y="1778499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valutare l'impatto potenziale del refactoring guidato, è stata condotta un'analisi "</a:t>
            </a:r>
            <a:r>
              <a:rPr lang="it-IT" sz="1600" dirty="0" err="1"/>
              <a:t>what-if</a:t>
            </a:r>
            <a:r>
              <a:rPr lang="it-IT" sz="1600" dirty="0"/>
              <a:t>", simulando il suo effetto e studiandone i risultati.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69E9EF6-E93B-8C33-3C87-49E5296646FE}"/>
              </a:ext>
            </a:extLst>
          </p:cNvPr>
          <p:cNvSpPr txBox="1"/>
          <p:nvPr/>
        </p:nvSpPr>
        <p:spPr>
          <a:xfrm>
            <a:off x="636599" y="2455846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Nel caso di BookKeeper, l'intero dataset originale (</a:t>
            </a:r>
            <a:r>
              <a:rPr lang="it-IT" sz="1600" b="1" dirty="0"/>
              <a:t>Dataset A</a:t>
            </a:r>
            <a:r>
              <a:rPr lang="it-IT" sz="1600" dirty="0"/>
              <a:t>) è stato scomposto in due sottoinsiemi: un primo gruppo di 7.032 metodi che contenevano la feature "actionable" più correlata, ovvero la complessità </a:t>
            </a:r>
            <a:r>
              <a:rPr lang="it-IT" sz="1600" dirty="0" err="1"/>
              <a:t>ciclomatica</a:t>
            </a:r>
            <a:r>
              <a:rPr lang="it-IT" sz="1600" dirty="0"/>
              <a:t> (</a:t>
            </a:r>
            <a:r>
              <a:rPr lang="it-IT" sz="1600" b="1" dirty="0"/>
              <a:t>Dataset B+</a:t>
            </a:r>
            <a:r>
              <a:rPr lang="it-IT" sz="1600" dirty="0"/>
              <a:t>), e un secondo gruppo di 100 metodi che non presentavano tale caratteristica (</a:t>
            </a:r>
            <a:r>
              <a:rPr lang="it-IT" sz="1600" b="1" dirty="0"/>
              <a:t>Dataset C</a:t>
            </a:r>
            <a:r>
              <a:rPr lang="it-IT" sz="1600" dirty="0"/>
              <a:t>).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FBCEA76-C4AE-4E54-5CB4-DEDF2DBC0A90}"/>
              </a:ext>
            </a:extLst>
          </p:cNvPr>
          <p:cNvSpPr txBox="1"/>
          <p:nvPr/>
        </p:nvSpPr>
        <p:spPr>
          <a:xfrm>
            <a:off x="636599" y="3622654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simulare il refactoring sul </a:t>
            </a:r>
            <a:r>
              <a:rPr lang="it-IT" sz="1600" b="1" dirty="0"/>
              <a:t>Dataset B+,</a:t>
            </a:r>
            <a:r>
              <a:rPr lang="it-IT" sz="1600" dirty="0"/>
              <a:t> è stato costruito, a partire da esso, il </a:t>
            </a:r>
            <a:r>
              <a:rPr lang="it-IT" sz="1600" b="1" dirty="0"/>
              <a:t>Dataset B</a:t>
            </a:r>
            <a:r>
              <a:rPr lang="it-IT" sz="1600" dirty="0"/>
              <a:t> dove artificialmente è stata azzerata la feature "actionable".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6AB289-66ED-9141-9D33-EC1F89428A64}"/>
              </a:ext>
            </a:extLst>
          </p:cNvPr>
          <p:cNvSpPr txBox="1"/>
          <p:nvPr/>
        </p:nvSpPr>
        <p:spPr>
          <a:xfrm>
            <a:off x="636599" y="4297019"/>
            <a:ext cx="437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 risultati suggeriscono che, se si azzerasse la feature "actionable" da tutti i metodi in cui è presente, si potrebbero potenzialmente evitare 47 bug, equivalenti a circa lo 0,66% dei bug totali del progetto.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DBA70A31-D93C-AE71-49A1-ADC58963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77264"/>
              </p:ext>
            </p:extLst>
          </p:nvPr>
        </p:nvGraphicFramePr>
        <p:xfrm>
          <a:off x="6095999" y="4517710"/>
          <a:ext cx="3739017" cy="121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46339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1246339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1246339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Predetti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7032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6985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18009B-E6E9-6119-CD4D-C4F6DF387A22}"/>
              </a:ext>
            </a:extLst>
          </p:cNvPr>
          <p:cNvSpPr txBox="1"/>
          <p:nvPr/>
        </p:nvSpPr>
        <p:spPr>
          <a:xfrm>
            <a:off x="6571682" y="5714402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Esiti dell’analisi </a:t>
            </a:r>
            <a:r>
              <a:rPr lang="it-IT" sz="10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 progetto BookKeeper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5D742E1F-129B-BE36-E539-AE6C13A81E63}"/>
              </a:ext>
            </a:extLst>
          </p:cNvPr>
          <p:cNvSpPr/>
          <p:nvPr/>
        </p:nvSpPr>
        <p:spPr bwMode="auto">
          <a:xfrm>
            <a:off x="4564851" y="306504"/>
            <a:ext cx="306229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ANALISI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95E14C-5BDC-B757-9522-70C658293A6B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7993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E4F0-3E0E-9691-F6D2-CECF4876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3092D-9A90-84FA-ADCD-185BA9CFFF6E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Analisi "</a:t>
            </a:r>
            <a:r>
              <a:rPr lang="it-IT" dirty="0" err="1"/>
              <a:t>what-if</a:t>
            </a:r>
            <a:r>
              <a:rPr lang="it-IT" dirty="0"/>
              <a:t>" - OpenJPA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39DBF8A-26E8-8CE8-6E6B-148F37BDEBB1}"/>
              </a:ext>
            </a:extLst>
          </p:cNvPr>
          <p:cNvSpPr txBox="1"/>
          <p:nvPr/>
        </p:nvSpPr>
        <p:spPr>
          <a:xfrm>
            <a:off x="636600" y="1747164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Come per BookKeeper, l'intero dataset originale (</a:t>
            </a:r>
            <a:r>
              <a:rPr lang="it-IT" sz="1600" b="1" dirty="0"/>
              <a:t>Dataset A</a:t>
            </a:r>
            <a:r>
              <a:rPr lang="it-IT" sz="1600" dirty="0"/>
              <a:t>) è stato scomposto in due sottoinsiemi: un primo gruppo di 14.334 metodi che contenevano la feature "actionable" più correlata, ovvero il numero di </a:t>
            </a:r>
            <a:r>
              <a:rPr lang="it-IT" sz="1600" dirty="0" err="1"/>
              <a:t>statement</a:t>
            </a:r>
            <a:r>
              <a:rPr lang="it-IT" sz="1600" dirty="0"/>
              <a:t> (</a:t>
            </a:r>
            <a:r>
              <a:rPr lang="it-IT" sz="1600" b="1" dirty="0"/>
              <a:t>Dataset B+</a:t>
            </a:r>
            <a:r>
              <a:rPr lang="it-IT" sz="1600" dirty="0"/>
              <a:t>), e un secondo gruppo di 578 metodi che non presentavano tale caratteristica (</a:t>
            </a:r>
            <a:r>
              <a:rPr lang="it-IT" sz="1600" b="1" dirty="0"/>
              <a:t>Dataset C</a:t>
            </a:r>
            <a:r>
              <a:rPr lang="it-IT" sz="1600" dirty="0"/>
              <a:t>).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6AB8E8F-869D-7C5F-C45E-57C1F48E9E37}"/>
              </a:ext>
            </a:extLst>
          </p:cNvPr>
          <p:cNvSpPr txBox="1"/>
          <p:nvPr/>
        </p:nvSpPr>
        <p:spPr>
          <a:xfrm>
            <a:off x="636600" y="3136613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simulare il refactoring sul </a:t>
            </a:r>
            <a:r>
              <a:rPr lang="it-IT" sz="1600" b="1" dirty="0"/>
              <a:t>Dataset B+,</a:t>
            </a:r>
            <a:r>
              <a:rPr lang="it-IT" sz="1600" dirty="0"/>
              <a:t> è stato costruito, a partire da esso, il </a:t>
            </a:r>
            <a:r>
              <a:rPr lang="it-IT" sz="1600" b="1" dirty="0"/>
              <a:t>Dataset B</a:t>
            </a:r>
            <a:r>
              <a:rPr lang="it-IT" sz="1600" dirty="0"/>
              <a:t> dove artificialmente è stata azzerata la feature "actionable".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08190A-578C-9FC8-F9ED-5F896AA50D73}"/>
              </a:ext>
            </a:extLst>
          </p:cNvPr>
          <p:cNvSpPr txBox="1"/>
          <p:nvPr/>
        </p:nvSpPr>
        <p:spPr>
          <a:xfrm>
            <a:off x="636600" y="4033619"/>
            <a:ext cx="50952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questo contesto simulato, il numero di metodi buggy predetti è sceso di 486 unità. Questa diminuzione è pari al 3,25% delle previsioni iniziali sul Dataset B+ (486 su 14938). Inoltre, l'affidabilità del modello è migliorata notevolmente, passando da una sovrastima del 4,21% a una sovrastima dello 0,82% rispetto ai bug predetti sul Dataset B+.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E1999E15-051F-4195-FD95-44C4D053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96783"/>
              </p:ext>
            </p:extLst>
          </p:nvPr>
        </p:nvGraphicFramePr>
        <p:xfrm>
          <a:off x="5977353" y="4033619"/>
          <a:ext cx="5696692" cy="121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24173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  <a:gridCol w="1424173">
                  <a:extLst>
                    <a:ext uri="{9D8B030D-6E8A-4147-A177-3AD203B41FA5}">
                      <a16:colId xmlns:a16="http://schemas.microsoft.com/office/drawing/2014/main" val="617804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Predetti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Sovrastima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14912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15511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+599 (+4.02%)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B+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14334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14938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+604 (+4.21%)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578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573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+5 (+ 0.86%)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14452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it-IT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t-IT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7BD7D6-0F7B-25C5-6B86-2D317312DC94}"/>
              </a:ext>
            </a:extLst>
          </p:cNvPr>
          <p:cNvSpPr txBox="1"/>
          <p:nvPr/>
        </p:nvSpPr>
        <p:spPr>
          <a:xfrm>
            <a:off x="7431874" y="5238196"/>
            <a:ext cx="278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Esiti dell’analisi </a:t>
            </a:r>
            <a:r>
              <a:rPr lang="it-IT" sz="10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 progetto OpenJPA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6E6C12-8313-56D2-CF12-6817A7781F61}"/>
              </a:ext>
            </a:extLst>
          </p:cNvPr>
          <p:cNvSpPr/>
          <p:nvPr/>
        </p:nvSpPr>
        <p:spPr bwMode="auto">
          <a:xfrm>
            <a:off x="4564851" y="306504"/>
            <a:ext cx="306229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RISULTATI - ANALISI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C5855C9-9ABD-3A1F-A0A3-264C85FF53B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1178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5428D67-01AF-68F2-496D-E4FD5E7217F1}"/>
              </a:ext>
            </a:extLst>
          </p:cNvPr>
          <p:cNvSpPr/>
          <p:nvPr/>
        </p:nvSpPr>
        <p:spPr bwMode="auto">
          <a:xfrm>
            <a:off x="263887" y="2101344"/>
            <a:ext cx="4577968" cy="2875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manutenibilità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è uno dei pilastri dello sviluppo di sistemi software sostenibili. Sebbene l'attenzione si concentri spesso sulla qualità del codice, la ricerca empirica ha una lacuna nel quantificare l'impatto diretto del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refactoring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sulla riduzione dei difetti a livello di singolo metodo.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rgbClr val="381003"/>
              </a:solidFill>
              <a:effectLst/>
              <a:latin typeface="Futura LT"/>
            </a:endParaRPr>
          </a:p>
        </p:txBody>
      </p:sp>
      <p:pic>
        <p:nvPicPr>
          <p:cNvPr id="17" name="Immagine 16" descr="Immagine che contiene Elementi grafici, Carattere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50DB7CF-6DD1-66F3-0E94-AEDF40C8F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11" y="2501554"/>
            <a:ext cx="1899581" cy="1899581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2FB871C8-870E-1E02-5D5B-8B2D619F8BD4}"/>
              </a:ext>
            </a:extLst>
          </p:cNvPr>
          <p:cNvSpPr/>
          <p:nvPr/>
        </p:nvSpPr>
        <p:spPr bwMode="auto">
          <a:xfrm>
            <a:off x="4725338" y="306504"/>
            <a:ext cx="2730926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22520A-A79D-A8E1-F9E4-52137D458779}"/>
              </a:ext>
            </a:extLst>
          </p:cNvPr>
          <p:cNvSpPr txBox="1"/>
          <p:nvPr/>
        </p:nvSpPr>
        <p:spPr>
          <a:xfrm>
            <a:off x="2638447" y="1143598"/>
            <a:ext cx="691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Il problema della manutenibilità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BD5459-A7DD-4DEA-6FF6-D652FA5530BD}"/>
              </a:ext>
            </a:extLst>
          </p:cNvPr>
          <p:cNvSpPr/>
          <p:nvPr/>
        </p:nvSpPr>
        <p:spPr bwMode="auto">
          <a:xfrm>
            <a:off x="7335825" y="2099534"/>
            <a:ext cx="4577968" cy="2875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L’idea alla base del progetto è fornire uno strumento  in grado di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individuare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quali metodi siano a rischio di bug, ma anche quantificare in modo tangibile quanti difetti si potrebbero </a:t>
            </a: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prevenire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 attuando interventi mirati di refactoring.</a:t>
            </a:r>
          </a:p>
        </p:txBody>
      </p:sp>
      <p:sp>
        <p:nvSpPr>
          <p:cNvPr id="5" name="Segnaposto numero diapositiva 1">
            <a:extLst>
              <a:ext uri="{FF2B5EF4-FFF2-40B4-BE49-F238E27FC236}">
                <a16:creationId xmlns:a16="http://schemas.microsoft.com/office/drawing/2014/main" id="{F4F789FD-4374-92B5-48B7-46240073CA3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38739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115C-9C72-015C-9E11-EFF1A684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AA010F-9460-31DC-2346-C6743B495C2A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Risposte alle domande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107C28-7918-0ADF-6423-5C8AF88815DA}"/>
              </a:ext>
            </a:extLst>
          </p:cNvPr>
          <p:cNvSpPr txBox="1"/>
          <p:nvPr/>
        </p:nvSpPr>
        <p:spPr>
          <a:xfrm>
            <a:off x="636600" y="4863851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Questi risultati offrono una prova tangibile del legame tra le metriche di qualità del codice e la presenza di difetti, suggerendo che un'attenzione mirata al miglioramento strutturale può portare a un notevole aumento della manutenibilità del software.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C967E63-F91C-D59B-A6FC-0385BB2F4986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D370E-5785-F994-BF86-6017524B9503}"/>
              </a:ext>
            </a:extLst>
          </p:cNvPr>
          <p:cNvSpPr txBox="1"/>
          <p:nvPr/>
        </p:nvSpPr>
        <p:spPr>
          <a:xfrm>
            <a:off x="636600" y="1890341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Il nostro studio ha fornito una risposta chiara e concreta alle domande di ricerca, confermando che un approccio predittivo può guidare in modo efficace il processo di manutenzione del software.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EF54FD-75BE-6733-04DC-533F242F9621}"/>
              </a:ext>
            </a:extLst>
          </p:cNvPr>
          <p:cNvSpPr txBox="1"/>
          <p:nvPr/>
        </p:nvSpPr>
        <p:spPr>
          <a:xfrm>
            <a:off x="636600" y="2716596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Risposta a RQ1:</a:t>
            </a:r>
            <a:r>
              <a:rPr lang="it-IT" sz="1600" dirty="0"/>
              <a:t> Il classificatore </a:t>
            </a:r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dirty="0"/>
              <a:t> si è dimostrato il più efficace, ottenendo le migliori prestazioni in termini di AUC e </a:t>
            </a:r>
            <a:r>
              <a:rPr lang="it-IT" sz="1600" dirty="0" err="1"/>
              <a:t>precision</a:t>
            </a:r>
            <a:r>
              <a:rPr lang="it-IT" sz="1600" dirty="0"/>
              <a:t>. La sua robustezza e capacità di gestire le complessità dei dati lo rendono lo strumento ideale per identificare in modo proattivo i metodi a rischio di bug.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97FB75-546B-1EE9-4299-026367CE3207}"/>
              </a:ext>
            </a:extLst>
          </p:cNvPr>
          <p:cNvSpPr txBox="1"/>
          <p:nvPr/>
        </p:nvSpPr>
        <p:spPr>
          <a:xfrm>
            <a:off x="636600" y="3542852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Risposta a RQ2:</a:t>
            </a:r>
            <a:r>
              <a:rPr lang="it-IT" sz="1600" dirty="0"/>
              <a:t> L'analisi "</a:t>
            </a:r>
            <a:r>
              <a:rPr lang="it-IT" sz="1600" dirty="0" err="1"/>
              <a:t>what-if</a:t>
            </a:r>
            <a:r>
              <a:rPr lang="it-IT" sz="1600" dirty="0"/>
              <a:t>" ha quantificato il potenziale impatto del refactoring, dimostrando che la riduzione delle metriche più fortemente correlate ai difetti può portare a una diminuzione significativa del numero di bug attesi. La simulazione ha mostrato un potenziale di prevenzione di 47 bug per BookKeeper e ben 486 bug per OpenJPA.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878B57E-298C-1AA6-388C-E5CFE2C4FF67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52518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3E8F9-EF4B-31C2-3D69-A67EF1F1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34AACD-554B-657F-175B-957249C28158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Minacce alla validità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83453E-4779-373A-BB7F-53D9EAE1609E}"/>
              </a:ext>
            </a:extLst>
          </p:cNvPr>
          <p:cNvSpPr txBox="1"/>
          <p:nvPr/>
        </p:nvSpPr>
        <p:spPr>
          <a:xfrm>
            <a:off x="636600" y="4536242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 err="1"/>
              <a:t>Bias</a:t>
            </a:r>
            <a:r>
              <a:rPr lang="it-IT" sz="1600" b="1" dirty="0"/>
              <a:t> nella Selezione:</a:t>
            </a:r>
            <a:r>
              <a:rPr lang="it-IT" sz="1600" dirty="0"/>
              <a:t> La scelta delle metriche su cui intervenire per l'analisi </a:t>
            </a:r>
            <a:r>
              <a:rPr lang="it-IT" sz="1600" dirty="0" err="1"/>
              <a:t>what-if</a:t>
            </a:r>
            <a:r>
              <a:rPr lang="it-IT" sz="1600" dirty="0"/>
              <a:t> è stata basata sulle correlazioni più forti, ma può essere influenzata da un </a:t>
            </a:r>
            <a:r>
              <a:rPr lang="it-IT" sz="1600" dirty="0" err="1"/>
              <a:t>bias</a:t>
            </a:r>
            <a:r>
              <a:rPr lang="it-IT" sz="1600" dirty="0"/>
              <a:t> soggettivo. Questo potrebbe portare a ignorare altre metriche potenzialmente rilevanti.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2D9DA2-D90D-0DA4-88CD-2308B60DC28E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76F52A-B2B9-CC82-36D8-A229C8587F02}"/>
              </a:ext>
            </a:extLst>
          </p:cNvPr>
          <p:cNvSpPr txBox="1"/>
          <p:nvPr/>
        </p:nvSpPr>
        <p:spPr>
          <a:xfrm>
            <a:off x="636600" y="2026756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È importante riconoscere che la nostra analisi è soggetta a determinate limitazioni e minacce alla validità. Riconoscerle è fondamentale per comprendere il contesto dei risultati e per orientare la ricerca futura.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5B5B85-7914-2783-612F-AA36B8BB8FCD}"/>
              </a:ext>
            </a:extLst>
          </p:cNvPr>
          <p:cNvSpPr txBox="1"/>
          <p:nvPr/>
        </p:nvSpPr>
        <p:spPr>
          <a:xfrm>
            <a:off x="636600" y="2933101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Errori di Misura delle Metriche:</a:t>
            </a:r>
            <a:r>
              <a:rPr lang="it-IT" sz="1600" dirty="0"/>
              <a:t> Il calcolo automatico delle metriche può essere soggetto a imprecisioni. Piccoli errori nella misurazione possono propagarsi e influenzare le previsioni del modello.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AE540B-7352-A5DD-36F6-5A6694C6C61F}"/>
              </a:ext>
            </a:extLst>
          </p:cNvPr>
          <p:cNvSpPr txBox="1"/>
          <p:nvPr/>
        </p:nvSpPr>
        <p:spPr>
          <a:xfrm>
            <a:off x="636600" y="3459024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Assunzioni nell'Analisi "</a:t>
            </a:r>
            <a:r>
              <a:rPr lang="it-IT" sz="1600" b="1" dirty="0" err="1"/>
              <a:t>What-If</a:t>
            </a:r>
            <a:r>
              <a:rPr lang="it-IT" sz="1600" b="1" dirty="0"/>
              <a:t>":</a:t>
            </a:r>
            <a:r>
              <a:rPr lang="it-IT" sz="1600" dirty="0"/>
              <a:t> L'esperimento </a:t>
            </a:r>
            <a:r>
              <a:rPr lang="it-IT" sz="1600" dirty="0" err="1"/>
              <a:t>what-if</a:t>
            </a:r>
            <a:r>
              <a:rPr lang="it-IT" sz="1600" dirty="0"/>
              <a:t> si basa su due assunzioni semplificative. La prima è che le feature siano tra loro indipendenti, e la seconda è che sia possibile azzerare completamente la feature "actionable" tramite un refactoring. In uno scenario reale, la rimozione completa non è sempre possibile, e l'interazione tra le metriche può essere più complessa.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14AB412-B0BE-69C4-A899-8BDA4D08940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10877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A94E9-CECA-D01B-18F2-843C04A0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10BF05-7CA2-13E3-49FB-6742AA57B972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Lavori futuri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A14C67D-04AF-5E30-4266-5AB39032364B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434949-8643-C2F5-1099-A8CF986AB877}"/>
              </a:ext>
            </a:extLst>
          </p:cNvPr>
          <p:cNvSpPr txBox="1"/>
          <p:nvPr/>
        </p:nvSpPr>
        <p:spPr>
          <a:xfrm>
            <a:off x="636600" y="1848787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Nonostante i risultati positivi, la ricerca apre la strada a ulteriori sviluppi per migliorare e validare l'approccio predittivo in diversi contesti. I prossimi passi futuri potrebbero includere: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873F45-A22D-89F5-D2AB-94E243575D6A}"/>
              </a:ext>
            </a:extLst>
          </p:cNvPr>
          <p:cNvSpPr txBox="1"/>
          <p:nvPr/>
        </p:nvSpPr>
        <p:spPr>
          <a:xfrm>
            <a:off x="636600" y="2520323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Analisi comparativa:</a:t>
            </a:r>
            <a:r>
              <a:rPr lang="it-IT" sz="1600" dirty="0"/>
              <a:t> Applicare la stessa metodologia a progetti con architetture non </a:t>
            </a:r>
            <a:r>
              <a:rPr lang="it-IT" sz="1600" dirty="0" err="1"/>
              <a:t>object-oriented</a:t>
            </a:r>
            <a:r>
              <a:rPr lang="it-IT" sz="1600" dirty="0"/>
              <a:t> (come progetti funzionali o ibridi) per verificare se le correlazioni e le previsioni si mantengono valide.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0BA3DF-3301-15CB-4BC0-9D1A9F0AB396}"/>
              </a:ext>
            </a:extLst>
          </p:cNvPr>
          <p:cNvSpPr txBox="1"/>
          <p:nvPr/>
        </p:nvSpPr>
        <p:spPr>
          <a:xfrm>
            <a:off x="636600" y="3163900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Integrazione dei dati:</a:t>
            </a:r>
            <a:r>
              <a:rPr lang="it-IT" sz="1600" dirty="0"/>
              <a:t> Arricchire il dataset con metriche a </a:t>
            </a:r>
            <a:r>
              <a:rPr lang="it-IT" sz="1600" dirty="0" err="1"/>
              <a:t>runtime</a:t>
            </a:r>
            <a:r>
              <a:rPr lang="it-IT" sz="1600" dirty="0"/>
              <a:t> e dati di performance per rafforzare ulteriormente la predizione.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FFBA7E-83BD-17A8-A82D-6359E1081ED3}"/>
              </a:ext>
            </a:extLst>
          </p:cNvPr>
          <p:cNvSpPr txBox="1"/>
          <p:nvPr/>
        </p:nvSpPr>
        <p:spPr>
          <a:xfrm>
            <a:off x="636600" y="3807477"/>
            <a:ext cx="109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b="1" dirty="0"/>
              <a:t>Sviluppo di strumenti interattivi:</a:t>
            </a:r>
            <a:r>
              <a:rPr lang="it-IT" sz="1600" dirty="0"/>
              <a:t> Creare tool per gli ingegneri del software che, in tempo reale, evidenzino i metodi critici durante la fase di scrittura del codice, trasformando la prevenzione dei bug in un processo integrato e continuo.</a:t>
            </a:r>
            <a:endParaRPr lang="it-IT" sz="1600" dirty="0">
              <a:effectLst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3389777-17FB-BD2A-BFD0-469AEFC5E2E9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5184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3C24-86DA-81B4-CE49-D3D30D73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B2D52F6-452E-D8F5-5051-DE6E03C2DCB6}"/>
              </a:ext>
            </a:extLst>
          </p:cNvPr>
          <p:cNvSpPr/>
          <p:nvPr/>
        </p:nvSpPr>
        <p:spPr bwMode="auto">
          <a:xfrm>
            <a:off x="4737544" y="306504"/>
            <a:ext cx="2716913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cs typeface="Times New Roman" panose="02020603050405020304" pitchFamily="18" charset="0"/>
              </a:rPr>
              <a:t>RIFERIMENTI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6CB036-F557-2527-5700-62487895FC26}"/>
              </a:ext>
            </a:extLst>
          </p:cNvPr>
          <p:cNvSpPr txBox="1"/>
          <p:nvPr/>
        </p:nvSpPr>
        <p:spPr>
          <a:xfrm>
            <a:off x="1424110" y="2523847"/>
            <a:ext cx="107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it-IT" sz="1800" dirty="0"/>
              <a:t>GitHub repository per il codice sorgente: </a:t>
            </a:r>
            <a:r>
              <a:rPr lang="it-IT" sz="1800" dirty="0">
                <a:hlinkClick r:id="rId2"/>
              </a:rPr>
              <a:t>https://github.com/F-masci/isw2-prediction </a:t>
            </a:r>
            <a:endParaRPr lang="it-IT" sz="1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7EC98A-191B-FFA8-0AFB-67552A9300CB}"/>
              </a:ext>
            </a:extLst>
          </p:cNvPr>
          <p:cNvSpPr txBox="1"/>
          <p:nvPr/>
        </p:nvSpPr>
        <p:spPr>
          <a:xfrm>
            <a:off x="1424110" y="3833312"/>
            <a:ext cx="107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it-IT" sz="1800" dirty="0"/>
              <a:t>Analisi di </a:t>
            </a:r>
            <a:r>
              <a:rPr lang="it-IT" sz="1800" dirty="0" err="1"/>
              <a:t>SonarCloud</a:t>
            </a:r>
            <a:r>
              <a:rPr lang="it-IT" sz="1800" dirty="0"/>
              <a:t>: </a:t>
            </a:r>
            <a:r>
              <a:rPr lang="it-IT" sz="1800" dirty="0">
                <a:hlinkClick r:id="rId3"/>
              </a:rPr>
              <a:t>https://sonarcloud.io/project/overview?id=F-masci_isw2-prediction</a:t>
            </a:r>
            <a:endParaRPr lang="it-IT" sz="18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45F8C6A-013C-1721-B394-F30D1199D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42" y="2278262"/>
            <a:ext cx="829724" cy="829724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BE13B80-3D7A-CE17-9716-891749FAA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939" y="3587727"/>
            <a:ext cx="874130" cy="829724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5074161-A156-8738-4241-094EA909D741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621722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15F82-EB7A-4514-4AD1-7342E6B7DB37}"/>
              </a:ext>
            </a:extLst>
          </p:cNvPr>
          <p:cNvSpPr txBox="1"/>
          <p:nvPr/>
        </p:nvSpPr>
        <p:spPr>
          <a:xfrm>
            <a:off x="2158404" y="3075057"/>
            <a:ext cx="787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40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GRAZIE PER L’ATTENZIONE</a:t>
            </a:r>
            <a:endParaRPr lang="it-IT" sz="4000" dirty="0">
              <a:solidFill>
                <a:schemeClr val="accent4">
                  <a:lumMod val="65000"/>
                  <a:lumOff val="3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32A2-8194-05CB-9E65-1FA90786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A176530A-BA24-A461-9081-BFDD938C6E87}"/>
              </a:ext>
            </a:extLst>
          </p:cNvPr>
          <p:cNvSpPr/>
          <p:nvPr/>
        </p:nvSpPr>
        <p:spPr bwMode="auto">
          <a:xfrm>
            <a:off x="2091665" y="2079000"/>
            <a:ext cx="8008671" cy="27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dirty="0">
                <a:latin typeface="Futura LT"/>
                <a:cs typeface="Times New Roman" panose="02020603050405020304" pitchFamily="18" charset="0"/>
              </a:rPr>
              <a:t>Lo studio si articola attorno a due domande principali: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RQ1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: Quale classificatore è in grado di prevedere con maggiore accuratezza se un metodo sarà buggy in una data release?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800" b="1" dirty="0">
                <a:latin typeface="Futura LT"/>
                <a:cs typeface="Times New Roman" panose="02020603050405020304" pitchFamily="18" charset="0"/>
              </a:rPr>
              <a:t>RQ2</a:t>
            </a:r>
            <a:r>
              <a:rPr lang="it-IT" sz="1800" dirty="0">
                <a:latin typeface="Futura LT"/>
                <a:cs typeface="Times New Roman" panose="02020603050405020304" pitchFamily="18" charset="0"/>
              </a:rPr>
              <a:t>: quanti metodi buggy si potrebbero potenzialmente evitare applicando tecniche di predizione efficaci a supporto delle attività di refactoring?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E271FA-13B5-8FBB-B067-EAA145527150}"/>
              </a:ext>
            </a:extLst>
          </p:cNvPr>
          <p:cNvSpPr txBox="1"/>
          <p:nvPr/>
        </p:nvSpPr>
        <p:spPr>
          <a:xfrm>
            <a:off x="3278945" y="1143598"/>
            <a:ext cx="562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Le domande di ricerca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BDE9B7A-4030-39D0-9908-92AB650FF7D3}"/>
              </a:ext>
            </a:extLst>
          </p:cNvPr>
          <p:cNvSpPr/>
          <p:nvPr/>
        </p:nvSpPr>
        <p:spPr bwMode="auto">
          <a:xfrm>
            <a:off x="4725338" y="306504"/>
            <a:ext cx="2730926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INTRODUZIONE</a:t>
            </a:r>
          </a:p>
        </p:txBody>
      </p:sp>
      <p:pic>
        <p:nvPicPr>
          <p:cNvPr id="4" name="Immagine 3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0BC37528-04FE-6830-7E96-181E3140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329">
            <a:off x="9116387" y="4104242"/>
            <a:ext cx="1144401" cy="114440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7150A6-23E4-08F1-2E9E-074BFAACFC40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2464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40C5-EDC2-BD46-0252-DE3F435A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DEEE4F-4346-8394-95DD-F71EAE1A512B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Raccolta delle metriche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4982673-3ED0-DB22-7A97-4B682A5B1112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F8CD7D-7499-F62A-6E9B-1912EABBF163}"/>
              </a:ext>
            </a:extLst>
          </p:cNvPr>
          <p:cNvSpPr txBox="1"/>
          <p:nvPr/>
        </p:nvSpPr>
        <p:spPr>
          <a:xfrm>
            <a:off x="637216" y="1785553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latin typeface="Futura LT"/>
                <a:cs typeface="Times New Roman" panose="02020603050405020304" pitchFamily="18" charset="0"/>
              </a:rPr>
              <a:t>Il processo di creazione del dataset è basato su un'estrazione di informazioni da due progetti open source di rilievo: </a:t>
            </a:r>
            <a:r>
              <a:rPr lang="it-IT" sz="1600" b="1" dirty="0">
                <a:latin typeface="Futura LT"/>
                <a:cs typeface="Times New Roman" panose="02020603050405020304" pitchFamily="18" charset="0"/>
              </a:rPr>
              <a:t>Apache BookKeeper </a:t>
            </a:r>
            <a:r>
              <a:rPr lang="it-IT" sz="1600" dirty="0">
                <a:latin typeface="Futura LT"/>
                <a:cs typeface="Times New Roman" panose="02020603050405020304" pitchFamily="18" charset="0"/>
              </a:rPr>
              <a:t>e </a:t>
            </a:r>
            <a:r>
              <a:rPr lang="it-IT" sz="1600" b="1" dirty="0">
                <a:latin typeface="Futura LT"/>
                <a:cs typeface="Times New Roman" panose="02020603050405020304" pitchFamily="18" charset="0"/>
              </a:rPr>
              <a:t>Apache OpenJPA</a:t>
            </a:r>
            <a:r>
              <a:rPr lang="it-IT" sz="1600" dirty="0">
                <a:latin typeface="Futura 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3634D3-D7DE-1C04-0881-934F5646430C}"/>
              </a:ext>
            </a:extLst>
          </p:cNvPr>
          <p:cNvSpPr txBox="1"/>
          <p:nvPr/>
        </p:nvSpPr>
        <p:spPr>
          <a:xfrm>
            <a:off x="637216" y="2502875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L’obiettivo è mappare l'evoluzione di ogni singolo metodo e associarne lo stato di "</a:t>
            </a:r>
            <a:r>
              <a:rPr lang="it-IT" sz="1600" dirty="0" err="1"/>
              <a:t>buggyness</a:t>
            </a:r>
            <a:r>
              <a:rPr lang="it-IT" sz="1600" dirty="0"/>
              <a:t>" nel tempo. Per farlo, sono stati uniti i dati dei repository </a:t>
            </a:r>
            <a:r>
              <a:rPr lang="it-IT" sz="1600" b="1" dirty="0" err="1"/>
              <a:t>Git</a:t>
            </a:r>
            <a:r>
              <a:rPr lang="it-IT" sz="1600" dirty="0"/>
              <a:t> con le informazioni di tracciamento dei bug da </a:t>
            </a:r>
            <a:r>
              <a:rPr lang="it-IT" sz="1600" b="1" dirty="0" err="1"/>
              <a:t>Jira</a:t>
            </a:r>
            <a:r>
              <a:rPr lang="it-IT" sz="1600" dirty="0"/>
              <a:t>.</a:t>
            </a:r>
          </a:p>
        </p:txBody>
      </p:sp>
      <p:pic>
        <p:nvPicPr>
          <p:cNvPr id="13" name="Immagine 12" descr="Immagine che contiene Elementi grafici, Carattere, strumento di scrittura, penna&#10;&#10;Il contenuto generato dall'IA potrebbe non essere corretto.">
            <a:extLst>
              <a:ext uri="{FF2B5EF4-FFF2-40B4-BE49-F238E27FC236}">
                <a16:creationId xmlns:a16="http://schemas.microsoft.com/office/drawing/2014/main" id="{106D2E32-8919-0EEA-538E-718F015C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" y="742098"/>
            <a:ext cx="1920854" cy="619828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2C6C73E0-2589-F9CB-9277-0E1820DC6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5176" y="406847"/>
            <a:ext cx="1290330" cy="129033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DAC06C7-B44E-AECF-46C0-7A557CC5F921}"/>
              </a:ext>
            </a:extLst>
          </p:cNvPr>
          <p:cNvSpPr txBox="1"/>
          <p:nvPr/>
        </p:nvSpPr>
        <p:spPr>
          <a:xfrm>
            <a:off x="637216" y="3220197"/>
            <a:ext cx="1091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ogni release di ciascun progetto, è stata eseguita un'analisi statica e dinamica del codice sorgente tramite </a:t>
            </a:r>
            <a:r>
              <a:rPr lang="it-IT" sz="1600" dirty="0" err="1"/>
              <a:t>Git</a:t>
            </a:r>
            <a:r>
              <a:rPr lang="it-IT" sz="1600" dirty="0"/>
              <a:t>. Sono state raccolte metriche strutturali (come </a:t>
            </a:r>
            <a:r>
              <a:rPr lang="it-IT" sz="1600" dirty="0" err="1"/>
              <a:t>LoC</a:t>
            </a:r>
            <a:r>
              <a:rPr lang="it-IT" sz="1600" dirty="0"/>
              <a:t> e Complessità </a:t>
            </a:r>
            <a:r>
              <a:rPr lang="it-IT" sz="1600" dirty="0" err="1"/>
              <a:t>Ciclomatica</a:t>
            </a:r>
            <a:r>
              <a:rPr lang="it-IT" sz="1600" dirty="0"/>
              <a:t>) e metriche storiche (come il </a:t>
            </a:r>
            <a:r>
              <a:rPr lang="it-IT" sz="1600" dirty="0" err="1"/>
              <a:t>churn</a:t>
            </a:r>
            <a:r>
              <a:rPr lang="it-IT" sz="1600" dirty="0"/>
              <a:t>) per ogni metodo in ogni </a:t>
            </a:r>
            <a:r>
              <a:rPr lang="it-IT" sz="1600" dirty="0" err="1"/>
              <a:t>commit</a:t>
            </a:r>
            <a:r>
              <a:rPr lang="it-IT" sz="1600" dirty="0"/>
              <a:t> che lo riguarda.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970F0F-742E-CEFF-2B62-3D44DA5EA05F}"/>
              </a:ext>
            </a:extLst>
          </p:cNvPr>
          <p:cNvSpPr txBox="1"/>
          <p:nvPr/>
        </p:nvSpPr>
        <p:spPr>
          <a:xfrm>
            <a:off x="637216" y="4183741"/>
            <a:ext cx="1091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È stato considerato che, qualora un metodo non fosse stato modificato in una release, le sue metriche statiche restassero invariate rispetto alla release precedente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93A2B62-57B9-6335-FCC8-7E17CA623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25" y="5028159"/>
            <a:ext cx="9074150" cy="100840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47911-D879-4B2F-9516-D2E4ECB9BE39}"/>
              </a:ext>
            </a:extLst>
          </p:cNvPr>
          <p:cNvSpPr txBox="1"/>
          <p:nvPr/>
        </p:nvSpPr>
        <p:spPr>
          <a:xfrm>
            <a:off x="3264837" y="6036561"/>
            <a:ext cx="5662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Estratto del dataset di BookKeeper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CE89DAC-C4EE-8D8A-DC60-5EAE3B5FBB35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25300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D5972-FBCC-9DAD-ABCD-F8942051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9CCCDF-19C1-5EEF-FD02-11359F4C731D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Raccolta delle metriche</a:t>
            </a:r>
          </a:p>
        </p:txBody>
      </p:sp>
      <p:pic>
        <p:nvPicPr>
          <p:cNvPr id="13" name="Immagine 12" descr="Immagine che contiene Elementi grafici, Carattere, strumento di scrittura, penna&#10;&#10;Il contenuto generato dall'IA potrebbe non essere corretto.">
            <a:extLst>
              <a:ext uri="{FF2B5EF4-FFF2-40B4-BE49-F238E27FC236}">
                <a16:creationId xmlns:a16="http://schemas.microsoft.com/office/drawing/2014/main" id="{9423B247-E5C8-271D-79CD-EA6259E1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" y="742098"/>
            <a:ext cx="1920854" cy="619828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E3F429C-8B0D-1B36-A764-3D581B3E2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5176" y="406847"/>
            <a:ext cx="1290330" cy="1290330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F4F94AA-7AB7-B3EA-AA72-4289BCA3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592"/>
              </p:ext>
            </p:extLst>
          </p:nvPr>
        </p:nvGraphicFramePr>
        <p:xfrm>
          <a:off x="462314" y="1759802"/>
          <a:ext cx="11267373" cy="4206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804570">
                  <a:extLst>
                    <a:ext uri="{9D8B030D-6E8A-4147-A177-3AD203B41FA5}">
                      <a16:colId xmlns:a16="http://schemas.microsoft.com/office/drawing/2014/main" val="3082355961"/>
                    </a:ext>
                  </a:extLst>
                </a:gridCol>
                <a:gridCol w="2712515">
                  <a:extLst>
                    <a:ext uri="{9D8B030D-6E8A-4147-A177-3AD203B41FA5}">
                      <a16:colId xmlns:a16="http://schemas.microsoft.com/office/drawing/2014/main" val="1524553037"/>
                    </a:ext>
                  </a:extLst>
                </a:gridCol>
                <a:gridCol w="5750288">
                  <a:extLst>
                    <a:ext uri="{9D8B030D-6E8A-4147-A177-3AD203B41FA5}">
                      <a16:colId xmlns:a16="http://schemas.microsoft.com/office/drawing/2014/main" val="1151821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Codice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b="1" i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Significato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89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Progetto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progetto software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38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Pacchetto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package in cui il metodo è contenuto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2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della classe contenente il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 del metodo analizzato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69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software di riferimento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15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Code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linee di codice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56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istruzioni eseguibili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61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Cyclomatic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Complessità Ciclomatica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Misura della complessità logica del metodo (numero di percorsi indipendenti)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471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Cognitive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Complessità Cognitiva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Stima della difficoltà cognitiva nella comprensione del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29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MethodHistories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Storico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modifiche storiche subite dal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84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righe di codice aggiunte nel metodo rispetto alla release precedente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934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numero di righe aggiunte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AvgAddedLines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Righe Aggiunte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delle righe aggiunte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1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righe di codice rimosse dal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0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numero di righe eliminate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13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AvgDeletedLines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Righe Eliminate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delle righe eliminate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64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Somma di righe aggiunte e eliminate (modifiche totali)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30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churn registrato in una singola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94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Churn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del churn per modifica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26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BranchPoints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Punti di Branch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punti di decisione (if, switch, etc.) nel metodo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65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NestingDepth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Profondità di Annidamento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Massimo livello di annidamento di strutture di controllo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3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ParametersCount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Parametri</a:t>
                      </a:r>
                      <a:endParaRPr lang="it-IT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 di parametri formali del metodo</a:t>
                      </a:r>
                      <a:endParaRPr lang="it-IT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112161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0AED66-F8E0-D8E6-2FA3-6C846970DB07}"/>
              </a:ext>
            </a:extLst>
          </p:cNvPr>
          <p:cNvSpPr txBox="1"/>
          <p:nvPr/>
        </p:nvSpPr>
        <p:spPr>
          <a:xfrm>
            <a:off x="3264836" y="5984302"/>
            <a:ext cx="566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Metriche utilizzate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D488B16-DC75-69A3-F8C1-1EDA303FEC89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7E69311-C6AD-1F38-E047-275325E6F10D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375767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E4556-0596-A8E8-E7B7-948E3F3C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6F8889-4F9C-FA55-59AB-FEF90FFB14B3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Etichettatura</a:t>
            </a:r>
          </a:p>
        </p:txBody>
      </p:sp>
      <p:pic>
        <p:nvPicPr>
          <p:cNvPr id="4" name="Immagine 3" descr="Immagine che contiene Segnale stradale, simbolo, cartello&#10;&#10;Il contenuto generato dall'IA potrebbe non essere corretto.">
            <a:extLst>
              <a:ext uri="{FF2B5EF4-FFF2-40B4-BE49-F238E27FC236}">
                <a16:creationId xmlns:a16="http://schemas.microsoft.com/office/drawing/2014/main" id="{1CE8223E-1403-BE36-C304-9AB00749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" y="727385"/>
            <a:ext cx="908677" cy="908677"/>
          </a:xfrm>
          <a:prstGeom prst="rect">
            <a:avLst/>
          </a:prstGeom>
        </p:spPr>
      </p:pic>
      <p:pic>
        <p:nvPicPr>
          <p:cNvPr id="10" name="Immagine 9" descr="Immagine che contiene Carattere, Elementi grafici, grafica, schermata&#10;&#10;Il contenuto generato dall'IA potrebbe non essere corretto.">
            <a:extLst>
              <a:ext uri="{FF2B5EF4-FFF2-40B4-BE49-F238E27FC236}">
                <a16:creationId xmlns:a16="http://schemas.microsoft.com/office/drawing/2014/main" id="{7DA5597F-BAC8-578E-C417-19B921691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50" r="85550"/>
          <a:stretch>
            <a:fillRect/>
          </a:stretch>
        </p:blipFill>
        <p:spPr>
          <a:xfrm>
            <a:off x="5921331" y="680449"/>
            <a:ext cx="6270669" cy="85895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CCD056-1DF4-5CAB-F05A-8AA9E8C1F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602" y="1776893"/>
            <a:ext cx="5539587" cy="27596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F864BD2-060F-0022-E41F-3EA9E6E6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601" y="3745250"/>
            <a:ext cx="5539588" cy="24852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A2E4FF-68DE-463E-51F9-F0A81AE2B5BC}"/>
              </a:ext>
            </a:extLst>
          </p:cNvPr>
          <p:cNvSpPr txBox="1"/>
          <p:nvPr/>
        </p:nvSpPr>
        <p:spPr>
          <a:xfrm>
            <a:off x="563219" y="1809133"/>
            <a:ext cx="4864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Quando un </a:t>
            </a:r>
            <a:r>
              <a:rPr lang="it-IT" sz="1600" dirty="0" err="1"/>
              <a:t>commit</a:t>
            </a:r>
            <a:r>
              <a:rPr lang="it-IT" sz="1600" dirty="0"/>
              <a:t> riporta nel suo messaggio l’ID di un ticket di </a:t>
            </a:r>
            <a:r>
              <a:rPr lang="it-IT" sz="1600" dirty="0" err="1"/>
              <a:t>Jira</a:t>
            </a:r>
            <a:r>
              <a:rPr lang="it-IT" sz="1600" dirty="0"/>
              <a:t>, questo viene associato ad esso.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31AFBF-DAE1-E0D0-0A90-386599C491CF}"/>
              </a:ext>
            </a:extLst>
          </p:cNvPr>
          <p:cNvSpPr/>
          <p:nvPr/>
        </p:nvSpPr>
        <p:spPr bwMode="auto">
          <a:xfrm>
            <a:off x="6959258" y="5609138"/>
            <a:ext cx="2160193" cy="321762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902E7C0-F336-96BB-89C8-74ED87666BBA}"/>
              </a:ext>
            </a:extLst>
          </p:cNvPr>
          <p:cNvSpPr/>
          <p:nvPr/>
        </p:nvSpPr>
        <p:spPr bwMode="auto">
          <a:xfrm>
            <a:off x="6317909" y="2408245"/>
            <a:ext cx="735108" cy="26445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ECF8120-B5C6-0688-59F5-E07BD3C7D392}"/>
              </a:ext>
            </a:extLst>
          </p:cNvPr>
          <p:cNvSpPr/>
          <p:nvPr/>
        </p:nvSpPr>
        <p:spPr bwMode="auto">
          <a:xfrm>
            <a:off x="7111658" y="2860344"/>
            <a:ext cx="906557" cy="503201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5F73715-F589-2C07-343F-A610E853C4C1}"/>
              </a:ext>
            </a:extLst>
          </p:cNvPr>
          <p:cNvSpPr/>
          <p:nvPr/>
        </p:nvSpPr>
        <p:spPr bwMode="auto">
          <a:xfrm>
            <a:off x="8368958" y="2860343"/>
            <a:ext cx="906557" cy="503201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367CC5F-1FD7-C25E-35FD-76458BDD7E16}"/>
              </a:ext>
            </a:extLst>
          </p:cNvPr>
          <p:cNvSpPr/>
          <p:nvPr/>
        </p:nvSpPr>
        <p:spPr bwMode="auto">
          <a:xfrm>
            <a:off x="9845780" y="3335315"/>
            <a:ext cx="906557" cy="344883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55FE279-18D5-B1BF-7BD5-C7FA6A8A57F0}"/>
              </a:ext>
            </a:extLst>
          </p:cNvPr>
          <p:cNvSpPr txBox="1"/>
          <p:nvPr/>
        </p:nvSpPr>
        <p:spPr>
          <a:xfrm>
            <a:off x="563219" y="4689950"/>
            <a:ext cx="4864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>
                <a:solidFill>
                  <a:schemeClr val="tx1"/>
                </a:solidFill>
              </a:rPr>
              <a:t>Le informazioni non valide relative alle </a:t>
            </a:r>
            <a:r>
              <a:rPr lang="it-IT" sz="1600" i="1" dirty="0" err="1">
                <a:solidFill>
                  <a:schemeClr val="tx1"/>
                </a:solidFill>
              </a:rPr>
              <a:t>affected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i="1" dirty="0" err="1">
                <a:solidFill>
                  <a:schemeClr val="tx1"/>
                </a:solidFill>
              </a:rPr>
              <a:t>versions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sono state </a:t>
            </a:r>
            <a:r>
              <a:rPr lang="it-IT" sz="1600" b="1" dirty="0">
                <a:solidFill>
                  <a:schemeClr val="tx1"/>
                </a:solidFill>
              </a:rPr>
              <a:t>scartate</a:t>
            </a:r>
            <a:r>
              <a:rPr lang="it-IT" sz="1600" dirty="0">
                <a:solidFill>
                  <a:schemeClr val="tx1"/>
                </a:solidFill>
              </a:rPr>
              <a:t> e gestite come dati mancanti, in particolare quando temporalmente successive alla </a:t>
            </a:r>
            <a:r>
              <a:rPr lang="it-IT" sz="1600" i="1" dirty="0">
                <a:solidFill>
                  <a:schemeClr val="tx1"/>
                </a:solidFill>
              </a:rPr>
              <a:t>opening </a:t>
            </a:r>
            <a:r>
              <a:rPr lang="it-IT" sz="1600" i="1" dirty="0" err="1">
                <a:solidFill>
                  <a:schemeClr val="tx1"/>
                </a:solidFill>
              </a:rPr>
              <a:t>version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del ticket.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6C5A47B-CBEB-B9A7-533D-73AEA9A58B50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A55D26-3B52-E65F-28AF-2B3D18D708DA}"/>
              </a:ext>
            </a:extLst>
          </p:cNvPr>
          <p:cNvSpPr txBox="1"/>
          <p:nvPr/>
        </p:nvSpPr>
        <p:spPr>
          <a:xfrm>
            <a:off x="563218" y="2879544"/>
            <a:ext cx="4864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Se il ticket è di tipo "bug " ed è stato risolto e chiuso, si assume che quel </a:t>
            </a:r>
            <a:r>
              <a:rPr lang="it-IT" sz="1600" dirty="0" err="1"/>
              <a:t>commit</a:t>
            </a:r>
            <a:r>
              <a:rPr lang="it-IT" sz="1600" dirty="0"/>
              <a:t> fosse una "fix" per il bug e i metodi modificati in esso vengono etichettati come "buggy" nelle release comprese tra </a:t>
            </a:r>
            <a:r>
              <a:rPr lang="it-IT" sz="1600" i="1" dirty="0" err="1"/>
              <a:t>injected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e </a:t>
            </a:r>
            <a:r>
              <a:rPr lang="it-IT" sz="1600" i="1" dirty="0" err="1"/>
              <a:t>fixed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del ticket in esame.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F2FB44-016C-26EA-93F0-78EC35C19AA6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7233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6892-665F-826E-4E33-ADD0695E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4434E0-7199-BE4D-5C1A-D0DBAE0B1882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Sliding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559EC9-492C-B2ED-6CF7-04BB8C6EEDC4}"/>
              </a:ext>
            </a:extLst>
          </p:cNvPr>
          <p:cNvSpPr txBox="1"/>
          <p:nvPr/>
        </p:nvSpPr>
        <p:spPr>
          <a:xfrm>
            <a:off x="636600" y="1861023"/>
            <a:ext cx="1091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Per superare la limitazione dei dati incompleti, abbiamo utilizzato la tecnica di inferenza statistica </a:t>
            </a:r>
            <a:r>
              <a:rPr lang="it-IT" sz="1600" b="1" i="1" dirty="0" err="1"/>
              <a:t>Proportion</a:t>
            </a:r>
            <a:r>
              <a:rPr lang="it-IT" sz="1600" dirty="0"/>
              <a:t>, la quale sfrutta il comportamento storico del progetto per stimare le </a:t>
            </a:r>
            <a:r>
              <a:rPr lang="it-IT" sz="1600" i="1" dirty="0" err="1"/>
              <a:t>affected</a:t>
            </a:r>
            <a:r>
              <a:rPr lang="it-IT" sz="1600" i="1" dirty="0"/>
              <a:t> </a:t>
            </a:r>
            <a:r>
              <a:rPr lang="it-IT" sz="1600" i="1" dirty="0" err="1"/>
              <a:t>versions</a:t>
            </a:r>
            <a:r>
              <a:rPr lang="it-IT" sz="1600" i="1" dirty="0"/>
              <a:t> (</a:t>
            </a:r>
            <a:r>
              <a:rPr lang="it-IT" sz="1600" b="1" i="1" dirty="0"/>
              <a:t>AV</a:t>
            </a:r>
            <a:r>
              <a:rPr lang="it-IT" sz="1600" i="1" dirty="0"/>
              <a:t>) di un ticket</a:t>
            </a:r>
            <a:r>
              <a:rPr lang="it-IT" sz="1600" dirty="0"/>
              <a:t> tramite la sua </a:t>
            </a:r>
            <a:r>
              <a:rPr lang="it-IT" sz="1600" i="1" dirty="0" err="1"/>
              <a:t>injected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IV</a:t>
            </a:r>
            <a:r>
              <a:rPr lang="it-IT" sz="1600" dirty="0"/>
              <a:t>), </a:t>
            </a:r>
            <a:r>
              <a:rPr lang="it-IT" sz="1600" i="1" dirty="0"/>
              <a:t>opening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OV</a:t>
            </a:r>
            <a:r>
              <a:rPr lang="it-IT" sz="1600" dirty="0"/>
              <a:t>) e </a:t>
            </a:r>
            <a:r>
              <a:rPr lang="it-IT" sz="1600" i="1" dirty="0" err="1"/>
              <a:t>fixed</a:t>
            </a:r>
            <a:r>
              <a:rPr lang="it-IT" sz="1600" i="1" dirty="0"/>
              <a:t> </a:t>
            </a:r>
            <a:r>
              <a:rPr lang="it-IT" sz="1600" i="1" dirty="0" err="1"/>
              <a:t>version</a:t>
            </a:r>
            <a:r>
              <a:rPr lang="it-IT" sz="1600" i="1" dirty="0"/>
              <a:t> </a:t>
            </a:r>
            <a:r>
              <a:rPr lang="it-IT" sz="1600" dirty="0"/>
              <a:t>(</a:t>
            </a:r>
            <a:r>
              <a:rPr lang="it-IT" sz="1600" b="1" dirty="0"/>
              <a:t>FV</a:t>
            </a:r>
            <a:r>
              <a:rPr lang="it-IT" sz="1600" dirty="0"/>
              <a:t>).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31D9194-76BE-A613-0D66-F951CC851B4F}"/>
              </a:ext>
            </a:extLst>
          </p:cNvPr>
          <p:cNvCxnSpPr>
            <a:cxnSpLocks/>
          </p:cNvCxnSpPr>
          <p:nvPr/>
        </p:nvCxnSpPr>
        <p:spPr bwMode="auto">
          <a:xfrm>
            <a:off x="1518117" y="3894501"/>
            <a:ext cx="5645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14DBE36-057B-F007-08F2-7F844C7E6B9F}"/>
              </a:ext>
            </a:extLst>
          </p:cNvPr>
          <p:cNvGrpSpPr/>
          <p:nvPr/>
        </p:nvGrpSpPr>
        <p:grpSpPr>
          <a:xfrm>
            <a:off x="4035842" y="3320253"/>
            <a:ext cx="425116" cy="732998"/>
            <a:chOff x="5883442" y="3000802"/>
            <a:chExt cx="425116" cy="732998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4BE4A659-CD9E-A45E-1585-70C5AF07A9BA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1C18432B-053B-EB9B-47E9-A0FC41EF7986}"/>
                </a:ext>
              </a:extLst>
            </p:cNvPr>
            <p:cNvSpPr txBox="1"/>
            <p:nvPr/>
          </p:nvSpPr>
          <p:spPr>
            <a:xfrm>
              <a:off x="5883442" y="3000802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OV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AAF238DC-114E-B7B0-D21E-CFC159823BF5}"/>
              </a:ext>
            </a:extLst>
          </p:cNvPr>
          <p:cNvGrpSpPr/>
          <p:nvPr/>
        </p:nvGrpSpPr>
        <p:grpSpPr>
          <a:xfrm>
            <a:off x="2553180" y="3320252"/>
            <a:ext cx="327334" cy="732999"/>
            <a:chOff x="5932333" y="3000801"/>
            <a:chExt cx="327334" cy="732999"/>
          </a:xfrm>
        </p:grpSpPr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3C910858-405B-E1E1-613E-F0256EE2FA3D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6A761F13-0894-CA6C-FB59-FB822912759F}"/>
                </a:ext>
              </a:extLst>
            </p:cNvPr>
            <p:cNvSpPr txBox="1"/>
            <p:nvPr/>
          </p:nvSpPr>
          <p:spPr>
            <a:xfrm>
              <a:off x="5932333" y="3000801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IV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33C28E2-69BA-801C-5398-F1BD4AEFEDE6}"/>
              </a:ext>
            </a:extLst>
          </p:cNvPr>
          <p:cNvGrpSpPr/>
          <p:nvPr/>
        </p:nvGrpSpPr>
        <p:grpSpPr>
          <a:xfrm>
            <a:off x="5596248" y="3320252"/>
            <a:ext cx="367408" cy="732999"/>
            <a:chOff x="5912295" y="3000801"/>
            <a:chExt cx="367408" cy="732999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A8840EB3-E80B-F018-C8AF-920C7180A344}"/>
                </a:ext>
              </a:extLst>
            </p:cNvPr>
            <p:cNvCxnSpPr/>
            <p:nvPr/>
          </p:nvCxnSpPr>
          <p:spPr bwMode="auto">
            <a:xfrm>
              <a:off x="6096000" y="3257550"/>
              <a:ext cx="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24C2E9B-505A-CA86-B834-5A2E536BCBBE}"/>
                </a:ext>
              </a:extLst>
            </p:cNvPr>
            <p:cNvSpPr txBox="1"/>
            <p:nvPr/>
          </p:nvSpPr>
          <p:spPr>
            <a:xfrm>
              <a:off x="5912295" y="300080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Futura LT"/>
                </a:rPr>
                <a:t>FV</a:t>
              </a:r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BACB976-1CEC-64BF-EDA6-6BD6339A9475}"/>
              </a:ext>
            </a:extLst>
          </p:cNvPr>
          <p:cNvSpPr txBox="1"/>
          <p:nvPr/>
        </p:nvSpPr>
        <p:spPr>
          <a:xfrm>
            <a:off x="2400093" y="403332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V4.3.2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7B5EEC3-9E23-111E-B0B6-80E566B1256B}"/>
              </a:ext>
            </a:extLst>
          </p:cNvPr>
          <p:cNvSpPr txBox="1"/>
          <p:nvPr/>
        </p:nvSpPr>
        <p:spPr>
          <a:xfrm>
            <a:off x="3939003" y="403332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V4.4.0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DC230A7-F502-6542-5CF8-B13F55443EB1}"/>
              </a:ext>
            </a:extLst>
          </p:cNvPr>
          <p:cNvSpPr txBox="1"/>
          <p:nvPr/>
        </p:nvSpPr>
        <p:spPr>
          <a:xfrm>
            <a:off x="5463198" y="403300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Futura LT"/>
              </a:rPr>
              <a:t>V4.5.0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915FA31D-56FA-D5A6-F1D1-5B3D1161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2298" y="3037260"/>
            <a:ext cx="3613042" cy="1480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C53869-1F27-21C3-061E-1E134176C769}"/>
              </a:ext>
            </a:extLst>
          </p:cNvPr>
          <p:cNvSpPr txBox="1"/>
          <p:nvPr/>
        </p:nvSpPr>
        <p:spPr>
          <a:xfrm>
            <a:off x="8857172" y="4573212"/>
            <a:ext cx="1563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Estratto ticket da </a:t>
            </a:r>
            <a:r>
              <a:rPr lang="it-IT" sz="9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it-IT" sz="9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83CD6BD-1228-D881-846C-F6D1CEF54401}"/>
              </a:ext>
            </a:extLst>
          </p:cNvPr>
          <p:cNvCxnSpPr>
            <a:cxnSpLocks/>
          </p:cNvCxnSpPr>
          <p:nvPr/>
        </p:nvCxnSpPr>
        <p:spPr bwMode="auto">
          <a:xfrm>
            <a:off x="4997450" y="3428075"/>
            <a:ext cx="0" cy="9328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2EA7C20-E6A6-8E38-5EB9-BC0E4CD50165}"/>
              </a:ext>
            </a:extLst>
          </p:cNvPr>
          <p:cNvSpPr txBox="1"/>
          <p:nvPr/>
        </p:nvSpPr>
        <p:spPr>
          <a:xfrm>
            <a:off x="4499451" y="3143708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i="1" dirty="0" err="1">
                <a:latin typeface="+mj-lt"/>
              </a:rPr>
              <a:t>Commit</a:t>
            </a:r>
            <a:r>
              <a:rPr lang="it-IT" sz="1050" i="1" dirty="0">
                <a:latin typeface="+mj-lt"/>
              </a:rPr>
              <a:t> di Fix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C44D7EA-C4C2-66BF-A564-4C4455BCE1E6}"/>
              </a:ext>
            </a:extLst>
          </p:cNvPr>
          <p:cNvSpPr txBox="1"/>
          <p:nvPr/>
        </p:nvSpPr>
        <p:spPr>
          <a:xfrm>
            <a:off x="3792000" y="4233630"/>
            <a:ext cx="9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i="1" dirty="0">
                <a:latin typeface="+mj-lt"/>
              </a:rPr>
              <a:t>Stimata tramite la data di apertura del ticket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15FB8D8-AEBA-A798-CE63-A89E0EA8D3E6}"/>
              </a:ext>
            </a:extLst>
          </p:cNvPr>
          <p:cNvSpPr txBox="1"/>
          <p:nvPr/>
        </p:nvSpPr>
        <p:spPr>
          <a:xfrm>
            <a:off x="636600" y="5337542"/>
            <a:ext cx="109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Le </a:t>
            </a:r>
            <a:r>
              <a:rPr lang="it-IT" sz="1600" i="1" dirty="0" err="1"/>
              <a:t>affected</a:t>
            </a:r>
            <a:r>
              <a:rPr lang="it-IT" sz="1600" i="1" dirty="0"/>
              <a:t> </a:t>
            </a:r>
            <a:r>
              <a:rPr lang="it-IT" sz="1600" i="1" dirty="0" err="1"/>
              <a:t>versions</a:t>
            </a:r>
            <a:r>
              <a:rPr lang="it-IT" sz="1600" i="1" dirty="0"/>
              <a:t> </a:t>
            </a:r>
            <a:r>
              <a:rPr lang="it-IT" sz="1600" dirty="0"/>
              <a:t>sono tutte quelle comprese tra la IV (inclusa) e la FV (esclusa).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8C4DC83-BD16-F9C3-3604-FF5933D007D1}"/>
              </a:ext>
            </a:extLst>
          </p:cNvPr>
          <p:cNvCxnSpPr/>
          <p:nvPr/>
        </p:nvCxnSpPr>
        <p:spPr bwMode="auto">
          <a:xfrm>
            <a:off x="2719048" y="4685752"/>
            <a:ext cx="3060000" cy="0"/>
          </a:xfrm>
          <a:prstGeom prst="line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B9705BD-30AD-2423-FB6F-DAAACCD05CE8}"/>
              </a:ext>
            </a:extLst>
          </p:cNvPr>
          <p:cNvCxnSpPr/>
          <p:nvPr/>
        </p:nvCxnSpPr>
        <p:spPr bwMode="auto">
          <a:xfrm>
            <a:off x="2718000" y="4577752"/>
            <a:ext cx="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4F2AC5D-C4DF-5628-9AA7-778423671139}"/>
              </a:ext>
            </a:extLst>
          </p:cNvPr>
          <p:cNvSpPr txBox="1"/>
          <p:nvPr/>
        </p:nvSpPr>
        <p:spPr>
          <a:xfrm>
            <a:off x="4092089" y="465218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Futura LT"/>
              </a:rPr>
              <a:t>AV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90C74E8-024F-E833-B177-F58FDC40AB92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24C45B-490F-A324-A3FD-CD8E4759F4A4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83904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EEB5-195A-7648-7BCC-450348ED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979025-16F1-83FB-4F2B-1F11D9135F81}"/>
              </a:ext>
            </a:extLst>
          </p:cNvPr>
          <p:cNvSpPr txBox="1"/>
          <p:nvPr/>
        </p:nvSpPr>
        <p:spPr>
          <a:xfrm>
            <a:off x="2172000" y="1143598"/>
            <a:ext cx="78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Sliding Window </a:t>
            </a:r>
            <a:r>
              <a:rPr lang="it-IT" dirty="0" err="1"/>
              <a:t>Proportion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0F02FC-2861-5537-B65D-DB68E1123D55}"/>
              </a:ext>
            </a:extLst>
          </p:cNvPr>
          <p:cNvSpPr txBox="1"/>
          <p:nvPr/>
        </p:nvSpPr>
        <p:spPr>
          <a:xfrm>
            <a:off x="636600" y="3072815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In ogni istante, il sistema mantiene nella finestra i ticket più recenti per i quali sono note (e valide) sia la data di </a:t>
            </a:r>
            <a:r>
              <a:rPr lang="it-IT" sz="1600" dirty="0" err="1"/>
              <a:t>inject</a:t>
            </a:r>
            <a:r>
              <a:rPr lang="it-IT" sz="1600" dirty="0"/>
              <a:t> che la data di fix.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0371B36-024F-D758-BDF3-466616627A79}"/>
              </a:ext>
            </a:extLst>
          </p:cNvPr>
          <p:cNvGrpSpPr/>
          <p:nvPr/>
        </p:nvGrpSpPr>
        <p:grpSpPr>
          <a:xfrm>
            <a:off x="3659700" y="4232936"/>
            <a:ext cx="4872600" cy="368300"/>
            <a:chOff x="3734850" y="2505879"/>
            <a:chExt cx="4872600" cy="368300"/>
          </a:xfrm>
          <a:solidFill>
            <a:schemeClr val="accent3">
              <a:lumMod val="95000"/>
            </a:schemeClr>
          </a:solidFill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2FDD19A-BBB9-FFC8-0AD9-1521F49553DB}"/>
                </a:ext>
              </a:extLst>
            </p:cNvPr>
            <p:cNvSpPr/>
            <p:nvPr/>
          </p:nvSpPr>
          <p:spPr bwMode="auto">
            <a:xfrm>
              <a:off x="373485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1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4C3C5E3-C13E-10A2-37CC-77A27CFE359A}"/>
                </a:ext>
              </a:extLst>
            </p:cNvPr>
            <p:cNvSpPr/>
            <p:nvPr/>
          </p:nvSpPr>
          <p:spPr bwMode="auto">
            <a:xfrm>
              <a:off x="495300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2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63B54CF-EFA1-0921-6B52-4167BE010158}"/>
                </a:ext>
              </a:extLst>
            </p:cNvPr>
            <p:cNvSpPr/>
            <p:nvPr/>
          </p:nvSpPr>
          <p:spPr bwMode="auto">
            <a:xfrm>
              <a:off x="617115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3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461523D-96FE-DBE6-DFB6-4AB60DA279FA}"/>
                </a:ext>
              </a:extLst>
            </p:cNvPr>
            <p:cNvSpPr/>
            <p:nvPr/>
          </p:nvSpPr>
          <p:spPr bwMode="auto">
            <a:xfrm>
              <a:off x="7389300" y="2505879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4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30AC489-3F04-9C4E-50CD-83478082EA51}"/>
              </a:ext>
            </a:extLst>
          </p:cNvPr>
          <p:cNvGrpSpPr/>
          <p:nvPr/>
        </p:nvGrpSpPr>
        <p:grpSpPr>
          <a:xfrm>
            <a:off x="3050625" y="5156057"/>
            <a:ext cx="6090750" cy="368300"/>
            <a:chOff x="2516700" y="3429000"/>
            <a:chExt cx="6090750" cy="368300"/>
          </a:xfrm>
          <a:solidFill>
            <a:schemeClr val="accent3">
              <a:lumMod val="95000"/>
            </a:schemeClr>
          </a:solidFill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37885EE6-A2A8-3612-290E-00D2A3E509C4}"/>
                </a:ext>
              </a:extLst>
            </p:cNvPr>
            <p:cNvGrpSpPr/>
            <p:nvPr/>
          </p:nvGrpSpPr>
          <p:grpSpPr>
            <a:xfrm>
              <a:off x="2516700" y="3429000"/>
              <a:ext cx="4872600" cy="368300"/>
              <a:chOff x="3734850" y="2505879"/>
              <a:chExt cx="4872600" cy="368300"/>
            </a:xfrm>
            <a:grpFill/>
          </p:grpSpPr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3A6FA8B-E7D3-4BCD-4688-10EF026C390C}"/>
                  </a:ext>
                </a:extLst>
              </p:cNvPr>
              <p:cNvSpPr/>
              <p:nvPr/>
            </p:nvSpPr>
            <p:spPr bwMode="auto">
              <a:xfrm>
                <a:off x="373485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1</a:t>
                </a:r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6857C8AB-6B4E-E0CE-BCCE-7D5D8AF88FD0}"/>
                  </a:ext>
                </a:extLst>
              </p:cNvPr>
              <p:cNvSpPr/>
              <p:nvPr/>
            </p:nvSpPr>
            <p:spPr bwMode="auto">
              <a:xfrm>
                <a:off x="495300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2</a:t>
                </a: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91FC653-B690-4DBB-983C-641AA6C4BA91}"/>
                  </a:ext>
                </a:extLst>
              </p:cNvPr>
              <p:cNvSpPr/>
              <p:nvPr/>
            </p:nvSpPr>
            <p:spPr bwMode="auto">
              <a:xfrm>
                <a:off x="617115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3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29A47939-D16E-D0AD-00CB-9D6F7E45595B}"/>
                  </a:ext>
                </a:extLst>
              </p:cNvPr>
              <p:cNvSpPr/>
              <p:nvPr/>
            </p:nvSpPr>
            <p:spPr bwMode="auto">
              <a:xfrm>
                <a:off x="7389300" y="2505879"/>
                <a:ext cx="1218150" cy="3683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utura LT" pitchFamily="2" charset="0"/>
                    <a:ea typeface="굴림" charset="-127"/>
                  </a:rPr>
                  <a:t>Ticket 4</a:t>
                </a:r>
              </a:p>
            </p:txBody>
          </p:sp>
        </p:grp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379D7C-1C92-A095-DBAD-87EEFE1181B2}"/>
                </a:ext>
              </a:extLst>
            </p:cNvPr>
            <p:cNvSpPr/>
            <p:nvPr/>
          </p:nvSpPr>
          <p:spPr bwMode="auto">
            <a:xfrm>
              <a:off x="7389300" y="3429000"/>
              <a:ext cx="1218150" cy="368300"/>
            </a:xfrm>
            <a:prstGeom prst="rect">
              <a:avLst/>
            </a:prstGeom>
            <a:grpFill/>
            <a:ln w="9525" cap="flat" cmpd="sng" algn="ctr">
              <a:solidFill>
                <a:schemeClr val="accent4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utura LT" pitchFamily="2" charset="0"/>
                  <a:ea typeface="굴림" charset="-127"/>
                </a:rPr>
                <a:t>Ticket 5</a:t>
              </a:r>
            </a:p>
          </p:txBody>
        </p:sp>
      </p:grp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E92F624-69DA-1EE2-4FF2-A0E34C2A58F6}"/>
              </a:ext>
            </a:extLst>
          </p:cNvPr>
          <p:cNvCxnSpPr/>
          <p:nvPr/>
        </p:nvCxnSpPr>
        <p:spPr bwMode="auto">
          <a:xfrm>
            <a:off x="6096000" y="4705207"/>
            <a:ext cx="0" cy="342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678E8EB-86FF-8748-BE53-639B30938407}"/>
              </a:ext>
            </a:extLst>
          </p:cNvPr>
          <p:cNvSpPr txBox="1"/>
          <p:nvPr/>
        </p:nvSpPr>
        <p:spPr>
          <a:xfrm>
            <a:off x="6096000" y="4768935"/>
            <a:ext cx="3268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 dirty="0"/>
              <a:t>Analisi e inserimento di un nuovo ticket con informazioni valide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DC14551-8514-C422-7819-021BD2E1ECEE}"/>
              </a:ext>
            </a:extLst>
          </p:cNvPr>
          <p:cNvSpPr/>
          <p:nvPr/>
        </p:nvSpPr>
        <p:spPr bwMode="auto">
          <a:xfrm>
            <a:off x="4826000" y="4133707"/>
            <a:ext cx="3765541" cy="546100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A0D884D-9F19-D6E1-23DD-FC162B0CC165}"/>
              </a:ext>
            </a:extLst>
          </p:cNvPr>
          <p:cNvSpPr/>
          <p:nvPr/>
        </p:nvSpPr>
        <p:spPr bwMode="auto">
          <a:xfrm>
            <a:off x="5431379" y="5082228"/>
            <a:ext cx="3765541" cy="546100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normalizeH="0" baseline="0">
              <a:ln>
                <a:noFill/>
              </a:ln>
              <a:solidFill>
                <a:srgbClr val="381003"/>
              </a:solidFill>
              <a:effectLst/>
              <a:latin typeface="Futura LT" pitchFamily="2" charset="0"/>
              <a:ea typeface="굴림" charset="-127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6E82B8D-2692-736E-8E8D-6C0FA89609AF}"/>
              </a:ext>
            </a:extLst>
          </p:cNvPr>
          <p:cNvSpPr txBox="1"/>
          <p:nvPr/>
        </p:nvSpPr>
        <p:spPr>
          <a:xfrm>
            <a:off x="8849275" y="4252868"/>
            <a:ext cx="584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700" dirty="0">
                <a:latin typeface="Futura LT"/>
              </a:rPr>
              <a:t>Sliding Windows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D242D62-FC51-0485-80B7-FD84784F069C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 bwMode="auto">
          <a:xfrm flipH="1">
            <a:off x="8591541" y="4406757"/>
            <a:ext cx="2577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E6D69D7-636E-3F97-A7F8-0896C3EC27B4}"/>
              </a:ext>
            </a:extLst>
          </p:cNvPr>
          <p:cNvSpPr txBox="1"/>
          <p:nvPr/>
        </p:nvSpPr>
        <p:spPr>
          <a:xfrm>
            <a:off x="636600" y="1980692"/>
            <a:ext cx="1091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050">
                <a:latin typeface="Futura LT"/>
                <a:cs typeface="Times New Roman" panose="02020603050405020304" pitchFamily="18" charset="0"/>
              </a:defRPr>
            </a:lvl1pPr>
          </a:lstStyle>
          <a:p>
            <a:r>
              <a:rPr lang="it-IT" sz="1600" dirty="0"/>
              <a:t>Viene creata una finestra mobile (</a:t>
            </a:r>
            <a:r>
              <a:rPr lang="it-IT" sz="1600" i="1" dirty="0"/>
              <a:t>sliding window</a:t>
            </a:r>
            <a:r>
              <a:rPr lang="it-IT" sz="1600" dirty="0"/>
              <a:t>) che esamina un sottoinsieme di ticket adiacenti. La dimensione della finestra è fissa, pari all'1% del totale dei ticket.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D51388C-7A92-92DE-87AF-F64C961EE559}"/>
              </a:ext>
            </a:extLst>
          </p:cNvPr>
          <p:cNvSpPr/>
          <p:nvPr/>
        </p:nvSpPr>
        <p:spPr bwMode="auto">
          <a:xfrm>
            <a:off x="3223261" y="306504"/>
            <a:ext cx="5745479" cy="52322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800" b="1" dirty="0">
                <a:latin typeface="+mj-lt"/>
                <a:cs typeface="Times New Roman" panose="02020603050405020304" pitchFamily="18" charset="0"/>
              </a:rPr>
              <a:t>METODOLOGIA - CREAZIONE DEL DATASET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FB7BCD-52B5-FC39-AF8E-E0CBC6000DEE}"/>
              </a:ext>
            </a:extLst>
          </p:cNvPr>
          <p:cNvSpPr txBox="1">
            <a:spLocks/>
          </p:cNvSpPr>
          <p:nvPr/>
        </p:nvSpPr>
        <p:spPr bwMode="auto">
          <a:xfrm>
            <a:off x="11070991" y="5962236"/>
            <a:ext cx="84280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rgbClr val="000000"/>
                </a:solidFill>
                <a:latin typeface="Futura LT Book" pitchFamily="2" charset="0"/>
                <a:ea typeface="굴림" charset="-127"/>
                <a:cs typeface="+mn-cs"/>
              </a:defRPr>
            </a:lvl9pPr>
          </a:lstStyle>
          <a:p>
            <a:fld id="{AD63C6EB-4C47-46EC-86FA-57D9A9BBBC8C}" type="slidenum">
              <a:rPr lang="en-GB" altLang="it-IT" sz="1100" i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r>
              <a:rPr lang="en-GB" altLang="it-IT" sz="11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747581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it-IT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2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rgbClr val="381003"/>
            </a:solidFill>
            <a:effectLst/>
            <a:latin typeface="Futura LT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F48078-515D-4EA1-BEF5-20DFA0B43DAE}">
  <we:reference id="4b785c87-866c-4bad-85d8-5d1ae467ac9a" version="3.19.0.0" store="EXCatalog" storeType="EXCatalog"/>
  <we:alternateReferences>
    <we:reference id="WA104381909" version="3.19.0.0" store="it-IT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i&gt;P&lt;/mi&gt;&lt;mo&gt;=&lt;/mo&gt;&lt;mfrac&gt;&lt;mrow&gt;&lt;mi&gt;F&lt;/mi&gt;&lt;mi&gt;V&lt;/mi&gt;&lt;mo&gt;-&lt;/mo&gt;&lt;mi&gt;I&lt;/mi&gt;&lt;mi&gt;V&lt;/mi&gt;&lt;/mrow&gt;&lt;mrow&gt;&lt;mi&gt;F&lt;/mi&gt;&lt;mi&gt;V&lt;/mi&gt;&lt;mo&gt;-&lt;/mo&gt;&lt;mi&gt;O&lt;/mi&gt;&lt;mi&gt;V&lt;/mi&gt;&lt;/mrow&gt;&lt;/mfrac&gt;&lt;/math&gt;\&quot;,\&quot;base64Image\&quot;:\&quot;iVBORw0KGgoAAAANSUhEUgAAAkkAAADjCAYAAACRmICVAAAACXBIWXMAAA7EAAAOxAGVKw4bAAAABGJhU0UAAACKzUn4oAAAHDNJREFUeNrt3Q9kV9//wPFjZiaJTJLJSDJJIkkyiclMZmJmkkxkkkxiPpLMRyQfSSaSZGZGMplMZCb5+ojMJJlIJsnEZJJJfH7n/N53n+/7e3ff7/frvt/n3nPu7vPB8eGj3XPueZ/Xvefee/4oBSAt7Tr9swFSX+i8ziSc3wOLv8GkpTI9ozlvSJ0pxM8Z4gYA1mvW6ZZOo8FF56NOvzPYSdoXOq+jwfl8sZzPok5PdTpn8TcY1Glapx81lOu1TldozhvSfp3Gg5v5d8vt+XMQJ0eJGwCQqdepS6e5jHSQflY4n9063a/y2KvB357UqSGFum/V6bpOy8LyvdFpL002dw825sa+VGWbNg9CF3TaTtwAQPUagyfAOBfHlzr1BhfY+grHNxfPTTpt1emYKnxW6NFpQKeHOs3o9EuQ53Ph+dyo4il7t6O636HT1wrlmwl+I+TTNp0WYrbp50HMxUHcAEAJY8rNeIM1dcHT6GyZfG/FOFacTl+f47ofUeU/X2yleeZeT4z2bDoPTVXGIHEDABEeCi+M5o3PloTLUmpQ6akYx7gW42Lf4Lju75Yp23GaJrTNMdrzUA35EDcAEGFceGGcTKk8f0TkvT3G37fGuNi79qxEucZplghsFbZlMxmjqYZ8iBsAiHHBCaeBlMpjxhIUj1NaquIY0gGvLoXPcy19j9kpxMYmXR7AxjR34gYAQqRTjltSLNNUUb6Pq/j7x8Jz2uGw3vtLlOkiTRJFLqb4EEPcAECRHcKL4oeUy1U8TqqacRaXhefV6bDu30SUZ54miZAnwra800JexA0AFOkVXhTvplyukRovyNJPFGcd1fvhEuU5RJNEETPrTLKQ4jtL+RE3AFBEOrPtZMrluqL+Oxi1mpk0m5S7JQ0kpjwqC/zVJmzHdyzlR9wAQBHJ1gRmkGR9yuW6Z+EJWTLWatJBne+PKIdZRbiJ5oiQYWGnpcNinsQNACj5lF8Xm0OOBnmP1XAMyay9RQfnNq3czRxEtvxH+BBTZzFP4gYAtEvCTtKgg7KtDVbtr+EYkj2pflu+wVQS9fnkNU0RETYr2UbUU5bzJW4AQEV/349KrjaJNBfhWj7znRGeX2uK5zQfcbNhE05EOSVsvxcs50vcAMg90/mQbCy7mOFzlM7U6U6pPOdVcgNusfFIJ1W0EjcAYFeH8EL4MMPn2CA8x0splMVsLfFNrd+MdAtNESVINpz9RNwAgH23PXtaTMqK4BxHUyjHX8q/ndThrz3C+LxH3ACAfe+UbHBmo6X8zCDU3uDJME2SmTpTCZehVa0fgDtDE0QZFxw/xBA3AHJLuhXJrMU8ryo3n+8eCc5zOeEyzER0PltphihjUsmm/jcQNwBgV7+wkzRkKb/NwQXVxZ5P0nNNajpzV0Ref9IEUYZpi6uCNjtD3ACAfRPCC+BBS/n9GRzvh0p3bRWl5DN1DiSQt3nK/6jWD7RtpAmijOMpP8QQNwBQ9JQqGZT5zVJ+u4qeiscdnO9W5W5sx/WIfLpogqjghrDN7iNuAMAu6YaZtmauzCj3M+V+Ongqb1brd29/RvODwGtBe10ibgAgnae0qNRrIa/izTldbJK75oVKfzrzeOj45m3aLpofKtiS8kMMcQMARV4p2dT/Wqfq3wwd87HDcx4VnPMLi/kdjTj+NZoeBHpTfIghbgAg9JQq2TDz7yqPbwZWmlkxbyOOedrheV8UnPOKxfzC57+g3L1FQ7ZIpt7/VumsOE3cAOApNSKZgaObVGHqvklNqjCWycy6OaEKM19OBR2f4eCJ8+8yHbBfyu3MFOlMHRtrzgxEHLedpgehL4J2+h/iBgDcPKUmkVwPvNwuLOexGvOJ2mfqMc0OQq3CdjpM3ACAfV8ddZL6PTh3yeJ8tY7zCO+HZ2bpNNPsIHRRGE9HiBsAsGuvow6SjUHgNkgGrN+osX7DnxuHaHaI4alKdwwQcQMAgcvCTo1ZHbtDFRZv61GFcUdndTqn03lV2Hjzlk4jqrAPm9ljqtwbKl82pBwTnPtEDcefDR3rvUp/dXFkl2krvxJuo8QNAJTwXNhJ2lnl8U2nainieAOenP+g4NxfV3nsUxHHaqPJIYZ2YXyeJm4AwK564VPqhxrzORJxzB2e1EG34PxXqziumdnzKXScRzQ5xCTdimQHcQMAdnUJL8B3LeS1UHS8Vx7VQYuwDuKOnwqvYP5dp200OcT0RtA254kbALDvrvBCZ2MTyeLBp4Oe1YNkpk5HjOOZT5Ph/a0uetwOHig3g/fTSg0ZjU/pZrI3iRsAsG9BcJGztbfapKp9fJPLp/W+GMeb8OBJn05S9jtJ0kVe24kbALCrWXgBtrUH03RwvDkP62JCUA+3hcdqi/jbA3SS6CRVQbLIq3nzUkfcAIBd54Q3mCuW8vuu/F3rZEjZm878LvR39zPQFugk+UmyyOsT4gYA7HsivMHYeJqrLzpeq4d1IZmp81ZwnPDKyGbpgyY6SXSSqiDdiuQ8cQMAdpnX8z8EF7glS/kdiXHBdGGPqn06sxlkuxz6mzMZaQ90kvxzSSW7fhlxAwAltAkvwKOW8jut0t2As5pO429V21o0I6F/+ypD7YFOkn+mVPLrlxE3ABBhWHhz6bWUn7mYdij/ZrUVmxfUR2eJv92n1u9Lt5dmhhriRbLI6x3iBgDsey3sJOVpXIBkpk6pzwAvQ//uL5oYaiDdiqSTuAEAu6QL1M3lrF4kb9ceRPxdX+jffNFpM80MNbil0lu/jLgBgCLSBepu5KxeegR1Mhn6m0adPqvqF88DoswJ2uIz4gYA7JO8HjfpWM7qZZ+gThZDfxPeZ2qG5oUaNQnjc5C4AQD7lpTfq/i6Ipmp87uoXswGn8V7V5nPH7tpXqiR9E1vK3EDAHYdEF6An+S0fj7EuDlNhv7/MM0LFowL2uAn4gYA7Lsi7CQN5LR+JKuQm1WGj0XctBppXrBAshXJQ+IGAOybEXaSWnJaPzeUbCxIeJ+pLpoWLNgvjM9u4gYA7DLThSWr437McR1JxoOsKD9nGSH7Lgvan4nhRuIGAOySbEZp0kiO6+iwirfdhRmA2kLTgiXTgjY3S9wAgH0jKpuv8tMk3YtqLV2jWcES86ZXshXJdeIGAOyTzEDxZRVflxaFF/oF6goWdQjb3QniBgDsahVewKapqnVTlEuldqoKFt1WsvFI9cQNANg1JLyA/UFViW5WE1QTLFsQtLsvxA0A2PdWZWdXcdf6KtTRD52aqSZYdEgYn1PEDQDY1abkAyp5Fa7U0Qp1NEQVwTLpfoqTxA0A2GNmnUh2FF9LvVSZaihTP/NUDyzriBGfs8QNANjrII2peOuXvNdpG1VXchPgQ1QNLDKft1dixKcZuL2PuAGA2jpHPcHT2z9VJHOhM+uYHMxxHUbN1HlA04IFW3Q6rdOLKuPTdKrMNiDHg1gnbgCgAjPF3+webl7HSxaki7My7nxw8bufo/q8F6qHZZ2aaGaogRmTY/Yu+20xPs2xPgfx2U/cAEC0dosX3nJPsHlxJnTuAzQx1OhZwvH5gLgBAKTheNGFfo7qAIgbAECBmamzGqQDVAdA3AAAAAAAAAAAAAAAAAAAAAAAAAAAgGqEF7JKIpnVjM30RrOwntm+4bkq7OBsVhrtU4U9aur4KQAAgE+OqsLy7IvK7tLv1XSkzOqqZrVRNgsFAABeqVeFHZbvqsKbH5cdJrOnVis/CQAA8E2LTl9jdm7MRoRnddoROtYmVXhjZT6tPdTpS4xjmg7bZn4OAADgk8sxOjOvdGqMcezuoFMlOfYHnXbzcwAAAF90xegk7a/i+Gaw9m3h8c2A7738JAAAwAenhB2YTzXmMyzMxwwub+JnAQAArvULOy/3LOT1QpjXOD8LAABwbVTYcem2kNceJV+CgM9uAADAqXklm67fYCm/KWEn6T4/DQAAcMV0fCRvdl5YzPO0sJO0zM8DAABckc5su2Ixz2aV7Gw6AACAmt1RbsYHSVf6PsVPBAAAXHgr6Kh8TSBf6Srf/fxEAAAgbTuEHZVHCeQtXQrgCj8TAABIm3R9pCQ+eUk7Sef4mQAAQNomBJ0UM/OtMYG8JcsOmNTHzwQAANJk9lP7IeikvEwo/xVhJ6mTnwoAAKSpTdhJ+SOBvOuVfAmARn4qAACQJulmswcTyPuYMO85fiYAAJC214JOyreE8r4q7CRd42cCAABp2irspIwmlL900HYLPxUAAEhTr7CT0ptA3geFeT/hZwIAAGmTTv3fmkDez4WdpH38TAAAIG1Lgk7KfxLIV/oGa4SfCAAApE36uWvYcr6tOn0X5PtRp838TAAAIG3SmWVHLOa5W6cvgjx/6nQgpXpoV/K1mrKeJmn2AABUNiu4qS5bzK8jOJ5kDFSaq2vTSQIAAP/aFHRGKt1UJyzktU2nB8Kb+E+V/vYjdJIAAMC/TglvqqdryMN8LrsTdHwkeS2q9D6x0UkCAACRpG92BlXhzY55G1QXcRyz95p5K3Vcp+7g348FHZ44N29Tni2O6oJOEgAA+Jdk8HQa6aVKZk84Okl0kgAAiK3V8Y16VaeHHnSO6CQBAID/Mejg5mw+vz3SqUcVPtFh4/uHRCKRSCSLKRXTwsKYcUbnVGFz2ylVWNxxJXgT9Cv0ZsgMzjYLRL4K3laYv7mkCuOUmugv0EkikUgkEsn3TlJ9qINTKs1xjwedJBKJRCLlqZPUJSzITe7xoJNEIpFIpDx1ku4KC9LOPR50kkgkEomUp07SgqAQZnxRHfd40EkikUgkUl46Sc3CQjBNHAAA5Mp5YSdpgKoCAAB58kTYSdpDVQEAgLwwY4wkG81+pKoAAECeHFeyt0j3qCoAAJAnN4WdpG6qCgAA5MmcoIP0W6cGqgoAAOTFdiV7izSb0/ppV/lZY4LlHQAAKNInvIEO0UmikwQAQJ5MCG+gB+kk0UkCACBPVgQ3z285rh86SQAA5NBh4c1znE4SnSQAAPLkuvDm2UcniU4SAAB58kp482yik0QnCQCAvNiiCmsfVbpxzlFVAAAgT3qV7O3CTaoKAADkySNhJ+kEVQUAAPJkSdBB+qVTHVUFAADy4qiSvUV6TlUBAIA8uSPsJD2gqgAAQF5s1umHsJM0QnUBAIC8uKXk6+Y8proAAEAe9Kv4Cwx2UW0AAGAjqtfppE7PVPUrMT/VqVunBqoTAABk3YRO80q2qrY0mWN9UIXtK45SxQAAIIuS3ufrDFUMAAAAAAAAAAAAAAAAAAAAAAAAAAAAAAAAAAAAAAAAAAAAAAAAAAAAAAAAAAAAAAAAAAAAAAAAAAAAAAAAAAAAAAAAAAAAAAAAAAAAAAAApKVdp382QOoLndeZhPN7YPE3mLRUpmc0Z9SgTqdjOg3oNKrTlE6fdfqh06pOv4L/rui0ELTbezr16tScQvmIaQCpMxe3W8FF0QT2R51+Z7CTtC90XkeD8/liOZ9FnZ7qdM7ibzCo03RwM6q2XK91ukJzRkw7g/b3IugE1RIb73W6FhwzCcQ0AC/U69Sl01xGOkg/K5zPbp3uV3ns1eBvT+rUkELdt+p0XadlYfne6LSXJouYb4xO6zSbUDyah6wxnXYleA7ENADnGoOnrDgXoJeq8Pp9d9DZKsdcoDbptFUVXvN36tSjCq/7H+o0I3y6fS48nxsxz+VzcB4u7NDpa4XyzQS/ESCN5yHBm5hXOl0NOhHbg07VWueqKfj/N1XhrXO54/wKOgd1CZ4TMQ3AqTHl5pt+8VPvyQpPvbdiHCtOp6/Pcd2PqPKfCLbSPCF0ocINeiXocLTEPG63Knxmq/TZaHtC50VMA3DqofDiY54atyRcllIDN0/FOMa1GBfUBsd1f7dM2Y7TNCFwSKe3qvynsb9qvDmbOLlXIZbM26s9CZ0jMQ3AmXHhxWcypfL8EZF3nKfU1hgXVNeelSjXOM0SFdQHnZ9y7fudTvst5vlnhfzMm6yWBM6VmAbgXVCH00BK5THf64vHKS1VcYylDFxQw+e5lr6r5D5dYGPYE3SAyrXtRwm9Van0UGWWDticQL7ENAAnvgsvPi0plmmqKN/HVfz9Y+E57XBY7/0lynSRJokyzPi9lQrtejDB/E0HqNLA8LEE8iWmAaRuh/DC8yHlchWPkxqq4u8vC8+r02Hdv4kozzxNEmUMCdr06RTKcV5Qjg7LeRLTAFLXK7zw3E25XCM1XvQ6hed11lG9Hy5RnkM0SZRwV9Cee1Iqi5lxVunz13tld2kAYhpA6qQz206mXK4r6r8zc6oZV7FJuVvSQGLKo7LAf6OCtnwu5TLdTrnDQkwDSJ1k+X8zELE+5XKtTTd+V8MxJGOtJh3U+f6IcpiVeptojqjyQeamg3JJ9oScs5wnMQ0gNdJptS42YFx7cq5lAKhk1t6ig3ObVu5mDiJb7gja8LSjsplPaZI9IA9YzJOYBpCaS8JO0qCDsj0J8u6v4RiSfZ9+q2S3VAhrU9GrFQNhkkHarldw/iAo458W8yOmAaRmSthJcrURo7nQ1fKZ74zw/FpTPKf5iAs6G10irEfYGTjsuJyTgnLanN1FTANIhel8SDaWXczwOUpnw3SnVJ6oadN3aIoI2afTT0G7HfagrNJ9HzcT0wCypEN4sXmY4XNsEJ7jpRTKYj6JfFPrt3DYQlNEEdOZkHzCMhMa6jwo7yOV7uxYYhpAKiTTd9N8IkvKiuAcR1MoR9QeW300Q4RI91H0Ze0daSdpkJgGkCWV9n1a+7beaPEJuVelP8hUMhtmKuEytKr1s4BmaIIIkY638ent7qiwzKPENICskG5FMmsxz6uOLvCSJ93lhMswE9H5bKUZIhSTy4K2+kO53ZssTLqf2lNiGkBW9AsvbEOW8ttcdAPo9PRckxrf0aWSnRKNjeGpsJ0Oe1Zu6QzZl8Q0gKyYEF5kDlrK78+ip+C0B5tKZ8McSCBvM8j0YyifT8reJ0xsDCeFbXRZ2ZslZst7YdmXiGkAWWA6KZKBj98s5bdLp9XgmOMOznercjdA/XpEPl00QYTi8aOwjV71sPyrwrJ/I6YBZEGbSneg5YxyP1NOsubMkOU8m1XhzZnr7V3gt8vCeDRtybep5ZuFZU9ijBAxDSAR14UXtV4LeQ0rt5vkrnmh0p8yHJ7KbZ64d9H8EOpkfBPG418ell/62cv2myRiGkBiXinZ1P9ap+rfDB3zscNzlkxTfmExv6MRx79G00PIVWEHw8Rji4flly5ZYNIbYhqA77Yo2a7df1d5fDN40cw8eRtxzNMOz/ui4JxXLOYXPv8F5e4tGvxkBgAvCTsYzz09B+lCkkmsW0RMA7CuV3hBu6HTJlX4HGBSkyqMZTqu0wlVeM1+Kuj4DAdPdX+X6YD9Um5nf0g/CzRYyGsg4rjtND2EXIjRwfB1YPDrGOcwSkwD8F2cJz+byfXgxu3Cch6rMZ+ovZwe0+wQQTp13rSnOg/LX69kb6WTWt+JmAZg3VdHnaR+D85dMlW51sHq4f3wzEyYZpodQo7GiJ27np7D8ZjXgFPENACf7XXUQbIxCNwGyYD1GzXWb/jJeohmhwgPYsTPcU/P4VrM68AeYhqAz6TrsZjVsTtUYRxEjyqMOzqr0zmdzqvCWIpbOo2owj5sk6r8GypfNn0cE5z7RA3Hnw0dy3xOqaPZIcS0ie/CWPzu8XnMxugg/SSmAfjuufCCtrPK45tOVdRsnQFPzn9QcO6vqzz2qYhjtdHkEKE9RudizNNzaFDxxiM9IaYB+MwMsvwluKB8qDGfIxHH9GXH8m7B+a9WecP4FDrOI5ocSrgbo3PR6+k59Kh4n9oGiGkAPutS6Q0SXSg63iuP6qBFWAdxx0+FVzA3n0i20eRQwrsYnYsmT89hTMXrJO0kpgFshKdXG+uxPC063qBn9SCZDdMR43jm4h/eQ+qix+0gzoDhLKYGz+Mwzl5nHzw9B+kG2UmttE1MA7BuQXAhsbW32mQKT5DVeiOoh74Yx5sI/e285+2ATpJb3Sr745FOxvxNLhPTAHzWLLyY2drnaDo43pyHdTEhqIfbwmO1RfztATpJdJLKGIpxLuc8PYfHMc7BPHhtI6YB+Oyc8IJ2xVJ+a9ObfVxPRHKTkk4ZDo8tuZ+BtkAnyf9Ous/rI21RsgkgSW1FQkwDsO6J8IJm44mpvuh4rR7WheRzx1vBccKba5qlD5oy0BboJLk1nfFzuRTz99hPTAPwmRlk+UNwEVmylN+RGBclF/ao2qcMm5kyy6G/OZOR9kAnya1vwvNY8bT872P8Fs+JaQC+a1PpvhY/rZLZzNJmp1GyCF65tZ1GQv/2VYbaA50kt34Kz+Olh2U/FvO3OEBMA/DdsEp30TpzwTLTbXd6XCfzgvroLPG3+9T6fen20swgJB3P4+Mu89IV+5NcYZuYBmDVa5XtReuSIBk8W+pV+8vQv/uLJoYYpJ2Mh56Ve3+MsptPWy3ENADfbRVe1OZyVi+St2sPIv6uL/RvvqjC4oCA1KowJu95Vu7JGJ2ka8Q0gCzoFV7UbuSsXiT7Tk2G/qZRp8+q+gXqAEO6UvWIR2WO8xbJDOyuJ6YBZIF0TZZjOauXfYI6WQz9TXgvpxmaF6rwRmWvk/RCWGYzlucgMQ0gK5YEFw4z26YuZ/UimQ3zu6hezPiK4s8kZvDtbpoXqiD9bOVLJ6lTyd8iXSGmAWTFAeXnLBRffBDUTWuJG9swzQtVGhHGpQ8rPdcL48SkZ8Q0gCy5Iry4DeS0fiSrkJuVfMNrw3xShbEMQDX6hHE57kFZpcuHmM7JVmIaQJbMCC9wLTmtnxuCuhlU6/dy6qJpoQa7VDbezJgxPpIFGpeDcyKmAWRGvfAC9zHHdSSZ+bei/PukgOz7qPzelqQhoiNRajxjGzENIGskGz76NoMmbYdVvC0WXCyQh43ptrDNbXNUvvuCspmBzieIaQBZJB0c2p3jOpLu9+RygTxsTNJ1h3odlO2skr1B6iCmAWSVZJaHeRKsz3k9LQovpgvUFSx7pfwbvH1cVd5bbiX4d8Q0gExqFV4kpqkq8Zo17VQVEuiQSB5ktqRUnkOq8mrgX5W7xSKJaQBWDAkvEn9QVaKxIRNUExLyzJM4NR2k5QrlMCuF7yCmAWTdW2EnqZOqqrhmzQ+dmqkmJGSnqvz25rtKdgD3CUEZzEDuBmIaQNa1KfmgRV43K3W0Qh0NUUVwfFM36WlCeZs1g8oNdP6mChvHEtMAMs/M7JiL0Unqpcr+/+m4VP3MUz1IyXVBvN6wmN/2oONVabui7cQ0gI3SQRpT8dYIea/crcPik1KbAB+iapCim4KYvadqm5FlrhOXVeETXrlZX53ENICN0jnqCZ6Q/qkimYuJWSvkYI7rMGo2zAOaFhw4p/53Z/pSDzdxF3FsUoW9HD+XOe4XnS4F1xRiGkBmmSn+Zv2UWVV5TZO4q8/OBxeY+zmqz3tq/V5UTTQzOLJP+NBj3viYDWhPqvVvhE377Qw6Rmapj98VOl0X1MZaM4iYBnKs3WLHyMd9o9J2JnTuAzQxeMC8VVpMKL7Nw9WoTseIaQBAOcWL+s1RHfCM2aF+UtX+1viTTg9VYSuiemIaACBhZsOsBukA1QFPmY6NGYtkprCbxRDN53YzAPtnUfs1awCZcYbPgn8zHHSKthHTMP4P2YJSgMCCEssAAAEBdEVYdE1hdGhNTAA8bWF0aCB4bWxucz0iaHR0cDovL3d3dy53My5vcmcvMTk5OC9NYXRoL01hdGhNTCI+PG1zdHlsZSBtYXRoc2l6ZT0iMTZweCI+PG1pPlA8L21pPjxtbz49PC9tbz48bWZyYWM+PG1yb3c+PG1pPkY8L21pPjxtaT5WPC9taT48bW8+LTwvbW8+PG1pPkk8L21pPjxtaT5WPC9taT48L21yb3c+PG1yb3c+PG1pPkY8L21pPjxtaT5WPC9taT48bW8+LTwvbW8+PG1pPk88L21pPjxtaT5WPC9taT48L21yb3c+PC9tZnJhYz48L21zdHlsZT48L21hdGg+1G/NmAAAAABJRU5ErkJggg==\&quot;,\&quot;slideId\&quot;:264,\&quot;accessibleText\&quot;:\&quot;P equals fraction numerator F V minus I V over denominator F V minus O V end fraction\&quot;,\&quot;imageHeight\&quot;:36.32},{\&quot;mathml\&quot;:\&quot;&lt;math xmlns=\\\&quot;http://www.w3.org/1998/Math/MathML\\\&quot; style=\\\&quot;font-family:stix;font-size:16px;\\\&quot;&gt;&lt;mi&gt;I&lt;/mi&gt;&lt;mi&gt;V&lt;/mi&gt;&lt;mo&gt;&amp;#xA0;&lt;/mo&gt;&lt;mo&gt;=&lt;/mo&gt;&lt;mo&gt;&amp;#xA0;&lt;/mo&gt;&lt;mi&gt;F&lt;/mi&gt;&lt;mi&gt;V&lt;/mi&gt;&lt;mo&gt;&amp;#xA0;&lt;/mo&gt;&lt;mo&gt;-&lt;/mo&gt;&lt;mo&gt;&amp;#xA0;&lt;/mo&gt;&lt;mfenced&gt;&lt;mrow&gt;&lt;mi&gt;F&lt;/mi&gt;&lt;mi&gt;V&lt;/mi&gt;&lt;mo&gt;&amp;#xA0;&lt;/mo&gt;&lt;mo&gt;-&lt;/mo&gt;&lt;mo&gt;&amp;#xA0;&lt;/mo&gt;&lt;mi&gt;O&lt;/mi&gt;&lt;mi&gt;V&lt;/mi&gt;&lt;/mrow&gt;&lt;/mfenced&gt;&lt;mo&gt;&amp;#xA0;&lt;/mo&gt;&lt;mo&gt;&amp;#xB7;&lt;/mo&gt;&lt;mo&gt;&amp;#x2009;&lt;/mo&gt;&lt;mi&gt;P&lt;/mi&gt;&lt;/math&gt;\&quot;,\&quot;base64Image\&quot;:\&quot;iVBORw0KGgoAAAANSUhEUgAABOEAAABWCAYAAACJpYI1AAAACXBIWXMAAA7EAAAOxAGVKw4bAAAABGJhU0UAAABEsZUXFwAAGylJREFUeNrtnQGkFtn7xx+5riSRrCSJJEkSWWsliSRJrkuuJEkkSZLIWknWJStZSSRJkkuSJIlkZa0VSZIkkqzkiiTJldj/PP937q+3eed955n7njNzZubz4Uh173vOPO8835lzznOeRwQAAAAgfGZFbQtmAAAA6MpsnpUAAAAAANAPw1F7G7UvUVuEOQAAAFK5EbX/onYzavMxBwAAAAAAWJkTtWvxhELbPWnt8gMAAEAnh9uemR+itg2TANSHTW0O7qvtiPva4bmf8w7tct3RmG5xi0EBrC/Aj4toyRcMNAOgHvo03naPX4naADqLzqKzAKUyLWpro7Y3apekFXH1b9Q+RW1CWhHL+ufHqD2P/e9s1EakmMgstElkY2z/yf+/GLXp3LpQUXz79H8J3dJ3zztRG4u1S99/foy1r3RWxC/E6vQfHBvh31iUVsd9rY7//sZxP6+lFbK726FdDkbtdvwgmuq4HkhrFwPAN/oy9Hv8EqU+9jJqXys4OVyeuC40A6DajCbu8TPoLDqLzgKUxoLYj+7Gk9V+fPxZ1I7Gn+kDtKnFSvl+I+uJR5sD+GTSp1+X/P70JV770g2IH0J6yTyccPY8TV9K90VtbkY/i6N2bop9TMS/uzlqgwXYZGnUjkXtvXF8D6O2DD+DktFIE03o+qgiE8PPaAZAbdDjp/cS9/kpdBadRWcBCkejPrZH7U9PuqKT6cviN89n07VpQbxwMfk74/ItyAWgqu9PeiLzdOyjZS7IXYn9Ngh0VfB5zovQcL8ZOfsZlfzRdYtLssk8aSWU7jU+nXQQJgwhMT3x4La0+9I6brBYso+NDcZ+r/md1saCulVauwsXYp/4YtQPNAOg+uhE7FXiPj+JzqKz6CxA4bp0RLIjyf6K2q/xIpUGUUwe1dI/58T/fkJagRZZk9lj4veoV5O1aV7iOaMLF1RPhTqw0OAryfY0ajtjv2hH35V0gXpb/H6UJ5JWFwRnhmCQrTkG/TYW6rxMy/niWnZSyjPSO7yZRNMQIpelnBwZ7X6uL3G9dmF/RzMAKs9P0hlJf74h147OorMAobAvY1Kr+ZJG48lvHoakdQw161jlXE/X1XRtmpeyqEDBBqgDh3L4tW4c5NlYU916avzsF1Lewv3/mJnDGEf66Odojn4GS7bJ6R5jW4f/QKBcEHtI7izPY+mWlHMYzQCoNOvk+wTS2q6js+gsOgtQGJp0/In0Pjqqkcn9LEyrv5/N0ARdKFri6Rqbrk16bO5d4rNGuPWh4mzJ4dcrpvD5uoB/yvj5uplcavqK2WLPBTCnj36W5jB62dzqMq4r+A4EzBWjfxU1Yf4lpe+5aAZAZdEjksmE1BoN0aQjgOgsOgtQFnqk/aRkH99a4bDP3yT7lNRCD9eKNrWO2yUT22/GDaDCDBt9+lWf/RwXewGXOWUZY5NxkC5KvVsLQZSJTibScq58EH9h1wA+XwKSbW9JvjSOZgBUFj2CmoyAG2/gPY7OorMAZaARZ1lHrS6Kn6iwrM0HzS/uI8cS2tR6liQL76zCHaCi7DL69FkHfd019lXaRt7+Al8orxr7mhfgzbEfv4HA+WD0r4UFjulmW79X0QyASrIwZTKku/Nr0Fl0Fp0F8I5GP33M8M+DHvvXBbasxOeXPfSLNrUYk87ow3m4BVSQS0afHnLQ1xLpjCTt1ko5lnrNOLgFDvqyJuPbVOLN8TBlPI/xGQiceWJPRFkk7fmTjqAZAJVjdqwbyXv8ODqLzqKzAN45YvDN7QWMY49hHBsd94k2fXsOJxdBNRXEAO4BFeOx2HLquorovWnUkHNFG0KT130SW3lYF1iPvu4s6cb4qct4fsRnIHBGxF6WuUjO9PmShGYAlEvaC8wjdBadRWcBvHPa4JdbC5wzZh0PfRb/nCvQpm9sTunnD1wEKoQurFki0+467HO7UUPeF22MNcaBuXLyGcb+zgc02TiPz0AFsFbsKzqh62H5dnRtEM0AqBRpERjqy8saag90Fp0FKArLsa3dBY/JUnXQ5YIY2vQ9N1L624CrQEWwVkY97LDP+eK3GuuUsVaOcBlebMmncr2EG2OFpK+KzsFnoAK8EVt4b9Gh65Pl7Z+iGQCVQu/vtB3LJu+8o7PoLEARWBb8T5QwrvWGcbmOlEabvrE45bmsz6VZuAxUgD+knPxsE8Z+h4s0xt/GF0qXocWWymKvS7gxbkt51c0A+sFaxv1WCWOb3Mm9jGYAVAZ95qdV4fvU4MUPdBadBQhlonq7xGeD5TjZSuaN3jgnAeSzApgCTwy+/NZDv2+N72+7ijLETKOQ3ixAPNKOu0wr8KZIO5b7AF+BinDAKC4HSxjbNQfChmYAFMuxLn42is6is+gsgDcsRRh0wWl2iWN8YRjjb8wbvbFEyJEJ1cNa2Oqih77vSvHHYHsybBzQPsf97jD2u7TAG+OxkPMGqou18ktZ97S+GA2gGQCVQCuhp4Xua1T8XHQWnUVnAbywVWyLTT+VPM7rhnG6rA6KNnVyRyiYBNVil5R3JNS6CFdYjk1rgmHXomatdDNUkB3SSm5TbQaqwkA8OQ4xVB/NAKge3ZKBX0Fn0Vl0FsALy6P22eB/xwMY62WjVsxEm7zRreLjdlwJAmVMbJsM0z30/dioIduKMsZrw2Beeeh30GiIAwXYQMO530nnWWQSXEJV2Gj0pwsVvkY0A6AYlkkxBZrQWXQWnQVooYtVliOemqdzWgDjvSjFVolGm9JtkrYx9DKQewSgHb0nPxl8+L6n/j8aNWRTEcZYYhzM2RKNcakAO5yUEldBARxwSsLaIRQ0A6CydNup/NTwF3t0Fp0F8MUVo76EkvPLugjnMj8m2tTJjS522INLQWCsMWrGLx76HjD2rW16EcbYV/ILpaXSzU3PNtBjtsnCFPfwE6gYT6XY8F7dsR2R4pMCoxkAflnUw7fG0Fl0Fp0FcI4131lIUbaXjGN2uSiGNnWyu4sdXuBWEBjHjZqxykPfa419F5ZT0ZJUU8NcBz31b9lFee/ZBvdSXqCX4idQIayVZv502OevJb0QohkAfjnZw7d2orPoLDoL4Fxb3ht87lP8s6Fw1aiJN9Amr/TaOBvCvSAgHhj8952nvn816tXRIgyhR0omDIPxubpvrZDh6/jLFvFbThugCKx+dMRRfzPbXhg3BXqtaAZAfgakM89Ne1uEzqKz6CyAU24Y/e14YOO2Vop2md8JbUrnrRSbWwsgL7Ol+MjZdqxFGRYWYYx1Bb9QpmGtdLPSQ98a3fdSOgtQTMdPoGKMSbHhvb9Jefmh0AwAfwxL8buT6Cw6i85CU9ls9DVdkJ8Z2NifGcc+jjZ5p1dU4hLcDAJgxOi7Ix76XmXs+1pRxhg1Dmi5xzFYV0V9hNMeS+lnCz4CFUMnZ5ZEta4m0BoJMxlBe6WE60UzAPxxPYSXE3QWnUVnoSG68tLoa78GOP4J49hdbuCgTen0Omo3iqtBAFg2Mr+Knxy4d6T8Na/vsJzLHS9gHJ+l+Gi8+dJZIvcW/gEVxFppxlV47z0pP9cEmgHgHj2K+qWHT51AZ9FZdBbAGYeMuqI+MSuwsc8Ue6VB1zna0KZOhnrY4hWuBgEwbvDbvz30a43AO1OUIWZJuedy27lbwjiSZcB1N2cR/gEV5JgUF97bXtXmSzxpLwM0A8A9W6T4IwLoLDqLzkIT0UWsd0ZdORng+K3HQn2kMkCbOpmfYY8fcTkoEetxUNd5L7VgygdDvy+lwOP+ZZ7LTWIpcX3XYX+rpaRKGCWzPscDs+rteoOE7S8pJrz3ROIzr5Z4zWgGgHtOZ/jUmgbbBp1FZwFcYq3Up7qyMMDx78jxTv4QbSqEr1Kdoh6A3qW1nx32uThqbwx9amTtyiKNYSnxrM5cRPjzfsNYPjrs70nis59LeTvNRcIiXP2YlfHQnWz/TPHzNdnsrhSf0ba9xOtGMwDck1U5arChdkFn0VkAl6iWWo5mabsT6DVcFPs7+U20qRB65Rd8iNtBifwpxR5b3yjfqstnrXUVXX3etDL4d0FjsYY0u5gA7E353PUNcQAW4eqHNaJVk7LOkFaorbY50opq0QrJG2IfHI4nfLpbdimeUHabeH6RcqtBoRkA7ieFvRaaJhpsG3QWnQVwyb4c77OhFiV5kOMaXB8NRZvSuZGx2ECFaSiDGWLbyBxz0NcPUTtv1IfPUsIC3FIp51xuN+Yax7O2z370mEgy/8LVBjkBi3D142JJ9i07GS2aAVDs8+HfBtsGnUVnAVzyTOy51KYFOP4B46Ta13wSbUon65juZlwPSmDY6K/9RP7rcdI/xFa0RdtrKfgI6iT7pfhzuVlYylz3m5/ulHRWG5rPJItFuArztiT77grg2tEMAHfslmKPE6Gz6Cw6C01kdQ4NOB3oNazLqWXDaFMhnMiwxzHcD0rAGpl2UFqRaRrNlrb5oIv/M2L9GYp//rK0FtTy6JGOp7Rq0zek2LP0FixJj0f7+Pxl0rlrc6RhTsAiXL1YVpJtXSQfRzMAwiJrB72pkUnoLDoLUMaE9L94shkiR3Pq2RK0qRB2ZtjjGu4HJfBGwlgbuC+tKq2loSuLX6SYc7l5uOx5TMmEgM8kzBBvn7AIVy8OGW3xm7QSVGpeka3SCvfVB7VGvuyRVm6S36N2JmoXYtv1ivy4F8j1oxkA7riZ4UsXG2oXdBadBXA5B/tg1JQPAV/Hn2J/H/+MNhXGViGtBITFUil3PWAifudaFYIxrAsxRVfkOmgY04MpfnbaWeQ1+AVUnDtGX14wxc/XyWRa9a69gVw/mgHgjqxw/rPoLDqLzgIUMgfTdjnQa8gq4lNU9BXa1MlmyY6wZpMDQnuHcN30fVY3jnVROqgqxqPGC5hX8LiGxLaaOZWHxSthRx/qhYqKJaL1RZ/9/ByANqAZAP7Jyq9zCp1FZ9FZgL44nWMiORLoNWyVfBNiXxsKaFMnGw02WYwb5kbzAJ6JF3f0ntJiHeeitgjTZHJb7Efv9eSApkbRkxkvpZUabSLxHqZ/1+hajRTWI+nX4985EGvCnJCN8dBgiMcljGuh8UvKmyPlmHSGd/+AT0DF2SLFJfV93vZ5fwVkAzQDwA3TDH60G51FZ9FZgL54KvbFq1Ank5cl3yLcAk/jQJs6sRTM2Igb5kILqbyX7vnz12Oirlg3Mh81wRizjYJ1oqTxTTgWDxX+ZKna/fgE1ADrbuoWB321F3I5GJgd0Az/5EkiXcU2iJz8f7WpLDvtRGfRWXQWnUVnp8zMHPZ6Eeg1TIsXHqzX8RBtKpR5BnsM44q57PlesgtZEhGXjnUj80QTjDFiNEZZq7qWKL1tOT5vTMqP8APwwXODr+jug4uz8NfF/44mmsHkkMlheVg26Hags+gsOovOorNTZkiqnw9uc87v/RDaVCiWhd7tuKKZM8b7/BKmSsW6kdmIaMKLYqtiU1bSxjHD+Kx5adak/O5K/AFqwHyjqN111N/kef4Qw4XRDCaHTA77Z42wCIfOorPoLDrrkyM57BXq8f+rOa5BNyh+QJsKxbIItwtXNPPGeK9/xlSpPJew150K5a2UV8XG1QPKWm46mXfhHL4ANWG38aFw2FF/H+LPO1LRl1o0g8khk8PeWCr2NW0RDp1FZ9FZdLboBaP2JOWhMUts+Z2KjA5Cm77HklpiN65oJs/9jsZ9j3Uj83oTjLHUaIw9JY7REqr9xPA5+xO/My6BV8sAyME1oy+72MEbaPu8pQHaAs1gcsjksH8syZybtgiHzqKz6Cw665LbFbfXgZzf+Qq0qXAGDfb4DVc08954r3+VhkRz5WCP0XZ7m2AMq3iWmYtkiWF8WeWmZ6c4zQ58AWqCivwng5+MO+rv5xwvMWgGk0Mmh9VkmbAIh86is+gsOuuTd0ZbfQx0/M9yfN930KZSmC5EwrnkohSblqJOWDcylzTBGDcNhii7Go+++H41jHNej89IJlH8Cz+AGmHJ3eTyGMD2+POOBzxZRjOYHDI57A9LHpkmVUdFZ9FZdBaddc1no63uBzj2tTm/75VoU7DPcnLC2Vls8NuvQl7TNL+06N3LphjDcq75jwDG+tgwzk1dfnd5imMswxegRhw3vgCNONQOLe++IGCboBkA/TEg7J6js+gsgE+s+aWuBjj2O2JfgCs6tzja9A2qo7pHn83dIuN1oWkYE3WwzqgVZ5tgjPVGY2wKYKyWxKXdwoTvJ37uJH4ANeOB0ZeblGcHzQDon6xogjPoLDqLzgJMGesi1oXAxr0ix9j16OdCtKk0ZhtswaJRfhbFfqlHyr/Ef+rfl2CaVE4Y9WKoCcb43WAIvakGAhirZQf6fMrvbUv8jJYVnokfQI2wPFy1PWqYXdAMgP4Zz/ChplSxRGfRWQAfTEg1o0Oui30R7ijaVCqWVAobcUXwzCOxFbMYxBitdiuQsW41jDVZzlYTUf6b+Jlt+EAH1ojIOrQ6ljweMV77aMPuazQDoH9uZfjQxYbYAZ1FZwF88NGoLSFFHeeJgtPCDWUEc6BN39hgsMViXBE8MteoF382wRhzjMY4GMh4lxvG+jrxO8cS/38PH0iFRbhqM2a89rUNu6/RDID+uSTVy1OEzqKzAFXhoVRvEe6uccwa1bIKbSqdzYbvaRquCB7ZZtSMI00whnVXd2kg47VUumkXEc090B7ircdqWeVPh0W4ajNuuO7PDXzAohkA/XMgw4duN8QO6Cw6C+AD67HOUBbhNuV45z6MNgVBVlTgOG4InrFuZK5qgjGuGAzxKrAxvxD7omHyoXac+78rLMJVl5USZlUqNAOgHmRNuN40wAboLDoL4IszRn0JIf/mgNHfQ0lnhDa12CnNC1CAsLAcu3/XFGO8lepV4rkmtooaa6VzMXE6939XWISrLoeN1723ofc2mgHQHzMku+pd3UFn0VkAX1iPaV0JYKzHjWPVxa/ZaFMwZH1vp3BD8MhPFdI471gTaoZWInZUbDnsnib+bQv3f09YhKsu94zXvbCh9zaaAdA/zzJ8qO6VrNBZdBbAF4ukGpFlmmPtq2Gc7+NrQpvCISu361bcEDxyzKhxjSjQdEhsyTRD2wWw5LH7KGFWdw0ZFuGqyYDxhehlg+9tNAOgf85l+NC6Gl87OovOAvjmpdGHykI3Wp6KLS/mGrQpOG5k2GAeLgge+cs4R5/TBGPclmqWiLWGM7Yfk1nIvQ81ZUiqV1ELzQCoHsMZfjOCzqKz6CzAlDll9J0fShrfOcPYtJDBBrQpSF4JG0hQDrPEtpH5qAnGGIiFMssYxwIc+zTjFznZjnLvQ42xJvMdarCN0AyA/pme8d5wAp1FZ9FZgCljTRNUxobHTrFFwG1Emyqpz2dxP/DIiNH3TjTBGBuNxtgQ6PhfG8f/XFoLjgB1xVL16Qt+gGYAOOCWNLOyGjqLzgIUgeXIVtGJy9dJduDGRwk7JUHTtWlxRef7UA8uSrXXnZxiCXn+GrAQXTd+meu576HGLDX6wW1MhWYAOKBXNERdy8qjs+gsQFGsE9uC/6yCxvOjdOZLS7a3UVuFNgVNr3QS+v1Ow/XAI+NGXWvEffjcYIw3AY/fsog4xj0PNeeI8aXiF0yFZgA4YIb0joiYj86is+gsQF/cCkRvdAHufcY4Hko1Evo3XZt6VYg9j8uBR1Yb36HuNMEYPxqNcTPga9iWMfZPNZ0MALTzxOjLmzAVmgHgiAvSrOIM6Cw6C1AkCyQ7+uyD+C3QsMEwBi3UMIg2VYJeC7s/43LgkT+M71CNWAweMxoj5PwuWauqR7jnoeasEXuSWY7+oBkArljVw48uorPoLDoL0DdZi0babnjq+6D0TuKvqQe2ok2VQY/4TXS57se4GnhkprQWuKkuL/aCDNr+DPg6BnuMG0GBuqMP1Ec5fHkEk6EZAA75R7rnBkJn0Vl0FqB/jhl0Z9Rhf3OltbDXq79r8c+hTdWh1wLkLtwMPPJ7jneoq3U2hB6V+JjDGLoLsjzg6+mW5O9H7nmoMToxvJzDj7U9E7/HFqoCmgHghi099GYlOovOorMATjhh0J6z0l8hPdW7Q9I64tqramjVj9w3VZuOd7nuf4WCDOCPXTnfof6L3y1rg1bP2R61u1MwxGTFFN1lWRego6ZVuiG5JNQV9T8N/388RV/Wl4+jEn4FKzQDoBp0y5U2WuFrQmfRWYDQ2C3djxO2bwJsyPm5c6J2WFqLMb2K9B2QeizWNFWbuj2rD+Ba4BjdDNgstuIyvY7ZD0l18k12oGfbn0rvM/1529dYqFXEQghfPZsY3/v4gQJQF5ZG7Yq0joZ/cejLE/EkU335XIPsiWYAuGNIuu+uo7PoLDoL4I7lYtsc0Ii14/FEOBmZq36o0Wy68HY7Y46oi3r7pL8IO7SpfFZ0+X5fCVFw4I6xWJ9crzu9iN+hVlfJGLccGiHUChY7EmPaiw9AzVjv2Y8no12bApoB4JYHXXRlMzqLzqKzAM7RqLjXnnRKNyEuRW0t2lQbulWmHMaVwCG+36F2YOKwWNf25TzCHACAZgAUykqpXmEnQGcBqo7mTtIIkX6jdzUi6oK0IpsHam6zpmmTpqRKq0x5D/cBgH7Qs8ITcVuJOQAAzQAonPNdJnc/YRp0FnMAeEUXzjQXnKYh0iNhugGiBRY+t/mhLsRovspb8c/ocVVddGtaIZmmaVNadV29FxbhNgAAAAAA1WWOpFedu49pAAAACkcXWNOi4PZhGgAAAACA6rNFGlBuHgAAoAKkRajfwiwAAAAAAPV+6dd8QzMxDQAAQCGsTnkWazEPqlQDAAAAANSIGVF7kvLyfwbTAAAAeEc3vV4lnsGaH3AFpgEAAAAAqB+a8PmddC7Ercc0AAAAXrmS8vzdjFkAAAAAAOrL2qh9SUwCtHDDXEwDAADghX3SuQC3G7MAAAAAANSfkZTJwD9RG8A0AAAATlkXta+JZ+5hzAIAAAAA0Bz2SudC3BhmAQAAcMayqL1PPGsPYRYAAAAAgOaxRzoX4kYxCwAAQN8sjNpb4QgqAAAAAADEbBOOyQAAALhkQdTeyPdVULdgFgAAAAAA0Hw1yeMyBzELAABAbnQB7t+256lGw63CLAAAAAAAMMmSqD2X7xfijmAWAAAAM5oDrv0I6v2o/YBZAAAAAAAgycyoXZLvF+JOYhYAAIBM1sr3UeXHMQkAAAAAAGQxkphIaNXUQcwCAACQyo6ofYmfma+ltSAHAAAAAABgYq60Ft90QvExaosxCQAAQAfTovYsfl6elVZUOQAAAAAAQG60aMNmzAAAANCV9VFbjRkAwuX/AJm4aMYOCQWJAAABgXRFWHRNYXRoTUwAPG1hdGggeG1sbnM9Imh0dHA6Ly93d3cudzMub3JnLzE5OTgvTWF0aC9NYXRoTUwiPjxtc3R5bGUgbWF0aHNpemU9IjE2cHgiPjxtaT5JPC9taT48bWk+VjwvbWk+PG1vPiYjeEEwOzwvbW8+PG1vPj08L21vPjxtbz4mI3hBMDs8L21vPjxtaT5GPC9taT48bWk+VjwvbWk+PG1vPiYjeEEwOzwvbW8+PG1vPi08L21vPjxtbz4mI3hBMDs8L21vPjxtZmVuY2VkPjxtcm93PjxtaT5GPC9taT48bWk+VjwvbWk+PG1vPiYjeEEwOzwvbW8+PG1vPi08L21vPjxtbz4mI3hBMDs8L21vPjxtaT5PPC9taT48bWk+VjwvbWk+PC9tcm93PjwvbWZlbmNlZD48bW8+JiN4QTA7PC9tbz48bW8+JiN4Qjc7PC9tbz48bW8+JiN4MjAwOTs8L21vPjxtaT5QPC9taT48L21zdHlsZT48L21hdGg+RHttTQAAAABJRU5ErkJggg==\&quot;,\&quot;slideId\&quot;:265,\&quot;accessibleText\&quot;:\&quot;I V space equals space F V space minus space open parentheses F V space minus space O V close parentheses space times thin space P\&quot;,\&quot;imageHeight\&quot;:13.76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1005</TotalTime>
  <Words>3616</Words>
  <Application>Microsoft Office PowerPoint</Application>
  <PresentationFormat>Widescreen</PresentationFormat>
  <Paragraphs>684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8</vt:i4>
      </vt:variant>
      <vt:variant>
        <vt:lpstr>Titoli diapositive</vt:lpstr>
      </vt:variant>
      <vt:variant>
        <vt:i4>34</vt:i4>
      </vt:variant>
    </vt:vector>
  </HeadingPairs>
  <TitlesOfParts>
    <vt:vector size="47" baseType="lpstr">
      <vt:lpstr>Aptos</vt:lpstr>
      <vt:lpstr>Arial</vt:lpstr>
      <vt:lpstr>Futura LT</vt:lpstr>
      <vt:lpstr>Futura LT Book</vt:lpstr>
      <vt:lpstr>Times New Roman</vt:lpstr>
      <vt:lpstr>template</vt:lpstr>
      <vt:lpstr>Custom Design</vt:lpstr>
      <vt:lpstr>1_template</vt:lpstr>
      <vt:lpstr>1_Custom Design</vt:lpstr>
      <vt:lpstr>2_template</vt:lpstr>
      <vt:lpstr>2_Custom Design</vt:lpstr>
      <vt:lpstr>3_template</vt:lpstr>
      <vt:lpstr>3_Custom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masci</dc:creator>
  <cp:lastModifiedBy>francesco masci</cp:lastModifiedBy>
  <cp:revision>1</cp:revision>
  <dcterms:created xsi:type="dcterms:W3CDTF">2025-08-23T01:58:55Z</dcterms:created>
  <dcterms:modified xsi:type="dcterms:W3CDTF">2025-08-24T14:52:28Z</dcterms:modified>
</cp:coreProperties>
</file>