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80" r:id="rId2"/>
    <p:sldId id="264" r:id="rId3"/>
    <p:sldId id="266" r:id="rId4"/>
    <p:sldId id="267" r:id="rId5"/>
    <p:sldId id="268" r:id="rId6"/>
    <p:sldId id="269" r:id="rId7"/>
    <p:sldId id="270" r:id="rId8"/>
    <p:sldId id="271" r:id="rId9"/>
    <p:sldId id="272" r:id="rId10"/>
    <p:sldId id="273" r:id="rId11"/>
    <p:sldId id="279" r:id="rId12"/>
    <p:sldId id="274" r:id="rId13"/>
    <p:sldId id="275" r:id="rId14"/>
    <p:sldId id="276" r:id="rId15"/>
    <p:sldId id="277" r:id="rId16"/>
    <p:sldId id="278" r:id="rId17"/>
  </p:sldIdLst>
  <p:sldSz cx="9906000" cy="6858000" type="A4"/>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805F"/>
    <a:srgbClr val="3A74AB"/>
    <a:srgbClr val="A5E8A7"/>
    <a:srgbClr val="3A74A8"/>
    <a:srgbClr val="3556A4"/>
    <a:srgbClr val="3566A1"/>
    <a:srgbClr val="5363A1"/>
    <a:srgbClr val="7C60A1"/>
    <a:srgbClr val="75F383"/>
    <a:srgbClr val="70F3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4"/>
    <p:restoredTop sz="95664" autoAdjust="0"/>
  </p:normalViewPr>
  <p:slideViewPr>
    <p:cSldViewPr snapToGrid="0" snapToObjects="1">
      <p:cViewPr varScale="1">
        <p:scale>
          <a:sx n="123" d="100"/>
          <a:sy n="123" d="100"/>
        </p:scale>
        <p:origin x="1344" y="184"/>
      </p:cViewPr>
      <p:guideLst>
        <p:guide orient="horz" pos="2160"/>
        <p:guide pos="312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1CBEA-BBC4-1F4F-8862-4D37B944DB66}" type="datetimeFigureOut">
              <a:rPr kumimoji="1" lang="ja-JP" altLang="en-US" smtClean="0"/>
              <a:t>2018/8/20</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5281F-1D25-724D-AB48-0BDD3E7D4D89}" type="slidenum">
              <a:rPr kumimoji="1" lang="ja-JP" altLang="en-US" smtClean="0"/>
              <a:t>‹#›</a:t>
            </a:fld>
            <a:endParaRPr kumimoji="1" lang="ja-JP" altLang="en-US"/>
          </a:p>
        </p:txBody>
      </p:sp>
    </p:spTree>
    <p:extLst>
      <p:ext uri="{BB962C8B-B14F-4D97-AF65-F5344CB8AC3E}">
        <p14:creationId xmlns:p14="http://schemas.microsoft.com/office/powerpoint/2010/main" val="61142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effectLst/>
            </a:endParaRPr>
          </a:p>
        </p:txBody>
      </p:sp>
      <p:sp>
        <p:nvSpPr>
          <p:cNvPr id="4" name="スライド番号プレースホルダー 3"/>
          <p:cNvSpPr>
            <a:spLocks noGrp="1"/>
          </p:cNvSpPr>
          <p:nvPr>
            <p:ph type="sldNum" sz="quarter" idx="10"/>
          </p:nvPr>
        </p:nvSpPr>
        <p:spPr/>
        <p:txBody>
          <a:bodyPr/>
          <a:lstStyle/>
          <a:p>
            <a:fld id="{10D5281F-1D25-724D-AB48-0BDD3E7D4D89}" type="slidenum">
              <a:rPr kumimoji="1" lang="ja-JP" altLang="en-US" smtClean="0"/>
              <a:t>10</a:t>
            </a:fld>
            <a:endParaRPr kumimoji="1" lang="ja-JP" altLang="en-US"/>
          </a:p>
        </p:txBody>
      </p:sp>
    </p:spTree>
    <p:extLst>
      <p:ext uri="{BB962C8B-B14F-4D97-AF65-F5344CB8AC3E}">
        <p14:creationId xmlns:p14="http://schemas.microsoft.com/office/powerpoint/2010/main" val="1036553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effectLst/>
            </a:endParaRPr>
          </a:p>
        </p:txBody>
      </p:sp>
      <p:sp>
        <p:nvSpPr>
          <p:cNvPr id="4" name="スライド番号プレースホルダー 3"/>
          <p:cNvSpPr>
            <a:spLocks noGrp="1"/>
          </p:cNvSpPr>
          <p:nvPr>
            <p:ph type="sldNum" sz="quarter" idx="10"/>
          </p:nvPr>
        </p:nvSpPr>
        <p:spPr/>
        <p:txBody>
          <a:bodyPr/>
          <a:lstStyle/>
          <a:p>
            <a:fld id="{10D5281F-1D25-724D-AB48-0BDD3E7D4D89}" type="slidenum">
              <a:rPr kumimoji="1" lang="ja-JP" altLang="en-US" smtClean="0"/>
              <a:t>11</a:t>
            </a:fld>
            <a:endParaRPr kumimoji="1" lang="ja-JP" altLang="en-US"/>
          </a:p>
        </p:txBody>
      </p:sp>
    </p:spTree>
    <p:extLst>
      <p:ext uri="{BB962C8B-B14F-4D97-AF65-F5344CB8AC3E}">
        <p14:creationId xmlns:p14="http://schemas.microsoft.com/office/powerpoint/2010/main" val="20128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effectLst/>
            </a:endParaRPr>
          </a:p>
        </p:txBody>
      </p:sp>
      <p:sp>
        <p:nvSpPr>
          <p:cNvPr id="4" name="スライド番号プレースホルダー 3"/>
          <p:cNvSpPr>
            <a:spLocks noGrp="1"/>
          </p:cNvSpPr>
          <p:nvPr>
            <p:ph type="sldNum" sz="quarter" idx="10"/>
          </p:nvPr>
        </p:nvSpPr>
        <p:spPr/>
        <p:txBody>
          <a:bodyPr/>
          <a:lstStyle/>
          <a:p>
            <a:fld id="{10D5281F-1D25-724D-AB48-0BDD3E7D4D89}" type="slidenum">
              <a:rPr kumimoji="1" lang="ja-JP" altLang="en-US" smtClean="0"/>
              <a:t>12</a:t>
            </a:fld>
            <a:endParaRPr kumimoji="1" lang="ja-JP" altLang="en-US"/>
          </a:p>
        </p:txBody>
      </p:sp>
    </p:spTree>
    <p:extLst>
      <p:ext uri="{BB962C8B-B14F-4D97-AF65-F5344CB8AC3E}">
        <p14:creationId xmlns:p14="http://schemas.microsoft.com/office/powerpoint/2010/main" val="2577214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effectLst/>
            </a:endParaRPr>
          </a:p>
        </p:txBody>
      </p:sp>
      <p:sp>
        <p:nvSpPr>
          <p:cNvPr id="4" name="スライド番号プレースホルダー 3"/>
          <p:cNvSpPr>
            <a:spLocks noGrp="1"/>
          </p:cNvSpPr>
          <p:nvPr>
            <p:ph type="sldNum" sz="quarter" idx="10"/>
          </p:nvPr>
        </p:nvSpPr>
        <p:spPr/>
        <p:txBody>
          <a:bodyPr/>
          <a:lstStyle/>
          <a:p>
            <a:fld id="{10D5281F-1D25-724D-AB48-0BDD3E7D4D89}" type="slidenum">
              <a:rPr kumimoji="1" lang="ja-JP" altLang="en-US" smtClean="0"/>
              <a:t>13</a:t>
            </a:fld>
            <a:endParaRPr kumimoji="1" lang="ja-JP" altLang="en-US"/>
          </a:p>
        </p:txBody>
      </p:sp>
    </p:spTree>
    <p:extLst>
      <p:ext uri="{BB962C8B-B14F-4D97-AF65-F5344CB8AC3E}">
        <p14:creationId xmlns:p14="http://schemas.microsoft.com/office/powerpoint/2010/main" val="62191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effectLst/>
            </a:endParaRPr>
          </a:p>
        </p:txBody>
      </p:sp>
      <p:sp>
        <p:nvSpPr>
          <p:cNvPr id="4" name="スライド番号プレースホルダー 3"/>
          <p:cNvSpPr>
            <a:spLocks noGrp="1"/>
          </p:cNvSpPr>
          <p:nvPr>
            <p:ph type="sldNum" sz="quarter" idx="10"/>
          </p:nvPr>
        </p:nvSpPr>
        <p:spPr/>
        <p:txBody>
          <a:bodyPr/>
          <a:lstStyle/>
          <a:p>
            <a:fld id="{10D5281F-1D25-724D-AB48-0BDD3E7D4D89}" type="slidenum">
              <a:rPr kumimoji="1" lang="ja-JP" altLang="en-US" smtClean="0"/>
              <a:t>14</a:t>
            </a:fld>
            <a:endParaRPr kumimoji="1" lang="ja-JP" altLang="en-US"/>
          </a:p>
        </p:txBody>
      </p:sp>
    </p:spTree>
    <p:extLst>
      <p:ext uri="{BB962C8B-B14F-4D97-AF65-F5344CB8AC3E}">
        <p14:creationId xmlns:p14="http://schemas.microsoft.com/office/powerpoint/2010/main" val="44823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effectLst/>
            </a:endParaRPr>
          </a:p>
        </p:txBody>
      </p:sp>
      <p:sp>
        <p:nvSpPr>
          <p:cNvPr id="4" name="スライド番号プレースホルダー 3"/>
          <p:cNvSpPr>
            <a:spLocks noGrp="1"/>
          </p:cNvSpPr>
          <p:nvPr>
            <p:ph type="sldNum" sz="quarter" idx="10"/>
          </p:nvPr>
        </p:nvSpPr>
        <p:spPr/>
        <p:txBody>
          <a:bodyPr/>
          <a:lstStyle/>
          <a:p>
            <a:fld id="{10D5281F-1D25-724D-AB48-0BDD3E7D4D89}" type="slidenum">
              <a:rPr kumimoji="1" lang="ja-JP" altLang="en-US" smtClean="0"/>
              <a:t>15</a:t>
            </a:fld>
            <a:endParaRPr kumimoji="1" lang="ja-JP" altLang="en-US"/>
          </a:p>
        </p:txBody>
      </p:sp>
    </p:spTree>
    <p:extLst>
      <p:ext uri="{BB962C8B-B14F-4D97-AF65-F5344CB8AC3E}">
        <p14:creationId xmlns:p14="http://schemas.microsoft.com/office/powerpoint/2010/main" val="26127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effectLst/>
            </a:endParaRPr>
          </a:p>
        </p:txBody>
      </p:sp>
      <p:sp>
        <p:nvSpPr>
          <p:cNvPr id="4" name="スライド番号プレースホルダー 3"/>
          <p:cNvSpPr>
            <a:spLocks noGrp="1"/>
          </p:cNvSpPr>
          <p:nvPr>
            <p:ph type="sldNum" sz="quarter" idx="10"/>
          </p:nvPr>
        </p:nvSpPr>
        <p:spPr/>
        <p:txBody>
          <a:bodyPr/>
          <a:lstStyle/>
          <a:p>
            <a:fld id="{10D5281F-1D25-724D-AB48-0BDD3E7D4D89}" type="slidenum">
              <a:rPr kumimoji="1" lang="ja-JP" altLang="en-US" smtClean="0"/>
              <a:t>16</a:t>
            </a:fld>
            <a:endParaRPr kumimoji="1" lang="ja-JP" altLang="en-US"/>
          </a:p>
        </p:txBody>
      </p:sp>
    </p:spTree>
    <p:extLst>
      <p:ext uri="{BB962C8B-B14F-4D97-AF65-F5344CB8AC3E}">
        <p14:creationId xmlns:p14="http://schemas.microsoft.com/office/powerpoint/2010/main" val="3941070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46819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8825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95300" y="274639"/>
            <a:ext cx="652145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367074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26768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73269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79196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274571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9668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379181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26659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3B6D46D-BC20-A94B-9A20-3F643F0DCB78}" type="datetimeFigureOut">
              <a:rPr kumimoji="1" lang="ja-JP" altLang="en-US" smtClean="0"/>
              <a:t>2018/8/20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101792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6D46D-BC20-A94B-9A20-3F643F0DCB78}" type="datetimeFigureOut">
              <a:rPr kumimoji="1" lang="ja-JP" altLang="en-US" smtClean="0"/>
              <a:t>2018/8/20</a:t>
            </a:fld>
            <a:endParaRPr kumimoji="1" lang="ja-JP" altLang="en-US"/>
          </a:p>
        </p:txBody>
      </p:sp>
      <p:sp>
        <p:nvSpPr>
          <p:cNvPr id="5" name="フッター プレースホルダー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DC9B3-2668-4944-B1A8-6C89693E9A20}" type="slidenum">
              <a:rPr kumimoji="1" lang="ja-JP" altLang="en-US" smtClean="0"/>
              <a:t>‹#›</a:t>
            </a:fld>
            <a:endParaRPr kumimoji="1" lang="ja-JP" altLang="en-US"/>
          </a:p>
        </p:txBody>
      </p:sp>
    </p:spTree>
    <p:extLst>
      <p:ext uri="{BB962C8B-B14F-4D97-AF65-F5344CB8AC3E}">
        <p14:creationId xmlns:p14="http://schemas.microsoft.com/office/powerpoint/2010/main" val="402626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7151DA1-9C2F-1E40-9BCF-32ACFFB62566}"/>
              </a:ext>
            </a:extLst>
          </p:cNvPr>
          <p:cNvSpPr txBox="1"/>
          <p:nvPr/>
        </p:nvSpPr>
        <p:spPr>
          <a:xfrm>
            <a:off x="1592146" y="2712069"/>
            <a:ext cx="6721712" cy="400110"/>
          </a:xfrm>
          <a:prstGeom prst="rect">
            <a:avLst/>
          </a:prstGeom>
          <a:noFill/>
        </p:spPr>
        <p:txBody>
          <a:bodyPr wrap="none" rtlCol="0">
            <a:spAutoFit/>
          </a:bodyPr>
          <a:lstStyle/>
          <a:p>
            <a:pPr algn="ct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ビジネスフレームワーク図鑑</a:t>
            </a:r>
            <a:r>
              <a:rPr kumimoji="1" lang="en-US" altLang="ja-JP" sz="2000" b="1" dirty="0">
                <a:solidFill>
                  <a:schemeClr val="tx1">
                    <a:lumMod val="75000"/>
                    <a:lumOff val="25000"/>
                  </a:schemeClr>
                </a:solidFill>
                <a:latin typeface="Meiryo" panose="020B0604030504040204" pitchFamily="34" charset="-128"/>
                <a:ea typeface="Meiryo" panose="020B0604030504040204" pitchFamily="34" charset="-128"/>
              </a:rPr>
              <a:t> </a:t>
            </a:r>
            <a:r>
              <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rPr>
              <a:t>企画書</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rPr>
              <a:t>テンプレートデータ</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9322937E-7979-9145-A78D-4B50D939711A}"/>
              </a:ext>
            </a:extLst>
          </p:cNvPr>
          <p:cNvSpPr txBox="1"/>
          <p:nvPr/>
        </p:nvSpPr>
        <p:spPr>
          <a:xfrm>
            <a:off x="1592147" y="3291851"/>
            <a:ext cx="6721708" cy="854080"/>
          </a:xfrm>
          <a:prstGeom prst="rect">
            <a:avLst/>
          </a:prstGeom>
          <a:noFill/>
        </p:spPr>
        <p:txBody>
          <a:bodyPr wrap="square" rtlCol="0">
            <a:spAutoFit/>
          </a:bodyPr>
          <a:lstStyle/>
          <a:p>
            <a:pPr algn="just">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7</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章（</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P199</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）で紹介している</a:t>
            </a:r>
            <a:r>
              <a:rPr lang="ja-JP" altLang="en-US" sz="1100" b="1" dirty="0">
                <a:solidFill>
                  <a:schemeClr val="tx1">
                    <a:lumMod val="75000"/>
                    <a:lumOff val="25000"/>
                  </a:schemeClr>
                </a:solidFill>
                <a:latin typeface="Meiryo" panose="020B0604030504040204" pitchFamily="34" charset="-128"/>
                <a:ea typeface="Meiryo" panose="020B0604030504040204" pitchFamily="34" charset="-128"/>
              </a:rPr>
              <a:t>＜企画書の基本的な構成要素＞</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として活用できるフレームのサンプルテンプレートデータです。企画書や提案書を作成する際、必要なものを抜粋してご活用ください。</a:t>
            </a: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a:t>
            </a: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各ページ左下の捕捉テキストは削除してご使用ください。</a:t>
            </a:r>
            <a:endParaRPr kumimoji="1" lang="ja-JP" altLang="en-US" sz="11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1596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2210862" cy="276999"/>
          </a:xfrm>
          <a:prstGeom prst="rect">
            <a:avLst/>
          </a:prstGeom>
          <a:noFill/>
        </p:spPr>
        <p:txBody>
          <a:bodyPr wrap="none" rtlCol="0">
            <a:spAutoFit/>
          </a:bodyPr>
          <a:lstStyle/>
          <a:p>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ツール企画（ツール概要書）</a:t>
            </a: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61610"/>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アクションを実行する際に必要となるツールや制作が必要なもの</a:t>
            </a:r>
            <a:endParaRPr kumimoji="1" lang="en-US" altLang="ja-JP" sz="800" dirty="0">
              <a:solidFill>
                <a:srgbClr val="404040"/>
              </a:solidFill>
              <a:latin typeface="メイリオ"/>
              <a:ea typeface="メイリオ"/>
              <a:cs typeface="メイリオ"/>
            </a:endParaRPr>
          </a:p>
        </p:txBody>
      </p:sp>
      <p:sp>
        <p:nvSpPr>
          <p:cNvPr id="5" name="正方形/長方形 4">
            <a:extLst>
              <a:ext uri="{FF2B5EF4-FFF2-40B4-BE49-F238E27FC236}">
                <a16:creationId xmlns:a16="http://schemas.microsoft.com/office/drawing/2014/main" id="{E9637371-F485-4041-BE16-7C35E5B7979B}"/>
              </a:ext>
            </a:extLst>
          </p:cNvPr>
          <p:cNvSpPr/>
          <p:nvPr/>
        </p:nvSpPr>
        <p:spPr>
          <a:xfrm>
            <a:off x="337290" y="686423"/>
            <a:ext cx="1326693" cy="580383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E75A4B84-635C-F04E-A2C5-70B2F0CDB02E}"/>
              </a:ext>
            </a:extLst>
          </p:cNvPr>
          <p:cNvSpPr txBox="1"/>
          <p:nvPr/>
        </p:nvSpPr>
        <p:spPr>
          <a:xfrm>
            <a:off x="348853" y="764348"/>
            <a:ext cx="1315128" cy="246221"/>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ツール名</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9" name="直線コネクタ 8">
            <a:extLst>
              <a:ext uri="{FF2B5EF4-FFF2-40B4-BE49-F238E27FC236}">
                <a16:creationId xmlns:a16="http://schemas.microsoft.com/office/drawing/2014/main" id="{35854B87-B4D7-6C43-BB65-1D54557CEB7D}"/>
              </a:ext>
            </a:extLst>
          </p:cNvPr>
          <p:cNvCxnSpPr/>
          <p:nvPr/>
        </p:nvCxnSpPr>
        <p:spPr>
          <a:xfrm>
            <a:off x="337288" y="1088495"/>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2" name="正方形/長方形 11">
            <a:extLst>
              <a:ext uri="{FF2B5EF4-FFF2-40B4-BE49-F238E27FC236}">
                <a16:creationId xmlns:a16="http://schemas.microsoft.com/office/drawing/2014/main" id="{7E1B242A-97C3-644E-92D6-CCF20BB18AE8}"/>
              </a:ext>
            </a:extLst>
          </p:cNvPr>
          <p:cNvSpPr/>
          <p:nvPr/>
        </p:nvSpPr>
        <p:spPr>
          <a:xfrm>
            <a:off x="5170157" y="686423"/>
            <a:ext cx="4398556" cy="40207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002C3CB1-97BB-D842-9151-36CDDC6A5F8F}"/>
              </a:ext>
            </a:extLst>
          </p:cNvPr>
          <p:cNvSpPr txBox="1"/>
          <p:nvPr/>
        </p:nvSpPr>
        <p:spPr>
          <a:xfrm>
            <a:off x="6272688" y="751247"/>
            <a:ext cx="2193495"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ツールイメージ</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16" name="直線コネクタ 15">
            <a:extLst>
              <a:ext uri="{FF2B5EF4-FFF2-40B4-BE49-F238E27FC236}">
                <a16:creationId xmlns:a16="http://schemas.microsoft.com/office/drawing/2014/main" id="{5E3D5707-9DAA-B049-9DAB-6C03830BC43B}"/>
              </a:ext>
            </a:extLst>
          </p:cNvPr>
          <p:cNvCxnSpPr/>
          <p:nvPr/>
        </p:nvCxnSpPr>
        <p:spPr>
          <a:xfrm>
            <a:off x="5159765" y="1088495"/>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B26B90D4-6A94-944C-9550-A5ED432BEF78}"/>
              </a:ext>
            </a:extLst>
          </p:cNvPr>
          <p:cNvCxnSpPr/>
          <p:nvPr/>
        </p:nvCxnSpPr>
        <p:spPr>
          <a:xfrm>
            <a:off x="1663982" y="686424"/>
            <a:ext cx="0" cy="5803829"/>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B296282C-F414-DE4A-93D4-1857F16E1E47}"/>
              </a:ext>
            </a:extLst>
          </p:cNvPr>
          <p:cNvSpPr txBox="1"/>
          <p:nvPr/>
        </p:nvSpPr>
        <p:spPr>
          <a:xfrm>
            <a:off x="348853" y="1153319"/>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ターゲット</a:t>
            </a:r>
            <a:endParaRPr kumimoji="1" lang="ja-JP" altLang="en-US" sz="1200" dirty="0">
              <a:solidFill>
                <a:schemeClr val="tx1">
                  <a:lumMod val="75000"/>
                  <a:lumOff val="25000"/>
                </a:schemeClr>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6D8CFA30-A6E9-164E-A284-7051A8C677AC}"/>
              </a:ext>
            </a:extLst>
          </p:cNvPr>
          <p:cNvSpPr txBox="1"/>
          <p:nvPr/>
        </p:nvSpPr>
        <p:spPr>
          <a:xfrm>
            <a:off x="348854" y="1555392"/>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使用シーン</a:t>
            </a:r>
            <a:endParaRPr kumimoji="1" lang="ja-JP" altLang="en-US" sz="1200" dirty="0">
              <a:solidFill>
                <a:schemeClr val="tx1">
                  <a:lumMod val="75000"/>
                  <a:lumOff val="25000"/>
                </a:schemeClr>
              </a:solidFill>
              <a:latin typeface="メイリオ"/>
              <a:ea typeface="メイリオ"/>
              <a:cs typeface="メイリオ"/>
            </a:endParaRPr>
          </a:p>
        </p:txBody>
      </p:sp>
      <p:sp>
        <p:nvSpPr>
          <p:cNvPr id="22" name="テキスト ボックス 21">
            <a:extLst>
              <a:ext uri="{FF2B5EF4-FFF2-40B4-BE49-F238E27FC236}">
                <a16:creationId xmlns:a16="http://schemas.microsoft.com/office/drawing/2014/main" id="{60A752FC-3786-A249-9F38-6E19BCB382A9}"/>
              </a:ext>
            </a:extLst>
          </p:cNvPr>
          <p:cNvSpPr txBox="1"/>
          <p:nvPr/>
        </p:nvSpPr>
        <p:spPr>
          <a:xfrm>
            <a:off x="348854" y="1957464"/>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使用目的</a:t>
            </a:r>
            <a:endParaRPr kumimoji="1" lang="ja-JP" altLang="en-US" sz="1200" dirty="0">
              <a:solidFill>
                <a:schemeClr val="tx1">
                  <a:lumMod val="75000"/>
                  <a:lumOff val="25000"/>
                </a:schemeClr>
              </a:solidFill>
              <a:latin typeface="メイリオ"/>
              <a:ea typeface="メイリオ"/>
              <a:cs typeface="メイリオ"/>
            </a:endParaRPr>
          </a:p>
        </p:txBody>
      </p:sp>
      <p:sp>
        <p:nvSpPr>
          <p:cNvPr id="23" name="テキスト ボックス 22">
            <a:extLst>
              <a:ext uri="{FF2B5EF4-FFF2-40B4-BE49-F238E27FC236}">
                <a16:creationId xmlns:a16="http://schemas.microsoft.com/office/drawing/2014/main" id="{7A33214B-BF31-304F-9D04-FB19EDBB5D1C}"/>
              </a:ext>
            </a:extLst>
          </p:cNvPr>
          <p:cNvSpPr txBox="1"/>
          <p:nvPr/>
        </p:nvSpPr>
        <p:spPr>
          <a:xfrm>
            <a:off x="348854" y="2359537"/>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キャッチコピー</a:t>
            </a:r>
            <a:endParaRPr kumimoji="1" lang="ja-JP" altLang="en-US" sz="1200" dirty="0">
              <a:solidFill>
                <a:schemeClr val="tx1">
                  <a:lumMod val="75000"/>
                  <a:lumOff val="25000"/>
                </a:schemeClr>
              </a:solidFill>
              <a:latin typeface="メイリオ"/>
              <a:ea typeface="メイリオ"/>
              <a:cs typeface="メイリオ"/>
            </a:endParaRPr>
          </a:p>
        </p:txBody>
      </p:sp>
      <p:sp>
        <p:nvSpPr>
          <p:cNvPr id="24" name="テキスト ボックス 23">
            <a:extLst>
              <a:ext uri="{FF2B5EF4-FFF2-40B4-BE49-F238E27FC236}">
                <a16:creationId xmlns:a16="http://schemas.microsoft.com/office/drawing/2014/main" id="{3C2CDE01-C959-124A-914E-4CB881667657}"/>
              </a:ext>
            </a:extLst>
          </p:cNvPr>
          <p:cNvSpPr txBox="1"/>
          <p:nvPr/>
        </p:nvSpPr>
        <p:spPr>
          <a:xfrm>
            <a:off x="348854" y="2761609"/>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メインカラー</a:t>
            </a:r>
            <a:endParaRPr kumimoji="1" lang="ja-JP" altLang="en-US" sz="1200" dirty="0">
              <a:solidFill>
                <a:schemeClr val="tx1">
                  <a:lumMod val="75000"/>
                  <a:lumOff val="25000"/>
                </a:schemeClr>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2E9C3F75-D58B-A34A-90F9-2AF27F289DD1}"/>
              </a:ext>
            </a:extLst>
          </p:cNvPr>
          <p:cNvSpPr txBox="1"/>
          <p:nvPr/>
        </p:nvSpPr>
        <p:spPr>
          <a:xfrm>
            <a:off x="348854" y="3163681"/>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メインビジュアル</a:t>
            </a:r>
            <a:endParaRPr kumimoji="1" lang="ja-JP" altLang="en-US" sz="1200" dirty="0">
              <a:solidFill>
                <a:schemeClr val="tx1">
                  <a:lumMod val="75000"/>
                  <a:lumOff val="25000"/>
                </a:schemeClr>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1240E46C-E0D0-414A-B38D-43F54C6A9DD4}"/>
              </a:ext>
            </a:extLst>
          </p:cNvPr>
          <p:cNvSpPr txBox="1"/>
          <p:nvPr/>
        </p:nvSpPr>
        <p:spPr>
          <a:xfrm>
            <a:off x="348854" y="3565754"/>
            <a:ext cx="1315128" cy="272424"/>
          </a:xfrm>
          <a:prstGeom prst="rect">
            <a:avLst/>
          </a:prstGeom>
          <a:noFill/>
        </p:spPr>
        <p:txBody>
          <a:bodyPr wrap="square" rtlCol="0" anchor="ctr">
            <a:spAutoFit/>
          </a:bodyPr>
          <a:lstStyle/>
          <a:p>
            <a:pPr algn="ctr"/>
            <a:r>
              <a:rPr kumimoji="1" lang="ja-JP" altLang="en-US" sz="1000" dirty="0">
                <a:solidFill>
                  <a:schemeClr val="tx1">
                    <a:lumMod val="75000"/>
                    <a:lumOff val="25000"/>
                  </a:schemeClr>
                </a:solidFill>
                <a:latin typeface="メイリオ"/>
                <a:ea typeface="メイリオ"/>
                <a:cs typeface="メイリオ"/>
              </a:rPr>
              <a:t>単価</a:t>
            </a:r>
            <a:endParaRPr kumimoji="1" lang="ja-JP" altLang="en-US" sz="1200" dirty="0">
              <a:solidFill>
                <a:schemeClr val="tx1">
                  <a:lumMod val="75000"/>
                  <a:lumOff val="25000"/>
                </a:schemeClr>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CBAA649C-0A27-F84F-83C7-82F8D3676118}"/>
              </a:ext>
            </a:extLst>
          </p:cNvPr>
          <p:cNvSpPr txBox="1"/>
          <p:nvPr/>
        </p:nvSpPr>
        <p:spPr>
          <a:xfrm>
            <a:off x="348854" y="3967826"/>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数量</a:t>
            </a:r>
            <a:endParaRPr kumimoji="1" lang="ja-JP" altLang="en-US" sz="1200" dirty="0">
              <a:solidFill>
                <a:schemeClr val="tx1">
                  <a:lumMod val="75000"/>
                  <a:lumOff val="25000"/>
                </a:schemeClr>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027E0BD8-8095-084D-BCBB-2EBD94D5E2F5}"/>
              </a:ext>
            </a:extLst>
          </p:cNvPr>
          <p:cNvSpPr txBox="1"/>
          <p:nvPr/>
        </p:nvSpPr>
        <p:spPr>
          <a:xfrm>
            <a:off x="348854" y="4369898"/>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外注先</a:t>
            </a:r>
            <a:endParaRPr kumimoji="1" lang="ja-JP" altLang="en-US" sz="1200" dirty="0">
              <a:solidFill>
                <a:schemeClr val="tx1">
                  <a:lumMod val="75000"/>
                  <a:lumOff val="25000"/>
                </a:schemeClr>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D88F6187-0EEB-D947-A0B9-8BC4CEEC7C3D}"/>
              </a:ext>
            </a:extLst>
          </p:cNvPr>
          <p:cNvSpPr txBox="1"/>
          <p:nvPr/>
        </p:nvSpPr>
        <p:spPr>
          <a:xfrm>
            <a:off x="348854" y="5462487"/>
            <a:ext cx="1315128" cy="272424"/>
          </a:xfrm>
          <a:prstGeom prst="rect">
            <a:avLst/>
          </a:prstGeom>
          <a:noFill/>
        </p:spPr>
        <p:txBody>
          <a:bodyPr wrap="square" rtlCol="0" anchor="ctr">
            <a:spAutoFit/>
          </a:bodyPr>
          <a:lstStyle/>
          <a:p>
            <a:pPr algn="ctr"/>
            <a:r>
              <a:rPr lang="ja-JP" altLang="en-US" sz="1000" dirty="0">
                <a:solidFill>
                  <a:schemeClr val="tx1">
                    <a:lumMod val="75000"/>
                    <a:lumOff val="25000"/>
                  </a:schemeClr>
                </a:solidFill>
                <a:latin typeface="メイリオ"/>
                <a:ea typeface="メイリオ"/>
                <a:cs typeface="メイリオ"/>
              </a:rPr>
              <a:t>掲載内容</a:t>
            </a:r>
            <a:endParaRPr kumimoji="1" lang="ja-JP" altLang="en-US" sz="1200" dirty="0">
              <a:solidFill>
                <a:schemeClr val="tx1">
                  <a:lumMod val="75000"/>
                  <a:lumOff val="25000"/>
                </a:schemeClr>
              </a:solidFill>
              <a:latin typeface="メイリオ"/>
              <a:ea typeface="メイリオ"/>
              <a:cs typeface="メイリオ"/>
            </a:endParaRPr>
          </a:p>
        </p:txBody>
      </p:sp>
      <p:cxnSp>
        <p:nvCxnSpPr>
          <p:cNvPr id="30" name="直線コネクタ 29">
            <a:extLst>
              <a:ext uri="{FF2B5EF4-FFF2-40B4-BE49-F238E27FC236}">
                <a16:creationId xmlns:a16="http://schemas.microsoft.com/office/drawing/2014/main" id="{74B4AA90-A3B9-614A-9B25-F476F44E7CDC}"/>
              </a:ext>
            </a:extLst>
          </p:cNvPr>
          <p:cNvCxnSpPr/>
          <p:nvPr/>
        </p:nvCxnSpPr>
        <p:spPr>
          <a:xfrm>
            <a:off x="348854" y="1490568"/>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4BCA996E-7EFC-8347-A4DC-DEE3DE9E722B}"/>
              </a:ext>
            </a:extLst>
          </p:cNvPr>
          <p:cNvCxnSpPr/>
          <p:nvPr/>
        </p:nvCxnSpPr>
        <p:spPr>
          <a:xfrm>
            <a:off x="348854" y="1892640"/>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C232B8CB-B656-E24B-8B88-A5A0F74C8847}"/>
              </a:ext>
            </a:extLst>
          </p:cNvPr>
          <p:cNvCxnSpPr/>
          <p:nvPr/>
        </p:nvCxnSpPr>
        <p:spPr>
          <a:xfrm>
            <a:off x="348852" y="2294712"/>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84E957A9-6784-2945-A6E1-A5B9BD8847D9}"/>
              </a:ext>
            </a:extLst>
          </p:cNvPr>
          <p:cNvCxnSpPr/>
          <p:nvPr/>
        </p:nvCxnSpPr>
        <p:spPr>
          <a:xfrm>
            <a:off x="348852" y="2696785"/>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49BEB6FE-C8E8-9349-BDFB-633295AE7F53}"/>
              </a:ext>
            </a:extLst>
          </p:cNvPr>
          <p:cNvCxnSpPr/>
          <p:nvPr/>
        </p:nvCxnSpPr>
        <p:spPr>
          <a:xfrm>
            <a:off x="348854" y="3098857"/>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E213D8AF-7884-ED44-A950-ABA300A1C428}"/>
              </a:ext>
            </a:extLst>
          </p:cNvPr>
          <p:cNvCxnSpPr/>
          <p:nvPr/>
        </p:nvCxnSpPr>
        <p:spPr>
          <a:xfrm>
            <a:off x="337288" y="3500930"/>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D1DA2FF-2E12-CB4C-869C-DB82858E9E34}"/>
              </a:ext>
            </a:extLst>
          </p:cNvPr>
          <p:cNvCxnSpPr/>
          <p:nvPr/>
        </p:nvCxnSpPr>
        <p:spPr>
          <a:xfrm>
            <a:off x="348854" y="3903002"/>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3C437F5B-8207-144C-BE5E-FB54272A3136}"/>
              </a:ext>
            </a:extLst>
          </p:cNvPr>
          <p:cNvCxnSpPr/>
          <p:nvPr/>
        </p:nvCxnSpPr>
        <p:spPr>
          <a:xfrm>
            <a:off x="337288" y="4305074"/>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8" name="直線コネクタ 37">
            <a:extLst>
              <a:ext uri="{FF2B5EF4-FFF2-40B4-BE49-F238E27FC236}">
                <a16:creationId xmlns:a16="http://schemas.microsoft.com/office/drawing/2014/main" id="{0EA83D8F-7705-E34C-8824-28D80FDB5314}"/>
              </a:ext>
            </a:extLst>
          </p:cNvPr>
          <p:cNvCxnSpPr/>
          <p:nvPr/>
        </p:nvCxnSpPr>
        <p:spPr>
          <a:xfrm>
            <a:off x="348854" y="4707147"/>
            <a:ext cx="4398555"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9" name="二等辺三角形 17">
            <a:extLst>
              <a:ext uri="{FF2B5EF4-FFF2-40B4-BE49-F238E27FC236}">
                <a16:creationId xmlns:a16="http://schemas.microsoft.com/office/drawing/2014/main" id="{3FBFC23F-7C3D-6D40-BDEE-AF6D8F28CAA1}"/>
              </a:ext>
            </a:extLst>
          </p:cNvPr>
          <p:cNvSpPr/>
          <p:nvPr/>
        </p:nvSpPr>
        <p:spPr>
          <a:xfrm rot="5400000">
            <a:off x="4371989" y="3475506"/>
            <a:ext cx="1173585" cy="225661"/>
          </a:xfrm>
          <a:prstGeom prst="triangl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6FB7C2C3-A529-9741-8CF4-35FA2C1FFB06}"/>
              </a:ext>
            </a:extLst>
          </p:cNvPr>
          <p:cNvSpPr/>
          <p:nvPr/>
        </p:nvSpPr>
        <p:spPr>
          <a:xfrm>
            <a:off x="346978" y="686423"/>
            <a:ext cx="4400427"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D8A6621-8E42-2443-9703-74FB7F755023}"/>
              </a:ext>
            </a:extLst>
          </p:cNvPr>
          <p:cNvSpPr/>
          <p:nvPr/>
        </p:nvSpPr>
        <p:spPr>
          <a:xfrm>
            <a:off x="5168286" y="686423"/>
            <a:ext cx="4400427" cy="5803828"/>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711CFBD2-32F5-E546-977A-6368D639718D}"/>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P06</a:t>
            </a:r>
            <a:endParaRPr kumimoji="1" lang="en-US" altLang="ja-JP" sz="800" dirty="0">
              <a:solidFill>
                <a:srgbClr val="404040"/>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36048C92-1A41-EC4E-8B30-E81245B7F04C}"/>
              </a:ext>
            </a:extLst>
          </p:cNvPr>
          <p:cNvSpPr txBox="1"/>
          <p:nvPr/>
        </p:nvSpPr>
        <p:spPr>
          <a:xfrm>
            <a:off x="1673669" y="761638"/>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44" name="テキスト ボックス 43">
            <a:extLst>
              <a:ext uri="{FF2B5EF4-FFF2-40B4-BE49-F238E27FC236}">
                <a16:creationId xmlns:a16="http://schemas.microsoft.com/office/drawing/2014/main" id="{06600B52-65AD-BD40-AA9E-39252AB870E6}"/>
              </a:ext>
            </a:extLst>
          </p:cNvPr>
          <p:cNvSpPr txBox="1"/>
          <p:nvPr/>
        </p:nvSpPr>
        <p:spPr>
          <a:xfrm>
            <a:off x="1673669" y="1163709"/>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349DD0DD-4DFF-E34D-BD9E-3702FB2F7F78}"/>
              </a:ext>
            </a:extLst>
          </p:cNvPr>
          <p:cNvSpPr txBox="1"/>
          <p:nvPr/>
        </p:nvSpPr>
        <p:spPr>
          <a:xfrm>
            <a:off x="1673669" y="1565780"/>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2D5B10B7-44C0-164E-B57C-2AFC68F8D2B2}"/>
              </a:ext>
            </a:extLst>
          </p:cNvPr>
          <p:cNvSpPr txBox="1"/>
          <p:nvPr/>
        </p:nvSpPr>
        <p:spPr>
          <a:xfrm>
            <a:off x="1673669" y="1977955"/>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47" name="テキスト ボックス 46">
            <a:extLst>
              <a:ext uri="{FF2B5EF4-FFF2-40B4-BE49-F238E27FC236}">
                <a16:creationId xmlns:a16="http://schemas.microsoft.com/office/drawing/2014/main" id="{A28E5194-27C9-D848-B082-8554BF1DA180}"/>
              </a:ext>
            </a:extLst>
          </p:cNvPr>
          <p:cNvSpPr txBox="1"/>
          <p:nvPr/>
        </p:nvSpPr>
        <p:spPr>
          <a:xfrm>
            <a:off x="1673669" y="2379739"/>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AFA3E3EC-BED6-6644-80C7-9DCD303A5850}"/>
              </a:ext>
            </a:extLst>
          </p:cNvPr>
          <p:cNvSpPr txBox="1"/>
          <p:nvPr/>
        </p:nvSpPr>
        <p:spPr>
          <a:xfrm>
            <a:off x="1673669" y="2781523"/>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49" name="テキスト ボックス 48">
            <a:extLst>
              <a:ext uri="{FF2B5EF4-FFF2-40B4-BE49-F238E27FC236}">
                <a16:creationId xmlns:a16="http://schemas.microsoft.com/office/drawing/2014/main" id="{568D8441-B7CC-3648-9A74-D606159BDFA7}"/>
              </a:ext>
            </a:extLst>
          </p:cNvPr>
          <p:cNvSpPr txBox="1"/>
          <p:nvPr/>
        </p:nvSpPr>
        <p:spPr>
          <a:xfrm>
            <a:off x="1673669" y="3193698"/>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889725FC-FA2C-EB4A-8C97-33F810A6C2F9}"/>
              </a:ext>
            </a:extLst>
          </p:cNvPr>
          <p:cNvSpPr txBox="1"/>
          <p:nvPr/>
        </p:nvSpPr>
        <p:spPr>
          <a:xfrm>
            <a:off x="1673669" y="3585091"/>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E1967954-3EC3-9649-AA7F-E313EC6970CB}"/>
              </a:ext>
            </a:extLst>
          </p:cNvPr>
          <p:cNvSpPr txBox="1"/>
          <p:nvPr/>
        </p:nvSpPr>
        <p:spPr>
          <a:xfrm>
            <a:off x="1673669" y="3986875"/>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6426F7BE-6CDF-734E-87B7-AD4334FA9FD0}"/>
              </a:ext>
            </a:extLst>
          </p:cNvPr>
          <p:cNvSpPr txBox="1"/>
          <p:nvPr/>
        </p:nvSpPr>
        <p:spPr>
          <a:xfrm>
            <a:off x="1673669" y="4388659"/>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54" name="テキスト ボックス 53">
            <a:extLst>
              <a:ext uri="{FF2B5EF4-FFF2-40B4-BE49-F238E27FC236}">
                <a16:creationId xmlns:a16="http://schemas.microsoft.com/office/drawing/2014/main" id="{54758F83-F64A-AB49-BDB9-370E5E800E87}"/>
              </a:ext>
            </a:extLst>
          </p:cNvPr>
          <p:cNvSpPr txBox="1"/>
          <p:nvPr/>
        </p:nvSpPr>
        <p:spPr>
          <a:xfrm>
            <a:off x="1673669" y="4796122"/>
            <a:ext cx="2678461" cy="246221"/>
          </a:xfrm>
          <a:prstGeom prst="rect">
            <a:avLst/>
          </a:prstGeom>
          <a:noFill/>
        </p:spPr>
        <p:txBody>
          <a:bodyPr wrap="square" rtlCol="0" anchor="ctr">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7C1EBDF7-81C4-4944-AD3F-CE607398F6C3}"/>
              </a:ext>
            </a:extLst>
          </p:cNvPr>
          <p:cNvSpPr txBox="1"/>
          <p:nvPr/>
        </p:nvSpPr>
        <p:spPr>
          <a:xfrm>
            <a:off x="5275850" y="1174100"/>
            <a:ext cx="4190268" cy="400110"/>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ここに実際に使用するツールのビジュアルイメージやテキスト、あるいはスケッチなどが入ります。</a:t>
            </a:r>
            <a:endParaRPr kumimoji="1" lang="en-US" altLang="ja-JP" sz="1000" dirty="0">
              <a:solidFill>
                <a:srgbClr val="404040"/>
              </a:solidFill>
              <a:latin typeface="メイリオ"/>
              <a:ea typeface="メイリオ"/>
              <a:cs typeface="メイリオ"/>
            </a:endParaRPr>
          </a:p>
        </p:txBody>
      </p:sp>
      <p:sp>
        <p:nvSpPr>
          <p:cNvPr id="56" name="正方形/長方形 55">
            <a:extLst>
              <a:ext uri="{FF2B5EF4-FFF2-40B4-BE49-F238E27FC236}">
                <a16:creationId xmlns:a16="http://schemas.microsoft.com/office/drawing/2014/main" id="{CA24C1AA-2A73-5E4F-A575-B04DD0F79B23}"/>
              </a:ext>
            </a:extLst>
          </p:cNvPr>
          <p:cNvSpPr/>
          <p:nvPr/>
        </p:nvSpPr>
        <p:spPr>
          <a:xfrm>
            <a:off x="5494129" y="2101065"/>
            <a:ext cx="3748741" cy="252664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solidFill>
                  <a:schemeClr val="tx1">
                    <a:lumMod val="75000"/>
                    <a:lumOff val="25000"/>
                  </a:schemeClr>
                </a:solidFill>
                <a:latin typeface="Meiryo" panose="020B0604030504040204" pitchFamily="34" charset="-128"/>
                <a:ea typeface="Meiryo" panose="020B0604030504040204" pitchFamily="34" charset="-128"/>
              </a:rPr>
              <a:t>イメージ</a:t>
            </a:r>
            <a:endParaRPr lang="en-US" altLang="ja-JP" sz="1400" dirty="0">
              <a:solidFill>
                <a:schemeClr val="tx1">
                  <a:lumMod val="75000"/>
                  <a:lumOff val="25000"/>
                </a:schemeClr>
              </a:solidFill>
              <a:latin typeface="Meiryo" panose="020B0604030504040204" pitchFamily="34" charset="-128"/>
              <a:ea typeface="Meiryo" panose="020B0604030504040204" pitchFamily="34" charset="-128"/>
            </a:endParaRPr>
          </a:p>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例：チラシ、パンフレット、</a:t>
            </a:r>
            <a:r>
              <a:rPr kumimoji="1" lang="en-US" altLang="ja-JP" sz="1000" dirty="0">
                <a:solidFill>
                  <a:schemeClr val="tx1">
                    <a:lumMod val="75000"/>
                    <a:lumOff val="25000"/>
                  </a:schemeClr>
                </a:solidFill>
                <a:latin typeface="Meiryo" panose="020B0604030504040204" pitchFamily="34" charset="-128"/>
                <a:ea typeface="Meiryo" panose="020B0604030504040204" pitchFamily="34" charset="-128"/>
              </a:rPr>
              <a:t>Web</a:t>
            </a: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サイトなど</a:t>
            </a:r>
          </a:p>
        </p:txBody>
      </p:sp>
    </p:spTree>
    <p:extLst>
      <p:ext uri="{BB962C8B-B14F-4D97-AF65-F5344CB8AC3E}">
        <p14:creationId xmlns:p14="http://schemas.microsoft.com/office/powerpoint/2010/main" val="238634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a:extLst>
              <a:ext uri="{FF2B5EF4-FFF2-40B4-BE49-F238E27FC236}">
                <a16:creationId xmlns:a16="http://schemas.microsoft.com/office/drawing/2014/main" id="{5FC35DB7-2F93-4741-80DD-7FAC13BBD93A}"/>
              </a:ext>
            </a:extLst>
          </p:cNvPr>
          <p:cNvSpPr/>
          <p:nvPr/>
        </p:nvSpPr>
        <p:spPr>
          <a:xfrm>
            <a:off x="7527721" y="5845381"/>
            <a:ext cx="1019173" cy="64487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E4A65D64-A4D5-2747-B3CD-900DDE73EAFC}"/>
              </a:ext>
            </a:extLst>
          </p:cNvPr>
          <p:cNvSpPr/>
          <p:nvPr/>
        </p:nvSpPr>
        <p:spPr>
          <a:xfrm>
            <a:off x="347498" y="686423"/>
            <a:ext cx="9221215" cy="64487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48" name="直線コネクタ 47">
            <a:extLst>
              <a:ext uri="{FF2B5EF4-FFF2-40B4-BE49-F238E27FC236}">
                <a16:creationId xmlns:a16="http://schemas.microsoft.com/office/drawing/2014/main" id="{1A8701FE-CBFA-C946-9E21-8DA4081CF558}"/>
              </a:ext>
            </a:extLst>
          </p:cNvPr>
          <p:cNvCxnSpPr/>
          <p:nvPr/>
        </p:nvCxnSpPr>
        <p:spPr>
          <a:xfrm>
            <a:off x="337288" y="3910773"/>
            <a:ext cx="9218389"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9" name="直線コネクタ 48">
            <a:extLst>
              <a:ext uri="{FF2B5EF4-FFF2-40B4-BE49-F238E27FC236}">
                <a16:creationId xmlns:a16="http://schemas.microsoft.com/office/drawing/2014/main" id="{EF9C6236-8334-974F-A543-C72D7B2A9394}"/>
              </a:ext>
            </a:extLst>
          </p:cNvPr>
          <p:cNvCxnSpPr/>
          <p:nvPr/>
        </p:nvCxnSpPr>
        <p:spPr>
          <a:xfrm>
            <a:off x="337288" y="4555643"/>
            <a:ext cx="9218389"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1" name="直線コネクタ 50">
            <a:extLst>
              <a:ext uri="{FF2B5EF4-FFF2-40B4-BE49-F238E27FC236}">
                <a16:creationId xmlns:a16="http://schemas.microsoft.com/office/drawing/2014/main" id="{52A0BA56-F385-0149-B959-75DCBE8C8D40}"/>
              </a:ext>
            </a:extLst>
          </p:cNvPr>
          <p:cNvCxnSpPr/>
          <p:nvPr/>
        </p:nvCxnSpPr>
        <p:spPr>
          <a:xfrm>
            <a:off x="337288" y="5200512"/>
            <a:ext cx="9218389"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3" name="直線コネクタ 52">
            <a:extLst>
              <a:ext uri="{FF2B5EF4-FFF2-40B4-BE49-F238E27FC236}">
                <a16:creationId xmlns:a16="http://schemas.microsoft.com/office/drawing/2014/main" id="{D04D0050-3C9D-544C-9CB8-7644164CC696}"/>
              </a:ext>
            </a:extLst>
          </p:cNvPr>
          <p:cNvCxnSpPr/>
          <p:nvPr/>
        </p:nvCxnSpPr>
        <p:spPr>
          <a:xfrm>
            <a:off x="337288" y="3265903"/>
            <a:ext cx="9218389"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54" name="テキスト ボックス 53">
            <a:extLst>
              <a:ext uri="{FF2B5EF4-FFF2-40B4-BE49-F238E27FC236}">
                <a16:creationId xmlns:a16="http://schemas.microsoft.com/office/drawing/2014/main" id="{005FB987-62C3-3647-B66D-F7001C6D0828}"/>
              </a:ext>
            </a:extLst>
          </p:cNvPr>
          <p:cNvSpPr txBox="1"/>
          <p:nvPr/>
        </p:nvSpPr>
        <p:spPr>
          <a:xfrm>
            <a:off x="347499" y="870358"/>
            <a:ext cx="1815571" cy="276999"/>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メイリオ"/>
                <a:ea typeface="メイリオ"/>
                <a:cs typeface="メイリオ"/>
              </a:rPr>
              <a:t>ツール名</a:t>
            </a:r>
            <a:endParaRPr kumimoji="1" lang="ja-JP" altLang="en-US" dirty="0">
              <a:solidFill>
                <a:schemeClr val="tx1">
                  <a:lumMod val="75000"/>
                  <a:lumOff val="25000"/>
                </a:schemeClr>
              </a:solidFill>
              <a:latin typeface="メイリオ"/>
              <a:ea typeface="メイリオ"/>
              <a:cs typeface="メイリオ"/>
            </a:endParaRPr>
          </a:p>
        </p:txBody>
      </p:sp>
      <p:cxnSp>
        <p:nvCxnSpPr>
          <p:cNvPr id="55" name="直線コネクタ 54">
            <a:extLst>
              <a:ext uri="{FF2B5EF4-FFF2-40B4-BE49-F238E27FC236}">
                <a16:creationId xmlns:a16="http://schemas.microsoft.com/office/drawing/2014/main" id="{BCCE04A0-8EF4-4849-9F6D-A69C62974AA5}"/>
              </a:ext>
            </a:extLst>
          </p:cNvPr>
          <p:cNvCxnSpPr/>
          <p:nvPr/>
        </p:nvCxnSpPr>
        <p:spPr>
          <a:xfrm>
            <a:off x="337288" y="2621033"/>
            <a:ext cx="9218389"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1792F3DA-7CBF-B04C-8342-76C6EFA0B320}"/>
              </a:ext>
            </a:extLst>
          </p:cNvPr>
          <p:cNvCxnSpPr/>
          <p:nvPr/>
        </p:nvCxnSpPr>
        <p:spPr>
          <a:xfrm>
            <a:off x="345755" y="1331293"/>
            <a:ext cx="9208179"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57" name="テキスト ボックス 56">
            <a:extLst>
              <a:ext uri="{FF2B5EF4-FFF2-40B4-BE49-F238E27FC236}">
                <a16:creationId xmlns:a16="http://schemas.microsoft.com/office/drawing/2014/main" id="{2A78269F-4502-914D-A74D-DEE776793B0F}"/>
              </a:ext>
            </a:extLst>
          </p:cNvPr>
          <p:cNvSpPr txBox="1"/>
          <p:nvPr/>
        </p:nvSpPr>
        <p:spPr>
          <a:xfrm>
            <a:off x="2163071" y="870358"/>
            <a:ext cx="1815571" cy="276999"/>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メイリオ"/>
                <a:ea typeface="メイリオ"/>
                <a:cs typeface="メイリオ"/>
              </a:rPr>
              <a:t>使用シーン</a:t>
            </a:r>
            <a:endParaRPr kumimoji="1" lang="ja-JP" altLang="en-US" dirty="0">
              <a:solidFill>
                <a:schemeClr val="tx1">
                  <a:lumMod val="75000"/>
                  <a:lumOff val="25000"/>
                </a:schemeClr>
              </a:solidFill>
              <a:latin typeface="メイリオ"/>
              <a:ea typeface="メイリオ"/>
              <a:cs typeface="メイリオ"/>
            </a:endParaRPr>
          </a:p>
        </p:txBody>
      </p:sp>
      <p:sp>
        <p:nvSpPr>
          <p:cNvPr id="58" name="テキスト ボックス 57">
            <a:extLst>
              <a:ext uri="{FF2B5EF4-FFF2-40B4-BE49-F238E27FC236}">
                <a16:creationId xmlns:a16="http://schemas.microsoft.com/office/drawing/2014/main" id="{8EE370AC-2ED9-D84F-A352-20E420FD183B}"/>
              </a:ext>
            </a:extLst>
          </p:cNvPr>
          <p:cNvSpPr txBox="1"/>
          <p:nvPr/>
        </p:nvSpPr>
        <p:spPr>
          <a:xfrm>
            <a:off x="3978643" y="870358"/>
            <a:ext cx="1815572" cy="276999"/>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メイリオ"/>
                <a:ea typeface="メイリオ"/>
                <a:cs typeface="メイリオ"/>
              </a:rPr>
              <a:t>ターゲット</a:t>
            </a:r>
            <a:endParaRPr kumimoji="1" lang="ja-JP" altLang="en-US" dirty="0">
              <a:solidFill>
                <a:schemeClr val="tx1">
                  <a:lumMod val="75000"/>
                  <a:lumOff val="25000"/>
                </a:schemeClr>
              </a:solidFill>
              <a:latin typeface="メイリオ"/>
              <a:ea typeface="メイリオ"/>
              <a:cs typeface="メイリオ"/>
            </a:endParaRPr>
          </a:p>
        </p:txBody>
      </p:sp>
      <p:sp>
        <p:nvSpPr>
          <p:cNvPr id="59" name="テキスト ボックス 58">
            <a:extLst>
              <a:ext uri="{FF2B5EF4-FFF2-40B4-BE49-F238E27FC236}">
                <a16:creationId xmlns:a16="http://schemas.microsoft.com/office/drawing/2014/main" id="{1639FFB5-8AAA-9B40-8612-866039156C04}"/>
              </a:ext>
            </a:extLst>
          </p:cNvPr>
          <p:cNvSpPr txBox="1"/>
          <p:nvPr/>
        </p:nvSpPr>
        <p:spPr>
          <a:xfrm>
            <a:off x="6747786" y="870358"/>
            <a:ext cx="769544" cy="276999"/>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メイリオ"/>
                <a:ea typeface="メイリオ"/>
                <a:cs typeface="メイリオ"/>
              </a:rPr>
              <a:t>数量</a:t>
            </a:r>
            <a:endParaRPr kumimoji="1" lang="ja-JP" altLang="en-US" dirty="0">
              <a:solidFill>
                <a:schemeClr val="tx1">
                  <a:lumMod val="75000"/>
                  <a:lumOff val="25000"/>
                </a:schemeClr>
              </a:solidFill>
              <a:latin typeface="メイリオ"/>
              <a:ea typeface="メイリオ"/>
              <a:cs typeface="メイリオ"/>
            </a:endParaRPr>
          </a:p>
        </p:txBody>
      </p:sp>
      <p:cxnSp>
        <p:nvCxnSpPr>
          <p:cNvPr id="65" name="直線コネクタ 64">
            <a:extLst>
              <a:ext uri="{FF2B5EF4-FFF2-40B4-BE49-F238E27FC236}">
                <a16:creationId xmlns:a16="http://schemas.microsoft.com/office/drawing/2014/main" id="{B1E64EEF-FBDC-0F44-ABD9-9EF59D6A57C3}"/>
              </a:ext>
            </a:extLst>
          </p:cNvPr>
          <p:cNvCxnSpPr/>
          <p:nvPr/>
        </p:nvCxnSpPr>
        <p:spPr>
          <a:xfrm>
            <a:off x="2163071" y="686423"/>
            <a:ext cx="1" cy="515895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6" name="直線コネクタ 65">
            <a:extLst>
              <a:ext uri="{FF2B5EF4-FFF2-40B4-BE49-F238E27FC236}">
                <a16:creationId xmlns:a16="http://schemas.microsoft.com/office/drawing/2014/main" id="{54870D53-B933-1345-8062-3308B6E17C45}"/>
              </a:ext>
            </a:extLst>
          </p:cNvPr>
          <p:cNvCxnSpPr/>
          <p:nvPr/>
        </p:nvCxnSpPr>
        <p:spPr>
          <a:xfrm>
            <a:off x="3978644" y="686424"/>
            <a:ext cx="1" cy="515895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F3688310-E632-654B-9E8F-B0B45405B4AE}"/>
              </a:ext>
            </a:extLst>
          </p:cNvPr>
          <p:cNvCxnSpPr/>
          <p:nvPr/>
        </p:nvCxnSpPr>
        <p:spPr>
          <a:xfrm>
            <a:off x="6747791" y="686424"/>
            <a:ext cx="1" cy="515895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68" name="直線コネクタ 67">
            <a:extLst>
              <a:ext uri="{FF2B5EF4-FFF2-40B4-BE49-F238E27FC236}">
                <a16:creationId xmlns:a16="http://schemas.microsoft.com/office/drawing/2014/main" id="{2F52BE51-C7C3-254F-9534-DD8439EBEEFC}"/>
              </a:ext>
            </a:extLst>
          </p:cNvPr>
          <p:cNvCxnSpPr/>
          <p:nvPr/>
        </p:nvCxnSpPr>
        <p:spPr>
          <a:xfrm>
            <a:off x="5794218" y="686424"/>
            <a:ext cx="1" cy="5158958"/>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9" name="テキスト ボックス 68">
            <a:extLst>
              <a:ext uri="{FF2B5EF4-FFF2-40B4-BE49-F238E27FC236}">
                <a16:creationId xmlns:a16="http://schemas.microsoft.com/office/drawing/2014/main" id="{AF666424-B20F-8C4A-8FDA-588B6D1D1EC6}"/>
              </a:ext>
            </a:extLst>
          </p:cNvPr>
          <p:cNvSpPr txBox="1"/>
          <p:nvPr/>
        </p:nvSpPr>
        <p:spPr>
          <a:xfrm>
            <a:off x="5794213" y="870358"/>
            <a:ext cx="953573" cy="276999"/>
          </a:xfrm>
          <a:prstGeom prst="rect">
            <a:avLst/>
          </a:prstGeom>
          <a:noFill/>
        </p:spPr>
        <p:txBody>
          <a:bodyPr wrap="square" rtlCol="0" anchor="ctr">
            <a:spAutoFit/>
          </a:bodyPr>
          <a:lstStyle/>
          <a:p>
            <a:pPr algn="ctr"/>
            <a:r>
              <a:rPr lang="ja-JP" altLang="en-US" sz="1200" dirty="0">
                <a:solidFill>
                  <a:schemeClr val="tx1">
                    <a:lumMod val="75000"/>
                    <a:lumOff val="25000"/>
                  </a:schemeClr>
                </a:solidFill>
                <a:latin typeface="メイリオ"/>
                <a:ea typeface="メイリオ"/>
                <a:cs typeface="メイリオ"/>
              </a:rPr>
              <a:t>担当</a:t>
            </a:r>
            <a:endParaRPr kumimoji="1" lang="ja-JP" altLang="en-US" dirty="0">
              <a:solidFill>
                <a:schemeClr val="tx1">
                  <a:lumMod val="75000"/>
                  <a:lumOff val="25000"/>
                </a:schemeClr>
              </a:solidFill>
              <a:latin typeface="メイリオ"/>
              <a:ea typeface="メイリオ"/>
              <a:cs typeface="メイリオ"/>
            </a:endParaRPr>
          </a:p>
        </p:txBody>
      </p:sp>
      <p:cxnSp>
        <p:nvCxnSpPr>
          <p:cNvPr id="70" name="直線コネクタ 69">
            <a:extLst>
              <a:ext uri="{FF2B5EF4-FFF2-40B4-BE49-F238E27FC236}">
                <a16:creationId xmlns:a16="http://schemas.microsoft.com/office/drawing/2014/main" id="{C8DA3B94-FFC0-EA4B-9F0A-2EB4E81C743A}"/>
              </a:ext>
            </a:extLst>
          </p:cNvPr>
          <p:cNvCxnSpPr/>
          <p:nvPr/>
        </p:nvCxnSpPr>
        <p:spPr>
          <a:xfrm>
            <a:off x="345755" y="1976163"/>
            <a:ext cx="9208179" cy="0"/>
          </a:xfrm>
          <a:prstGeom prst="line">
            <a:avLst/>
          </a:prstGeom>
          <a:ln w="12700" cmpd="sng">
            <a:solidFill>
              <a:srgbClr val="404040"/>
            </a:solidFill>
            <a:prstDash val="sysDash"/>
          </a:ln>
          <a:effectLst/>
        </p:spPr>
        <p:style>
          <a:lnRef idx="2">
            <a:schemeClr val="accent1"/>
          </a:lnRef>
          <a:fillRef idx="0">
            <a:schemeClr val="accent1"/>
          </a:fillRef>
          <a:effectRef idx="1">
            <a:schemeClr val="accent1"/>
          </a:effectRef>
          <a:fontRef idx="minor">
            <a:schemeClr val="tx1"/>
          </a:fontRef>
        </p:style>
      </p:cxn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2492990" cy="276999"/>
          </a:xfrm>
          <a:prstGeom prst="rect">
            <a:avLst/>
          </a:prstGeom>
          <a:noFill/>
        </p:spPr>
        <p:txBody>
          <a:bodyPr wrap="none" rtlCol="0">
            <a:spAutoFit/>
          </a:bodyPr>
          <a:lstStyle/>
          <a:p>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ツール企画（使用ツール一覧表）</a:t>
            </a: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61610"/>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アクションを実行する際に必要となるツールや制作が必要なもの</a:t>
            </a:r>
            <a:endParaRPr kumimoji="1" lang="en-US" altLang="ja-JP" sz="800" dirty="0">
              <a:solidFill>
                <a:srgbClr val="404040"/>
              </a:solidFill>
              <a:latin typeface="メイリオ"/>
              <a:ea typeface="メイリオ"/>
              <a:cs typeface="メイリオ"/>
            </a:endParaRPr>
          </a:p>
        </p:txBody>
      </p:sp>
      <p:sp>
        <p:nvSpPr>
          <p:cNvPr id="72" name="正方形/長方形 71">
            <a:extLst>
              <a:ext uri="{FF2B5EF4-FFF2-40B4-BE49-F238E27FC236}">
                <a16:creationId xmlns:a16="http://schemas.microsoft.com/office/drawing/2014/main" id="{04E6B277-C689-724A-A37D-48A2C0BBBBD6}"/>
              </a:ext>
            </a:extLst>
          </p:cNvPr>
          <p:cNvSpPr/>
          <p:nvPr/>
        </p:nvSpPr>
        <p:spPr>
          <a:xfrm>
            <a:off x="347498" y="684733"/>
            <a:ext cx="9221215" cy="5160647"/>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4" name="テキスト ボックス 73">
            <a:extLst>
              <a:ext uri="{FF2B5EF4-FFF2-40B4-BE49-F238E27FC236}">
                <a16:creationId xmlns:a16="http://schemas.microsoft.com/office/drawing/2014/main" id="{55E63D6B-73ED-4E4A-9A80-CADF11695499}"/>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P07</a:t>
            </a:r>
            <a:endParaRPr kumimoji="1" lang="en-US" altLang="ja-JP" sz="800" dirty="0">
              <a:solidFill>
                <a:srgbClr val="404040"/>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879D3C34-CE23-A941-8778-729A4E8F7DD2}"/>
              </a:ext>
            </a:extLst>
          </p:cNvPr>
          <p:cNvSpPr txBox="1"/>
          <p:nvPr/>
        </p:nvSpPr>
        <p:spPr>
          <a:xfrm>
            <a:off x="449929" y="1532328"/>
            <a:ext cx="1610711"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ツール名が入ります。</a:t>
            </a:r>
            <a:endParaRPr kumimoji="1" lang="en-US" altLang="ja-JP" sz="100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05A8AA39-170E-CA45-A392-B8467848C4DF}"/>
              </a:ext>
            </a:extLst>
          </p:cNvPr>
          <p:cNvSpPr txBox="1"/>
          <p:nvPr/>
        </p:nvSpPr>
        <p:spPr>
          <a:xfrm>
            <a:off x="449929" y="2177198"/>
            <a:ext cx="1610711"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ツール名が入ります。</a:t>
            </a:r>
            <a:endParaRPr kumimoji="1" lang="en-US" altLang="ja-JP" sz="1000" dirty="0">
              <a:solidFill>
                <a:srgbClr val="404040"/>
              </a:solidFill>
              <a:latin typeface="メイリオ"/>
              <a:ea typeface="メイリオ"/>
              <a:cs typeface="メイリオ"/>
            </a:endParaRPr>
          </a:p>
        </p:txBody>
      </p:sp>
      <p:sp>
        <p:nvSpPr>
          <p:cNvPr id="52" name="テキスト ボックス 51">
            <a:extLst>
              <a:ext uri="{FF2B5EF4-FFF2-40B4-BE49-F238E27FC236}">
                <a16:creationId xmlns:a16="http://schemas.microsoft.com/office/drawing/2014/main" id="{D5CAB7AC-B2E9-A34F-86D5-69AE7E327D3E}"/>
              </a:ext>
            </a:extLst>
          </p:cNvPr>
          <p:cNvSpPr txBox="1"/>
          <p:nvPr/>
        </p:nvSpPr>
        <p:spPr>
          <a:xfrm>
            <a:off x="449929" y="2822068"/>
            <a:ext cx="1610711"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ツール名が入ります。</a:t>
            </a:r>
            <a:endParaRPr kumimoji="1" lang="en-US" altLang="ja-JP" sz="1000" dirty="0">
              <a:solidFill>
                <a:srgbClr val="404040"/>
              </a:solidFill>
              <a:latin typeface="メイリオ"/>
              <a:ea typeface="メイリオ"/>
              <a:cs typeface="メイリオ"/>
            </a:endParaRPr>
          </a:p>
        </p:txBody>
      </p:sp>
      <p:sp>
        <p:nvSpPr>
          <p:cNvPr id="80" name="テキスト ボックス 79">
            <a:extLst>
              <a:ext uri="{FF2B5EF4-FFF2-40B4-BE49-F238E27FC236}">
                <a16:creationId xmlns:a16="http://schemas.microsoft.com/office/drawing/2014/main" id="{C9A2370C-E831-114A-A2BA-E81120E64B65}"/>
              </a:ext>
            </a:extLst>
          </p:cNvPr>
          <p:cNvSpPr txBox="1"/>
          <p:nvPr/>
        </p:nvSpPr>
        <p:spPr>
          <a:xfrm>
            <a:off x="449929" y="3466938"/>
            <a:ext cx="1610711"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ツール名が入ります。</a:t>
            </a:r>
            <a:endParaRPr kumimoji="1" lang="en-US" altLang="ja-JP" sz="1000" dirty="0">
              <a:solidFill>
                <a:srgbClr val="404040"/>
              </a:solidFill>
              <a:latin typeface="メイリオ"/>
              <a:ea typeface="メイリオ"/>
              <a:cs typeface="メイリオ"/>
            </a:endParaRPr>
          </a:p>
        </p:txBody>
      </p:sp>
      <p:sp>
        <p:nvSpPr>
          <p:cNvPr id="88" name="テキスト ボックス 87">
            <a:extLst>
              <a:ext uri="{FF2B5EF4-FFF2-40B4-BE49-F238E27FC236}">
                <a16:creationId xmlns:a16="http://schemas.microsoft.com/office/drawing/2014/main" id="{491F4A98-8676-5E43-A2D4-63EB9802C84E}"/>
              </a:ext>
            </a:extLst>
          </p:cNvPr>
          <p:cNvSpPr txBox="1"/>
          <p:nvPr/>
        </p:nvSpPr>
        <p:spPr>
          <a:xfrm>
            <a:off x="449929" y="4111808"/>
            <a:ext cx="1610711"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ツール名が入ります。</a:t>
            </a:r>
            <a:endParaRPr kumimoji="1" lang="en-US" altLang="ja-JP" sz="1000" dirty="0">
              <a:solidFill>
                <a:srgbClr val="404040"/>
              </a:solidFill>
              <a:latin typeface="メイリオ"/>
              <a:ea typeface="メイリオ"/>
              <a:cs typeface="メイリオ"/>
            </a:endParaRPr>
          </a:p>
        </p:txBody>
      </p:sp>
      <p:sp>
        <p:nvSpPr>
          <p:cNvPr id="96" name="テキスト ボックス 95">
            <a:extLst>
              <a:ext uri="{FF2B5EF4-FFF2-40B4-BE49-F238E27FC236}">
                <a16:creationId xmlns:a16="http://schemas.microsoft.com/office/drawing/2014/main" id="{CF48A232-6865-7046-A54D-F8DCD8D63681}"/>
              </a:ext>
            </a:extLst>
          </p:cNvPr>
          <p:cNvSpPr txBox="1"/>
          <p:nvPr/>
        </p:nvSpPr>
        <p:spPr>
          <a:xfrm>
            <a:off x="449929" y="4756678"/>
            <a:ext cx="1610711"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ツール名が入ります。</a:t>
            </a:r>
            <a:endParaRPr kumimoji="1" lang="en-US" altLang="ja-JP" sz="10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4D30330E-930D-704E-BB58-64391AD6ACFC}"/>
              </a:ext>
            </a:extLst>
          </p:cNvPr>
          <p:cNvSpPr txBox="1"/>
          <p:nvPr/>
        </p:nvSpPr>
        <p:spPr>
          <a:xfrm>
            <a:off x="2268017" y="1532328"/>
            <a:ext cx="1605681"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使用シーンが入ります。</a:t>
            </a:r>
            <a:endParaRPr kumimoji="1" lang="en-US" altLang="ja-JP" sz="1000" dirty="0">
              <a:solidFill>
                <a:srgbClr val="404040"/>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1DCCFB04-57B7-704C-BC81-7EBD376628F5}"/>
              </a:ext>
            </a:extLst>
          </p:cNvPr>
          <p:cNvSpPr txBox="1"/>
          <p:nvPr/>
        </p:nvSpPr>
        <p:spPr>
          <a:xfrm>
            <a:off x="2268017" y="2177198"/>
            <a:ext cx="1605681"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使用シーンが入ります。</a:t>
            </a:r>
            <a:endParaRPr kumimoji="1" lang="en-US" altLang="ja-JP" sz="1000" dirty="0">
              <a:solidFill>
                <a:srgbClr val="404040"/>
              </a:solidFill>
              <a:latin typeface="メイリオ"/>
              <a:ea typeface="メイリオ"/>
              <a:cs typeface="メイリオ"/>
            </a:endParaRPr>
          </a:p>
        </p:txBody>
      </p:sp>
      <p:sp>
        <p:nvSpPr>
          <p:cNvPr id="60" name="テキスト ボックス 59">
            <a:extLst>
              <a:ext uri="{FF2B5EF4-FFF2-40B4-BE49-F238E27FC236}">
                <a16:creationId xmlns:a16="http://schemas.microsoft.com/office/drawing/2014/main" id="{F5D8503F-B2F6-E943-8650-3454BE915218}"/>
              </a:ext>
            </a:extLst>
          </p:cNvPr>
          <p:cNvSpPr txBox="1"/>
          <p:nvPr/>
        </p:nvSpPr>
        <p:spPr>
          <a:xfrm>
            <a:off x="2268017" y="2822068"/>
            <a:ext cx="1605681"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使用シーンが入ります。</a:t>
            </a:r>
            <a:endParaRPr kumimoji="1" lang="en-US" altLang="ja-JP" sz="1000" dirty="0">
              <a:solidFill>
                <a:srgbClr val="404040"/>
              </a:solidFill>
              <a:latin typeface="メイリオ"/>
              <a:ea typeface="メイリオ"/>
              <a:cs typeface="メイリオ"/>
            </a:endParaRPr>
          </a:p>
        </p:txBody>
      </p:sp>
      <p:sp>
        <p:nvSpPr>
          <p:cNvPr id="81" name="テキスト ボックス 80">
            <a:extLst>
              <a:ext uri="{FF2B5EF4-FFF2-40B4-BE49-F238E27FC236}">
                <a16:creationId xmlns:a16="http://schemas.microsoft.com/office/drawing/2014/main" id="{C5963C41-50AE-9F4C-8284-861EC474295A}"/>
              </a:ext>
            </a:extLst>
          </p:cNvPr>
          <p:cNvSpPr txBox="1"/>
          <p:nvPr/>
        </p:nvSpPr>
        <p:spPr>
          <a:xfrm>
            <a:off x="2268017" y="3466938"/>
            <a:ext cx="1605681"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使用シーンが入ります。</a:t>
            </a:r>
            <a:endParaRPr kumimoji="1" lang="en-US" altLang="ja-JP" sz="1000" dirty="0">
              <a:solidFill>
                <a:srgbClr val="404040"/>
              </a:solidFill>
              <a:latin typeface="メイリオ"/>
              <a:ea typeface="メイリオ"/>
              <a:cs typeface="メイリオ"/>
            </a:endParaRPr>
          </a:p>
        </p:txBody>
      </p:sp>
      <p:sp>
        <p:nvSpPr>
          <p:cNvPr id="89" name="テキスト ボックス 88">
            <a:extLst>
              <a:ext uri="{FF2B5EF4-FFF2-40B4-BE49-F238E27FC236}">
                <a16:creationId xmlns:a16="http://schemas.microsoft.com/office/drawing/2014/main" id="{5A484D89-AC4E-F844-AC7E-73BB9A2C67F4}"/>
              </a:ext>
            </a:extLst>
          </p:cNvPr>
          <p:cNvSpPr txBox="1"/>
          <p:nvPr/>
        </p:nvSpPr>
        <p:spPr>
          <a:xfrm>
            <a:off x="2268017" y="4111808"/>
            <a:ext cx="1605681"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使用シーンが入ります。</a:t>
            </a:r>
            <a:endParaRPr kumimoji="1" lang="en-US" altLang="ja-JP" sz="1000" dirty="0">
              <a:solidFill>
                <a:srgbClr val="404040"/>
              </a:solidFill>
              <a:latin typeface="メイリオ"/>
              <a:ea typeface="メイリオ"/>
              <a:cs typeface="メイリオ"/>
            </a:endParaRPr>
          </a:p>
        </p:txBody>
      </p:sp>
      <p:sp>
        <p:nvSpPr>
          <p:cNvPr id="98" name="テキスト ボックス 97">
            <a:extLst>
              <a:ext uri="{FF2B5EF4-FFF2-40B4-BE49-F238E27FC236}">
                <a16:creationId xmlns:a16="http://schemas.microsoft.com/office/drawing/2014/main" id="{6C1BC8A3-1ECA-A04B-9F7C-B16F92D76AAC}"/>
              </a:ext>
            </a:extLst>
          </p:cNvPr>
          <p:cNvSpPr txBox="1"/>
          <p:nvPr/>
        </p:nvSpPr>
        <p:spPr>
          <a:xfrm>
            <a:off x="2268017" y="4756678"/>
            <a:ext cx="1605681"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使用シーンが入ります。</a:t>
            </a:r>
            <a:endParaRPr kumimoji="1" lang="en-US" altLang="ja-JP" sz="10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F004A725-6E36-1D4C-8FB9-4AD7064678F4}"/>
              </a:ext>
            </a:extLst>
          </p:cNvPr>
          <p:cNvSpPr txBox="1"/>
          <p:nvPr/>
        </p:nvSpPr>
        <p:spPr>
          <a:xfrm>
            <a:off x="4031120" y="1537289"/>
            <a:ext cx="171062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ターゲットが入ります。</a:t>
            </a:r>
            <a:endParaRPr kumimoji="1" lang="en-US" altLang="ja-JP" sz="1000" dirty="0">
              <a:solidFill>
                <a:srgbClr val="404040"/>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4B1AD6B7-F1F7-9445-A5B7-7E892FDB9A1E}"/>
              </a:ext>
            </a:extLst>
          </p:cNvPr>
          <p:cNvSpPr txBox="1"/>
          <p:nvPr/>
        </p:nvSpPr>
        <p:spPr>
          <a:xfrm>
            <a:off x="4031120" y="2182159"/>
            <a:ext cx="171062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ターゲットが入ります。</a:t>
            </a:r>
            <a:endParaRPr kumimoji="1" lang="en-US" altLang="ja-JP" sz="1000" dirty="0">
              <a:solidFill>
                <a:srgbClr val="404040"/>
              </a:solidFill>
              <a:latin typeface="メイリオ"/>
              <a:ea typeface="メイリオ"/>
              <a:cs typeface="メイリオ"/>
            </a:endParaRPr>
          </a:p>
        </p:txBody>
      </p:sp>
      <p:sp>
        <p:nvSpPr>
          <p:cNvPr id="64" name="テキスト ボックス 63">
            <a:extLst>
              <a:ext uri="{FF2B5EF4-FFF2-40B4-BE49-F238E27FC236}">
                <a16:creationId xmlns:a16="http://schemas.microsoft.com/office/drawing/2014/main" id="{371E5587-4178-4D40-B471-06EFD0B9CDB4}"/>
              </a:ext>
            </a:extLst>
          </p:cNvPr>
          <p:cNvSpPr txBox="1"/>
          <p:nvPr/>
        </p:nvSpPr>
        <p:spPr>
          <a:xfrm>
            <a:off x="4031120" y="2827029"/>
            <a:ext cx="171062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ターゲットが入ります。</a:t>
            </a:r>
            <a:endParaRPr kumimoji="1" lang="en-US" altLang="ja-JP" sz="1000" dirty="0">
              <a:solidFill>
                <a:srgbClr val="404040"/>
              </a:solidFill>
              <a:latin typeface="メイリオ"/>
              <a:ea typeface="メイリオ"/>
              <a:cs typeface="メイリオ"/>
            </a:endParaRPr>
          </a:p>
        </p:txBody>
      </p:sp>
      <p:sp>
        <p:nvSpPr>
          <p:cNvPr id="82" name="テキスト ボックス 81">
            <a:extLst>
              <a:ext uri="{FF2B5EF4-FFF2-40B4-BE49-F238E27FC236}">
                <a16:creationId xmlns:a16="http://schemas.microsoft.com/office/drawing/2014/main" id="{720F17CD-0675-9C43-97EA-84FE65A0A6FF}"/>
              </a:ext>
            </a:extLst>
          </p:cNvPr>
          <p:cNvSpPr txBox="1"/>
          <p:nvPr/>
        </p:nvSpPr>
        <p:spPr>
          <a:xfrm>
            <a:off x="4031120" y="3471899"/>
            <a:ext cx="171062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ターゲットが入ります。</a:t>
            </a:r>
            <a:endParaRPr kumimoji="1" lang="en-US" altLang="ja-JP" sz="1000" dirty="0">
              <a:solidFill>
                <a:srgbClr val="404040"/>
              </a:solidFill>
              <a:latin typeface="メイリオ"/>
              <a:ea typeface="メイリオ"/>
              <a:cs typeface="メイリオ"/>
            </a:endParaRPr>
          </a:p>
        </p:txBody>
      </p:sp>
      <p:sp>
        <p:nvSpPr>
          <p:cNvPr id="90" name="テキスト ボックス 89">
            <a:extLst>
              <a:ext uri="{FF2B5EF4-FFF2-40B4-BE49-F238E27FC236}">
                <a16:creationId xmlns:a16="http://schemas.microsoft.com/office/drawing/2014/main" id="{9C68BE46-8386-D945-A08B-A30C4952BF69}"/>
              </a:ext>
            </a:extLst>
          </p:cNvPr>
          <p:cNvSpPr txBox="1"/>
          <p:nvPr/>
        </p:nvSpPr>
        <p:spPr>
          <a:xfrm>
            <a:off x="4031120" y="4116769"/>
            <a:ext cx="171062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ターゲットが入ります。</a:t>
            </a:r>
            <a:endParaRPr kumimoji="1" lang="en-US" altLang="ja-JP" sz="1000" dirty="0">
              <a:solidFill>
                <a:srgbClr val="404040"/>
              </a:solidFill>
              <a:latin typeface="メイリオ"/>
              <a:ea typeface="メイリオ"/>
              <a:cs typeface="メイリオ"/>
            </a:endParaRPr>
          </a:p>
        </p:txBody>
      </p:sp>
      <p:sp>
        <p:nvSpPr>
          <p:cNvPr id="99" name="テキスト ボックス 98">
            <a:extLst>
              <a:ext uri="{FF2B5EF4-FFF2-40B4-BE49-F238E27FC236}">
                <a16:creationId xmlns:a16="http://schemas.microsoft.com/office/drawing/2014/main" id="{50E2BAA0-1177-0043-99C2-E6A8E53FC038}"/>
              </a:ext>
            </a:extLst>
          </p:cNvPr>
          <p:cNvSpPr txBox="1"/>
          <p:nvPr/>
        </p:nvSpPr>
        <p:spPr>
          <a:xfrm>
            <a:off x="4031120" y="4761639"/>
            <a:ext cx="1710622" cy="246221"/>
          </a:xfrm>
          <a:prstGeom prst="rect">
            <a:avLst/>
          </a:prstGeom>
          <a:noFill/>
        </p:spPr>
        <p:txBody>
          <a:bodyPr wrap="square" rtlCol="0" anchor="ctr">
            <a:spAutoFit/>
          </a:bodyPr>
          <a:lstStyle/>
          <a:p>
            <a:pPr algn="ctr"/>
            <a:r>
              <a:rPr kumimoji="1" lang="ja-JP" altLang="en-US" sz="1000" dirty="0">
                <a:solidFill>
                  <a:srgbClr val="404040"/>
                </a:solidFill>
                <a:latin typeface="メイリオ"/>
                <a:ea typeface="メイリオ"/>
                <a:cs typeface="メイリオ"/>
              </a:rPr>
              <a:t>ターゲットが入ります。</a:t>
            </a:r>
            <a:endParaRPr kumimoji="1" lang="en-US" altLang="ja-JP" sz="10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878778C4-FC23-6E43-9325-82D512CA6204}"/>
              </a:ext>
            </a:extLst>
          </p:cNvPr>
          <p:cNvSpPr txBox="1"/>
          <p:nvPr/>
        </p:nvSpPr>
        <p:spPr>
          <a:xfrm>
            <a:off x="5924776" y="1537289"/>
            <a:ext cx="692458"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担当者名</a:t>
            </a:r>
            <a:endParaRPr kumimoji="1" lang="en-US" altLang="ja-JP" sz="1000" dirty="0">
              <a:solidFill>
                <a:srgbClr val="404040"/>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A4E29102-3247-3F47-9F1D-CF1F76A7DFEF}"/>
              </a:ext>
            </a:extLst>
          </p:cNvPr>
          <p:cNvSpPr txBox="1"/>
          <p:nvPr/>
        </p:nvSpPr>
        <p:spPr>
          <a:xfrm>
            <a:off x="5924776" y="2182159"/>
            <a:ext cx="692458"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担当者名</a:t>
            </a:r>
            <a:endParaRPr kumimoji="1" lang="en-US" altLang="ja-JP" sz="1000" dirty="0">
              <a:solidFill>
                <a:srgbClr val="404040"/>
              </a:solidFill>
              <a:latin typeface="メイリオ"/>
              <a:ea typeface="メイリオ"/>
              <a:cs typeface="メイリオ"/>
            </a:endParaRPr>
          </a:p>
        </p:txBody>
      </p:sp>
      <p:sp>
        <p:nvSpPr>
          <p:cNvPr id="75" name="テキスト ボックス 74">
            <a:extLst>
              <a:ext uri="{FF2B5EF4-FFF2-40B4-BE49-F238E27FC236}">
                <a16:creationId xmlns:a16="http://schemas.microsoft.com/office/drawing/2014/main" id="{E8E3504A-8075-1141-A431-AB0B92E3D95B}"/>
              </a:ext>
            </a:extLst>
          </p:cNvPr>
          <p:cNvSpPr txBox="1"/>
          <p:nvPr/>
        </p:nvSpPr>
        <p:spPr>
          <a:xfrm>
            <a:off x="5924776" y="2827029"/>
            <a:ext cx="692458"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担当者名</a:t>
            </a:r>
            <a:endParaRPr kumimoji="1" lang="en-US" altLang="ja-JP" sz="1000" dirty="0">
              <a:solidFill>
                <a:srgbClr val="404040"/>
              </a:solidFill>
              <a:latin typeface="メイリオ"/>
              <a:ea typeface="メイリオ"/>
              <a:cs typeface="メイリオ"/>
            </a:endParaRPr>
          </a:p>
        </p:txBody>
      </p:sp>
      <p:sp>
        <p:nvSpPr>
          <p:cNvPr id="83" name="テキスト ボックス 82">
            <a:extLst>
              <a:ext uri="{FF2B5EF4-FFF2-40B4-BE49-F238E27FC236}">
                <a16:creationId xmlns:a16="http://schemas.microsoft.com/office/drawing/2014/main" id="{F6D50F37-6EE9-4348-8B70-06AB3AC48DB1}"/>
              </a:ext>
            </a:extLst>
          </p:cNvPr>
          <p:cNvSpPr txBox="1"/>
          <p:nvPr/>
        </p:nvSpPr>
        <p:spPr>
          <a:xfrm>
            <a:off x="5924776" y="3471899"/>
            <a:ext cx="692458"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担当者名</a:t>
            </a:r>
            <a:endParaRPr kumimoji="1" lang="en-US" altLang="ja-JP" sz="1000" dirty="0">
              <a:solidFill>
                <a:srgbClr val="404040"/>
              </a:solidFill>
              <a:latin typeface="メイリオ"/>
              <a:ea typeface="メイリオ"/>
              <a:cs typeface="メイリオ"/>
            </a:endParaRPr>
          </a:p>
        </p:txBody>
      </p:sp>
      <p:sp>
        <p:nvSpPr>
          <p:cNvPr id="91" name="テキスト ボックス 90">
            <a:extLst>
              <a:ext uri="{FF2B5EF4-FFF2-40B4-BE49-F238E27FC236}">
                <a16:creationId xmlns:a16="http://schemas.microsoft.com/office/drawing/2014/main" id="{4D0C68D9-B0A8-9844-ADD2-469003CBD665}"/>
              </a:ext>
            </a:extLst>
          </p:cNvPr>
          <p:cNvSpPr txBox="1"/>
          <p:nvPr/>
        </p:nvSpPr>
        <p:spPr>
          <a:xfrm>
            <a:off x="5924776" y="4116769"/>
            <a:ext cx="692458"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担当者名</a:t>
            </a:r>
            <a:endParaRPr kumimoji="1" lang="en-US" altLang="ja-JP" sz="1000" dirty="0">
              <a:solidFill>
                <a:srgbClr val="404040"/>
              </a:solidFill>
              <a:latin typeface="メイリオ"/>
              <a:ea typeface="メイリオ"/>
              <a:cs typeface="メイリオ"/>
            </a:endParaRPr>
          </a:p>
        </p:txBody>
      </p:sp>
      <p:sp>
        <p:nvSpPr>
          <p:cNvPr id="100" name="テキスト ボックス 99">
            <a:extLst>
              <a:ext uri="{FF2B5EF4-FFF2-40B4-BE49-F238E27FC236}">
                <a16:creationId xmlns:a16="http://schemas.microsoft.com/office/drawing/2014/main" id="{FC25254B-ACA7-2A4D-8E81-E15C6C448E28}"/>
              </a:ext>
            </a:extLst>
          </p:cNvPr>
          <p:cNvSpPr txBox="1"/>
          <p:nvPr/>
        </p:nvSpPr>
        <p:spPr>
          <a:xfrm>
            <a:off x="5924776" y="4761639"/>
            <a:ext cx="692458" cy="246221"/>
          </a:xfrm>
          <a:prstGeom prst="rect">
            <a:avLst/>
          </a:prstGeom>
          <a:noFill/>
        </p:spPr>
        <p:txBody>
          <a:bodyPr wrap="square" rtlCol="0" anchor="ctr">
            <a:spAutoFit/>
          </a:bodyPr>
          <a:lstStyle/>
          <a:p>
            <a:pPr algn="ctr"/>
            <a:r>
              <a:rPr lang="ja-JP" altLang="en-US" sz="1000" dirty="0">
                <a:solidFill>
                  <a:srgbClr val="404040"/>
                </a:solidFill>
                <a:latin typeface="メイリオ"/>
                <a:ea typeface="メイリオ"/>
                <a:cs typeface="メイリオ"/>
              </a:rPr>
              <a:t>担当者名</a:t>
            </a:r>
            <a:endParaRPr kumimoji="1" lang="en-US" altLang="ja-JP" sz="10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B1F9B819-270D-9242-9925-CCC5F206174E}"/>
              </a:ext>
            </a:extLst>
          </p:cNvPr>
          <p:cNvSpPr txBox="1"/>
          <p:nvPr/>
        </p:nvSpPr>
        <p:spPr>
          <a:xfrm>
            <a:off x="6787093" y="1527368"/>
            <a:ext cx="692458"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XX</a:t>
            </a:r>
            <a:r>
              <a:rPr lang="ja-JP" altLang="en-US" sz="1000" dirty="0">
                <a:solidFill>
                  <a:srgbClr val="404040"/>
                </a:solidFill>
                <a:latin typeface="メイリオ"/>
                <a:ea typeface="メイリオ"/>
                <a:cs typeface="メイリオ"/>
              </a:rPr>
              <a:t>点</a:t>
            </a:r>
            <a:endParaRPr kumimoji="1" lang="en-US" altLang="ja-JP" sz="1000" dirty="0">
              <a:solidFill>
                <a:srgbClr val="404040"/>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BD54C49B-C623-954E-8B95-91D170772542}"/>
              </a:ext>
            </a:extLst>
          </p:cNvPr>
          <p:cNvSpPr txBox="1"/>
          <p:nvPr/>
        </p:nvSpPr>
        <p:spPr>
          <a:xfrm>
            <a:off x="6787093" y="2172238"/>
            <a:ext cx="692458" cy="246221"/>
          </a:xfrm>
          <a:prstGeom prst="rect">
            <a:avLst/>
          </a:prstGeom>
          <a:noFill/>
        </p:spPr>
        <p:txBody>
          <a:bodyPr wrap="square" rtlCol="0" anchor="ctr">
            <a:spAutoFit/>
          </a:bodyPr>
          <a:lstStyle/>
          <a:p>
            <a:pPr algn="ctr"/>
            <a:r>
              <a:rPr kumimoji="1" lang="en-US" altLang="ja-JP" sz="1000" dirty="0">
                <a:solidFill>
                  <a:srgbClr val="404040"/>
                </a:solidFill>
                <a:latin typeface="メイリオ"/>
                <a:ea typeface="メイリオ"/>
                <a:cs typeface="メイリオ"/>
              </a:rPr>
              <a:t>XX</a:t>
            </a:r>
            <a:r>
              <a:rPr kumimoji="1" lang="ja-JP" altLang="en-US" sz="1000" dirty="0">
                <a:solidFill>
                  <a:srgbClr val="404040"/>
                </a:solidFill>
                <a:latin typeface="メイリオ"/>
                <a:ea typeface="メイリオ"/>
                <a:cs typeface="メイリオ"/>
              </a:rPr>
              <a:t>点</a:t>
            </a:r>
            <a:endParaRPr kumimoji="1" lang="en-US" altLang="ja-JP" sz="1000" dirty="0">
              <a:solidFill>
                <a:srgbClr val="404040"/>
              </a:solidFill>
              <a:latin typeface="メイリオ"/>
              <a:ea typeface="メイリオ"/>
              <a:cs typeface="メイリオ"/>
            </a:endParaRPr>
          </a:p>
        </p:txBody>
      </p:sp>
      <p:sp>
        <p:nvSpPr>
          <p:cNvPr id="76" name="テキスト ボックス 75">
            <a:extLst>
              <a:ext uri="{FF2B5EF4-FFF2-40B4-BE49-F238E27FC236}">
                <a16:creationId xmlns:a16="http://schemas.microsoft.com/office/drawing/2014/main" id="{956274EE-B3A6-694B-9012-0566895490AC}"/>
              </a:ext>
            </a:extLst>
          </p:cNvPr>
          <p:cNvSpPr txBox="1"/>
          <p:nvPr/>
        </p:nvSpPr>
        <p:spPr>
          <a:xfrm>
            <a:off x="6787093" y="2817108"/>
            <a:ext cx="692458" cy="246221"/>
          </a:xfrm>
          <a:prstGeom prst="rect">
            <a:avLst/>
          </a:prstGeom>
          <a:noFill/>
        </p:spPr>
        <p:txBody>
          <a:bodyPr wrap="square" rtlCol="0" anchor="ctr">
            <a:spAutoFit/>
          </a:bodyPr>
          <a:lstStyle/>
          <a:p>
            <a:pPr algn="ctr"/>
            <a:r>
              <a:rPr kumimoji="1" lang="en-US" altLang="ja-JP" sz="1000" dirty="0">
                <a:solidFill>
                  <a:srgbClr val="404040"/>
                </a:solidFill>
                <a:latin typeface="メイリオ"/>
                <a:ea typeface="メイリオ"/>
                <a:cs typeface="メイリオ"/>
              </a:rPr>
              <a:t>XX</a:t>
            </a:r>
            <a:r>
              <a:rPr kumimoji="1" lang="ja-JP" altLang="en-US" sz="1000" dirty="0">
                <a:solidFill>
                  <a:srgbClr val="404040"/>
                </a:solidFill>
                <a:latin typeface="メイリオ"/>
                <a:ea typeface="メイリオ"/>
                <a:cs typeface="メイリオ"/>
              </a:rPr>
              <a:t>点</a:t>
            </a:r>
            <a:endParaRPr kumimoji="1" lang="en-US" altLang="ja-JP" sz="1000" dirty="0">
              <a:solidFill>
                <a:srgbClr val="404040"/>
              </a:solidFill>
              <a:latin typeface="メイリオ"/>
              <a:ea typeface="メイリオ"/>
              <a:cs typeface="メイリオ"/>
            </a:endParaRPr>
          </a:p>
        </p:txBody>
      </p:sp>
      <p:sp>
        <p:nvSpPr>
          <p:cNvPr id="84" name="テキスト ボックス 83">
            <a:extLst>
              <a:ext uri="{FF2B5EF4-FFF2-40B4-BE49-F238E27FC236}">
                <a16:creationId xmlns:a16="http://schemas.microsoft.com/office/drawing/2014/main" id="{ACBF1669-A236-DC4C-8E98-F62379C89BF4}"/>
              </a:ext>
            </a:extLst>
          </p:cNvPr>
          <p:cNvSpPr txBox="1"/>
          <p:nvPr/>
        </p:nvSpPr>
        <p:spPr>
          <a:xfrm>
            <a:off x="6787093" y="3461978"/>
            <a:ext cx="692458" cy="246221"/>
          </a:xfrm>
          <a:prstGeom prst="rect">
            <a:avLst/>
          </a:prstGeom>
          <a:noFill/>
        </p:spPr>
        <p:txBody>
          <a:bodyPr wrap="square" rtlCol="0" anchor="ctr">
            <a:spAutoFit/>
          </a:bodyPr>
          <a:lstStyle/>
          <a:p>
            <a:pPr algn="ctr"/>
            <a:r>
              <a:rPr kumimoji="1" lang="en-US" altLang="ja-JP" sz="1000" dirty="0">
                <a:solidFill>
                  <a:srgbClr val="404040"/>
                </a:solidFill>
                <a:latin typeface="メイリオ"/>
                <a:ea typeface="メイリオ"/>
                <a:cs typeface="メイリオ"/>
              </a:rPr>
              <a:t>XX</a:t>
            </a:r>
            <a:r>
              <a:rPr kumimoji="1" lang="ja-JP" altLang="en-US" sz="1000" dirty="0">
                <a:solidFill>
                  <a:srgbClr val="404040"/>
                </a:solidFill>
                <a:latin typeface="メイリオ"/>
                <a:ea typeface="メイリオ"/>
                <a:cs typeface="メイリオ"/>
              </a:rPr>
              <a:t>点</a:t>
            </a:r>
            <a:endParaRPr kumimoji="1" lang="en-US" altLang="ja-JP" sz="1000" dirty="0">
              <a:solidFill>
                <a:srgbClr val="404040"/>
              </a:solidFill>
              <a:latin typeface="メイリオ"/>
              <a:ea typeface="メイリオ"/>
              <a:cs typeface="メイリオ"/>
            </a:endParaRPr>
          </a:p>
        </p:txBody>
      </p:sp>
      <p:sp>
        <p:nvSpPr>
          <p:cNvPr id="92" name="テキスト ボックス 91">
            <a:extLst>
              <a:ext uri="{FF2B5EF4-FFF2-40B4-BE49-F238E27FC236}">
                <a16:creationId xmlns:a16="http://schemas.microsoft.com/office/drawing/2014/main" id="{47547E50-8A21-C142-91A7-1EA8192C366D}"/>
              </a:ext>
            </a:extLst>
          </p:cNvPr>
          <p:cNvSpPr txBox="1"/>
          <p:nvPr/>
        </p:nvSpPr>
        <p:spPr>
          <a:xfrm>
            <a:off x="6787093" y="4106848"/>
            <a:ext cx="692458" cy="246221"/>
          </a:xfrm>
          <a:prstGeom prst="rect">
            <a:avLst/>
          </a:prstGeom>
          <a:noFill/>
        </p:spPr>
        <p:txBody>
          <a:bodyPr wrap="square" rtlCol="0" anchor="ctr">
            <a:spAutoFit/>
          </a:bodyPr>
          <a:lstStyle/>
          <a:p>
            <a:pPr algn="ctr"/>
            <a:r>
              <a:rPr kumimoji="1" lang="en-US" altLang="ja-JP" sz="1000" dirty="0">
                <a:solidFill>
                  <a:srgbClr val="404040"/>
                </a:solidFill>
                <a:latin typeface="メイリオ"/>
                <a:ea typeface="メイリオ"/>
                <a:cs typeface="メイリオ"/>
              </a:rPr>
              <a:t>XX</a:t>
            </a:r>
            <a:r>
              <a:rPr kumimoji="1" lang="ja-JP" altLang="en-US" sz="1000" dirty="0">
                <a:solidFill>
                  <a:srgbClr val="404040"/>
                </a:solidFill>
                <a:latin typeface="メイリオ"/>
                <a:ea typeface="メイリオ"/>
                <a:cs typeface="メイリオ"/>
              </a:rPr>
              <a:t>点</a:t>
            </a:r>
            <a:endParaRPr kumimoji="1" lang="en-US" altLang="ja-JP" sz="1000" dirty="0">
              <a:solidFill>
                <a:srgbClr val="404040"/>
              </a:solidFill>
              <a:latin typeface="メイリオ"/>
              <a:ea typeface="メイリオ"/>
              <a:cs typeface="メイリオ"/>
            </a:endParaRPr>
          </a:p>
        </p:txBody>
      </p:sp>
      <p:sp>
        <p:nvSpPr>
          <p:cNvPr id="101" name="テキスト ボックス 100">
            <a:extLst>
              <a:ext uri="{FF2B5EF4-FFF2-40B4-BE49-F238E27FC236}">
                <a16:creationId xmlns:a16="http://schemas.microsoft.com/office/drawing/2014/main" id="{A34DD856-7C96-7C44-AEFB-F16E5FC6BEEA}"/>
              </a:ext>
            </a:extLst>
          </p:cNvPr>
          <p:cNvSpPr txBox="1"/>
          <p:nvPr/>
        </p:nvSpPr>
        <p:spPr>
          <a:xfrm>
            <a:off x="6787093" y="4751718"/>
            <a:ext cx="692458" cy="246221"/>
          </a:xfrm>
          <a:prstGeom prst="rect">
            <a:avLst/>
          </a:prstGeom>
          <a:noFill/>
        </p:spPr>
        <p:txBody>
          <a:bodyPr wrap="square" rtlCol="0" anchor="ctr">
            <a:spAutoFit/>
          </a:bodyPr>
          <a:lstStyle/>
          <a:p>
            <a:pPr algn="ctr"/>
            <a:r>
              <a:rPr kumimoji="1" lang="en-US" altLang="ja-JP" sz="1000" dirty="0">
                <a:solidFill>
                  <a:srgbClr val="404040"/>
                </a:solidFill>
                <a:latin typeface="メイリオ"/>
                <a:ea typeface="メイリオ"/>
                <a:cs typeface="メイリオ"/>
              </a:rPr>
              <a:t>XX</a:t>
            </a:r>
            <a:r>
              <a:rPr kumimoji="1" lang="ja-JP" altLang="en-US" sz="1000" dirty="0">
                <a:solidFill>
                  <a:srgbClr val="404040"/>
                </a:solidFill>
                <a:latin typeface="メイリオ"/>
                <a:ea typeface="メイリオ"/>
                <a:cs typeface="メイリオ"/>
              </a:rPr>
              <a:t>点</a:t>
            </a:r>
            <a:endParaRPr kumimoji="1" lang="en-US" altLang="ja-JP" sz="1000" dirty="0">
              <a:solidFill>
                <a:srgbClr val="404040"/>
              </a:solidFill>
              <a:latin typeface="メイリオ"/>
              <a:ea typeface="メイリオ"/>
              <a:cs typeface="メイリオ"/>
            </a:endParaRPr>
          </a:p>
        </p:txBody>
      </p:sp>
      <p:sp>
        <p:nvSpPr>
          <p:cNvPr id="61" name="テキスト ボックス 60">
            <a:extLst>
              <a:ext uri="{FF2B5EF4-FFF2-40B4-BE49-F238E27FC236}">
                <a16:creationId xmlns:a16="http://schemas.microsoft.com/office/drawing/2014/main" id="{540E272B-E380-454E-9885-651178DA89B4}"/>
              </a:ext>
            </a:extLst>
          </p:cNvPr>
          <p:cNvSpPr txBox="1"/>
          <p:nvPr/>
        </p:nvSpPr>
        <p:spPr>
          <a:xfrm>
            <a:off x="7721167" y="855619"/>
            <a:ext cx="613021" cy="306478"/>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単価</a:t>
            </a:r>
            <a:endParaRPr kumimoji="1" lang="ja-JP" altLang="en-US" dirty="0">
              <a:solidFill>
                <a:schemeClr val="tx1">
                  <a:lumMod val="75000"/>
                  <a:lumOff val="25000"/>
                </a:schemeClr>
              </a:solidFill>
              <a:latin typeface="メイリオ"/>
              <a:ea typeface="メイリオ"/>
              <a:cs typeface="メイリオ"/>
            </a:endParaRPr>
          </a:p>
        </p:txBody>
      </p:sp>
      <p:cxnSp>
        <p:nvCxnSpPr>
          <p:cNvPr id="62" name="直線コネクタ 61">
            <a:extLst>
              <a:ext uri="{FF2B5EF4-FFF2-40B4-BE49-F238E27FC236}">
                <a16:creationId xmlns:a16="http://schemas.microsoft.com/office/drawing/2014/main" id="{E02C1840-3484-9F45-B320-F94AAC3C9EE2}"/>
              </a:ext>
            </a:extLst>
          </p:cNvPr>
          <p:cNvCxnSpPr/>
          <p:nvPr/>
        </p:nvCxnSpPr>
        <p:spPr>
          <a:xfrm>
            <a:off x="8536503" y="686424"/>
            <a:ext cx="1" cy="5803829"/>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63" name="テキスト ボックス 62">
            <a:extLst>
              <a:ext uri="{FF2B5EF4-FFF2-40B4-BE49-F238E27FC236}">
                <a16:creationId xmlns:a16="http://schemas.microsoft.com/office/drawing/2014/main" id="{11DD825E-B7BC-8E46-A785-A9A14C96D07F}"/>
              </a:ext>
            </a:extLst>
          </p:cNvPr>
          <p:cNvSpPr txBox="1"/>
          <p:nvPr/>
        </p:nvSpPr>
        <p:spPr>
          <a:xfrm>
            <a:off x="8738816" y="855619"/>
            <a:ext cx="613021" cy="306478"/>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小計</a:t>
            </a:r>
            <a:endParaRPr kumimoji="1" lang="ja-JP" altLang="en-US" dirty="0">
              <a:solidFill>
                <a:schemeClr val="tx1">
                  <a:lumMod val="75000"/>
                  <a:lumOff val="25000"/>
                </a:schemeClr>
              </a:solidFill>
              <a:latin typeface="メイリオ"/>
              <a:ea typeface="メイリオ"/>
              <a:cs typeface="メイリオ"/>
            </a:endParaRPr>
          </a:p>
        </p:txBody>
      </p:sp>
      <p:sp>
        <p:nvSpPr>
          <p:cNvPr id="71" name="テキスト ボックス 70">
            <a:extLst>
              <a:ext uri="{FF2B5EF4-FFF2-40B4-BE49-F238E27FC236}">
                <a16:creationId xmlns:a16="http://schemas.microsoft.com/office/drawing/2014/main" id="{5A23B7D3-709B-BC4F-B2AD-34DB1A162102}"/>
              </a:ext>
            </a:extLst>
          </p:cNvPr>
          <p:cNvSpPr txBox="1"/>
          <p:nvPr/>
        </p:nvSpPr>
        <p:spPr>
          <a:xfrm>
            <a:off x="7721169" y="6014577"/>
            <a:ext cx="613021" cy="306478"/>
          </a:xfrm>
          <a:prstGeom prst="rect">
            <a:avLst/>
          </a:prstGeom>
          <a:noFill/>
        </p:spPr>
        <p:txBody>
          <a:bodyPr wrap="none" rtlCol="0" anchor="ctr">
            <a:spAutoFit/>
          </a:bodyPr>
          <a:lstStyle/>
          <a:p>
            <a:pPr algn="ctr"/>
            <a:r>
              <a:rPr lang="ja-JP" altLang="en-US" sz="1200" dirty="0">
                <a:solidFill>
                  <a:schemeClr val="tx1">
                    <a:lumMod val="75000"/>
                    <a:lumOff val="25000"/>
                  </a:schemeClr>
                </a:solidFill>
                <a:latin typeface="メイリオ"/>
                <a:ea typeface="メイリオ"/>
                <a:cs typeface="メイリオ"/>
              </a:rPr>
              <a:t>合計</a:t>
            </a:r>
            <a:endParaRPr kumimoji="1" lang="ja-JP" altLang="en-US" dirty="0">
              <a:solidFill>
                <a:schemeClr val="tx1">
                  <a:lumMod val="75000"/>
                  <a:lumOff val="25000"/>
                </a:schemeClr>
              </a:solidFill>
              <a:latin typeface="メイリオ"/>
              <a:ea typeface="メイリオ"/>
              <a:cs typeface="メイリオ"/>
            </a:endParaRPr>
          </a:p>
        </p:txBody>
      </p:sp>
      <p:sp>
        <p:nvSpPr>
          <p:cNvPr id="73" name="正方形/長方形 72">
            <a:extLst>
              <a:ext uri="{FF2B5EF4-FFF2-40B4-BE49-F238E27FC236}">
                <a16:creationId xmlns:a16="http://schemas.microsoft.com/office/drawing/2014/main" id="{63691702-D7C2-654B-BB7A-99CBDF09001A}"/>
              </a:ext>
            </a:extLst>
          </p:cNvPr>
          <p:cNvSpPr/>
          <p:nvPr/>
        </p:nvSpPr>
        <p:spPr>
          <a:xfrm>
            <a:off x="7518852" y="684731"/>
            <a:ext cx="2049862" cy="580552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4" name="テキスト ボックス 33">
            <a:extLst>
              <a:ext uri="{FF2B5EF4-FFF2-40B4-BE49-F238E27FC236}">
                <a16:creationId xmlns:a16="http://schemas.microsoft.com/office/drawing/2014/main" id="{6AED5D13-AAC2-9143-BEB9-ABB9BD5D4C1E}"/>
              </a:ext>
            </a:extLst>
          </p:cNvPr>
          <p:cNvSpPr txBox="1"/>
          <p:nvPr/>
        </p:nvSpPr>
        <p:spPr>
          <a:xfrm>
            <a:off x="7612994" y="1537288"/>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YY</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D1ED669F-C2E9-9E4C-A265-F68DE3A5DF03}"/>
              </a:ext>
            </a:extLst>
          </p:cNvPr>
          <p:cNvSpPr txBox="1"/>
          <p:nvPr/>
        </p:nvSpPr>
        <p:spPr>
          <a:xfrm>
            <a:off x="8624006" y="1523946"/>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ZZ</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45" name="テキスト ボックス 44">
            <a:extLst>
              <a:ext uri="{FF2B5EF4-FFF2-40B4-BE49-F238E27FC236}">
                <a16:creationId xmlns:a16="http://schemas.microsoft.com/office/drawing/2014/main" id="{FE6689E0-E6C3-AB43-8EC4-3D303CFC1005}"/>
              </a:ext>
            </a:extLst>
          </p:cNvPr>
          <p:cNvSpPr txBox="1"/>
          <p:nvPr/>
        </p:nvSpPr>
        <p:spPr>
          <a:xfrm>
            <a:off x="7612994" y="2182158"/>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YY</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4073C7C6-A43B-9847-AEC4-782830EF4E88}"/>
              </a:ext>
            </a:extLst>
          </p:cNvPr>
          <p:cNvSpPr txBox="1"/>
          <p:nvPr/>
        </p:nvSpPr>
        <p:spPr>
          <a:xfrm>
            <a:off x="8624006" y="2168816"/>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ZZ</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77" name="テキスト ボックス 76">
            <a:extLst>
              <a:ext uri="{FF2B5EF4-FFF2-40B4-BE49-F238E27FC236}">
                <a16:creationId xmlns:a16="http://schemas.microsoft.com/office/drawing/2014/main" id="{582A45A5-5969-3E4E-B0A0-2C012C1EC421}"/>
              </a:ext>
            </a:extLst>
          </p:cNvPr>
          <p:cNvSpPr txBox="1"/>
          <p:nvPr/>
        </p:nvSpPr>
        <p:spPr>
          <a:xfrm>
            <a:off x="7612994" y="2827028"/>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YY</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78" name="テキスト ボックス 77">
            <a:extLst>
              <a:ext uri="{FF2B5EF4-FFF2-40B4-BE49-F238E27FC236}">
                <a16:creationId xmlns:a16="http://schemas.microsoft.com/office/drawing/2014/main" id="{469C11E1-C6F9-A943-8B7B-20CFE7CDCF56}"/>
              </a:ext>
            </a:extLst>
          </p:cNvPr>
          <p:cNvSpPr txBox="1"/>
          <p:nvPr/>
        </p:nvSpPr>
        <p:spPr>
          <a:xfrm>
            <a:off x="8624006" y="2813686"/>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ZZ</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85" name="テキスト ボックス 84">
            <a:extLst>
              <a:ext uri="{FF2B5EF4-FFF2-40B4-BE49-F238E27FC236}">
                <a16:creationId xmlns:a16="http://schemas.microsoft.com/office/drawing/2014/main" id="{82BEAA53-47DE-CB4F-A013-5E224BA2EEC1}"/>
              </a:ext>
            </a:extLst>
          </p:cNvPr>
          <p:cNvSpPr txBox="1"/>
          <p:nvPr/>
        </p:nvSpPr>
        <p:spPr>
          <a:xfrm>
            <a:off x="7612994" y="3471898"/>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YY</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86" name="テキスト ボックス 85">
            <a:extLst>
              <a:ext uri="{FF2B5EF4-FFF2-40B4-BE49-F238E27FC236}">
                <a16:creationId xmlns:a16="http://schemas.microsoft.com/office/drawing/2014/main" id="{CFECEAE3-E4A3-6246-ACEC-B11AA5D038D0}"/>
              </a:ext>
            </a:extLst>
          </p:cNvPr>
          <p:cNvSpPr txBox="1"/>
          <p:nvPr/>
        </p:nvSpPr>
        <p:spPr>
          <a:xfrm>
            <a:off x="8624006" y="3458556"/>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ZZ</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93" name="テキスト ボックス 92">
            <a:extLst>
              <a:ext uri="{FF2B5EF4-FFF2-40B4-BE49-F238E27FC236}">
                <a16:creationId xmlns:a16="http://schemas.microsoft.com/office/drawing/2014/main" id="{E59DEA03-A6D6-A242-BFF1-D6EE243C8205}"/>
              </a:ext>
            </a:extLst>
          </p:cNvPr>
          <p:cNvSpPr txBox="1"/>
          <p:nvPr/>
        </p:nvSpPr>
        <p:spPr>
          <a:xfrm>
            <a:off x="7612994" y="4116768"/>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YY</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94" name="テキスト ボックス 93">
            <a:extLst>
              <a:ext uri="{FF2B5EF4-FFF2-40B4-BE49-F238E27FC236}">
                <a16:creationId xmlns:a16="http://schemas.microsoft.com/office/drawing/2014/main" id="{017A813E-924E-794D-9076-E214928F18CE}"/>
              </a:ext>
            </a:extLst>
          </p:cNvPr>
          <p:cNvSpPr txBox="1"/>
          <p:nvPr/>
        </p:nvSpPr>
        <p:spPr>
          <a:xfrm>
            <a:off x="8624006" y="4103426"/>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ZZ</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102" name="テキスト ボックス 101">
            <a:extLst>
              <a:ext uri="{FF2B5EF4-FFF2-40B4-BE49-F238E27FC236}">
                <a16:creationId xmlns:a16="http://schemas.microsoft.com/office/drawing/2014/main" id="{32B935D0-6A1C-774C-AA0D-53AC7E3AAEA0}"/>
              </a:ext>
            </a:extLst>
          </p:cNvPr>
          <p:cNvSpPr txBox="1"/>
          <p:nvPr/>
        </p:nvSpPr>
        <p:spPr>
          <a:xfrm>
            <a:off x="7612994" y="4761638"/>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YY</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103" name="テキスト ボックス 102">
            <a:extLst>
              <a:ext uri="{FF2B5EF4-FFF2-40B4-BE49-F238E27FC236}">
                <a16:creationId xmlns:a16="http://schemas.microsoft.com/office/drawing/2014/main" id="{90E608BA-C034-AA44-8575-12F752207A03}"/>
              </a:ext>
            </a:extLst>
          </p:cNvPr>
          <p:cNvSpPr txBox="1"/>
          <p:nvPr/>
        </p:nvSpPr>
        <p:spPr>
          <a:xfrm>
            <a:off x="8624006" y="4748296"/>
            <a:ext cx="829364" cy="246221"/>
          </a:xfrm>
          <a:prstGeom prst="rect">
            <a:avLst/>
          </a:prstGeom>
          <a:noFill/>
        </p:spPr>
        <p:txBody>
          <a:bodyPr wrap="square" rtlCol="0" anchor="ctr">
            <a:spAutoFit/>
          </a:bodyPr>
          <a:lstStyle/>
          <a:p>
            <a:pPr algn="ctr"/>
            <a:r>
              <a:rPr lang="en-US" altLang="ja-JP" sz="1000" dirty="0">
                <a:solidFill>
                  <a:srgbClr val="404040"/>
                </a:solidFill>
                <a:latin typeface="メイリオ"/>
                <a:ea typeface="メイリオ"/>
                <a:cs typeface="メイリオ"/>
              </a:rPr>
              <a:t>ZZ</a:t>
            </a:r>
            <a:r>
              <a:rPr lang="ja-JP" altLang="en-US" sz="1000" dirty="0">
                <a:solidFill>
                  <a:srgbClr val="404040"/>
                </a:solidFill>
                <a:latin typeface="メイリオ"/>
                <a:ea typeface="メイリオ"/>
                <a:cs typeface="メイリオ"/>
              </a:rPr>
              <a:t>円</a:t>
            </a:r>
            <a:endParaRPr kumimoji="1" lang="en-US" altLang="ja-JP" sz="1000" dirty="0">
              <a:solidFill>
                <a:srgbClr val="404040"/>
              </a:solidFill>
              <a:latin typeface="メイリオ"/>
              <a:ea typeface="メイリオ"/>
              <a:cs typeface="メイリオ"/>
            </a:endParaRPr>
          </a:p>
        </p:txBody>
      </p:sp>
      <p:sp>
        <p:nvSpPr>
          <p:cNvPr id="104" name="テキスト ボックス 103">
            <a:extLst>
              <a:ext uri="{FF2B5EF4-FFF2-40B4-BE49-F238E27FC236}">
                <a16:creationId xmlns:a16="http://schemas.microsoft.com/office/drawing/2014/main" id="{1B8E7DCD-38AD-E94E-B2FA-E44FEA312F9A}"/>
              </a:ext>
            </a:extLst>
          </p:cNvPr>
          <p:cNvSpPr txBox="1"/>
          <p:nvPr/>
        </p:nvSpPr>
        <p:spPr>
          <a:xfrm>
            <a:off x="8634023" y="6029318"/>
            <a:ext cx="829364" cy="276999"/>
          </a:xfrm>
          <a:prstGeom prst="rect">
            <a:avLst/>
          </a:prstGeom>
          <a:noFill/>
        </p:spPr>
        <p:txBody>
          <a:bodyPr wrap="square" rtlCol="0" anchor="ctr">
            <a:spAutoFit/>
          </a:bodyPr>
          <a:lstStyle/>
          <a:p>
            <a:pPr algn="ctr"/>
            <a:r>
              <a:rPr lang="en-US" altLang="ja-JP" sz="1200" dirty="0">
                <a:solidFill>
                  <a:srgbClr val="404040"/>
                </a:solidFill>
                <a:latin typeface="メイリオ"/>
                <a:ea typeface="メイリオ"/>
                <a:cs typeface="メイリオ"/>
              </a:rPr>
              <a:t>ZZ</a:t>
            </a:r>
            <a:r>
              <a:rPr lang="ja-JP" altLang="en-US" sz="1200" dirty="0">
                <a:solidFill>
                  <a:srgbClr val="404040"/>
                </a:solidFill>
                <a:latin typeface="メイリオ"/>
                <a:ea typeface="メイリオ"/>
                <a:cs typeface="メイリオ"/>
              </a:rPr>
              <a:t>円</a:t>
            </a:r>
            <a:endParaRPr kumimoji="1" lang="en-US" altLang="ja-JP" sz="12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198659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1107996" cy="276999"/>
          </a:xfrm>
          <a:prstGeom prst="rect">
            <a:avLst/>
          </a:prstGeom>
          <a:noFill/>
        </p:spPr>
        <p:txBody>
          <a:bodyPr wrap="none" rtlCol="0">
            <a:spAutoFit/>
          </a:bodyPr>
          <a:lstStyle/>
          <a:p>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スケジュール</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企画を実行するスケジュールやステップ、長期的なロードマップなど。上図のほか、「</a:t>
            </a:r>
            <a:r>
              <a:rPr lang="en-US" altLang="ja-JP" sz="800" dirty="0">
                <a:solidFill>
                  <a:srgbClr val="404040"/>
                </a:solidFill>
                <a:latin typeface="メイリオ"/>
                <a:ea typeface="メイリオ"/>
                <a:cs typeface="メイリオ"/>
              </a:rPr>
              <a:t>42 </a:t>
            </a:r>
            <a:r>
              <a:rPr lang="ja-JP" altLang="en-US" sz="800" dirty="0">
                <a:solidFill>
                  <a:srgbClr val="404040"/>
                </a:solidFill>
                <a:latin typeface="メイリオ"/>
                <a:ea typeface="メイリオ"/>
                <a:cs typeface="メイリオ"/>
              </a:rPr>
              <a:t>ロードマップ」を活用することも可能です。</a:t>
            </a:r>
            <a:endParaRPr kumimoji="1" lang="en-US" altLang="ja-JP" sz="800" dirty="0">
              <a:solidFill>
                <a:srgbClr val="404040"/>
              </a:solidFill>
              <a:latin typeface="メイリオ"/>
              <a:ea typeface="メイリオ"/>
              <a:cs typeface="メイリオ"/>
            </a:endParaRPr>
          </a:p>
        </p:txBody>
      </p:sp>
      <p:sp>
        <p:nvSpPr>
          <p:cNvPr id="5" name="二等辺三角形 108">
            <a:extLst>
              <a:ext uri="{FF2B5EF4-FFF2-40B4-BE49-F238E27FC236}">
                <a16:creationId xmlns:a16="http://schemas.microsoft.com/office/drawing/2014/main" id="{C6065F2B-8570-A547-AB6F-C0BD9D265686}"/>
              </a:ext>
            </a:extLst>
          </p:cNvPr>
          <p:cNvSpPr/>
          <p:nvPr/>
        </p:nvSpPr>
        <p:spPr>
          <a:xfrm rot="5400000">
            <a:off x="6066587" y="2548839"/>
            <a:ext cx="935567" cy="237409"/>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二等辺三角形 9">
            <a:extLst>
              <a:ext uri="{FF2B5EF4-FFF2-40B4-BE49-F238E27FC236}">
                <a16:creationId xmlns:a16="http://schemas.microsoft.com/office/drawing/2014/main" id="{2F024494-816B-4C46-9EC3-2FE3D56AAFDA}"/>
              </a:ext>
            </a:extLst>
          </p:cNvPr>
          <p:cNvSpPr/>
          <p:nvPr/>
        </p:nvSpPr>
        <p:spPr>
          <a:xfrm rot="5400000">
            <a:off x="2907078" y="2548836"/>
            <a:ext cx="935567" cy="237409"/>
          </a:xfrm>
          <a:prstGeom prst="triangl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E03E561-7DD3-BD40-A177-469565A3D483}"/>
              </a:ext>
            </a:extLst>
          </p:cNvPr>
          <p:cNvSpPr/>
          <p:nvPr/>
        </p:nvSpPr>
        <p:spPr>
          <a:xfrm>
            <a:off x="343747" y="1054223"/>
            <a:ext cx="2912410" cy="445734"/>
          </a:xfrm>
          <a:prstGeom prst="rect">
            <a:avLst/>
          </a:prstGeom>
          <a:solidFill>
            <a:schemeClr val="accent6">
              <a:lumMod val="20000"/>
              <a:lumOff val="80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36AE3243-F843-6B4F-8E91-C42121D25D72}"/>
              </a:ext>
            </a:extLst>
          </p:cNvPr>
          <p:cNvSpPr txBox="1"/>
          <p:nvPr/>
        </p:nvSpPr>
        <p:spPr>
          <a:xfrm>
            <a:off x="1427087" y="1123202"/>
            <a:ext cx="742511" cy="307777"/>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メイリオ"/>
                <a:ea typeface="メイリオ"/>
                <a:cs typeface="メイリオ"/>
              </a:rPr>
              <a:t>STEP1</a:t>
            </a:r>
            <a:endParaRPr kumimoji="1" lang="ja-JP" altLang="en-US" sz="1600" dirty="0">
              <a:solidFill>
                <a:schemeClr val="tx1">
                  <a:lumMod val="75000"/>
                  <a:lumOff val="25000"/>
                </a:schemeClr>
              </a:solidFill>
              <a:latin typeface="メイリオ"/>
              <a:ea typeface="メイリオ"/>
              <a:cs typeface="メイリオ"/>
            </a:endParaRPr>
          </a:p>
        </p:txBody>
      </p:sp>
      <p:sp>
        <p:nvSpPr>
          <p:cNvPr id="16" name="正方形/長方形 15">
            <a:extLst>
              <a:ext uri="{FF2B5EF4-FFF2-40B4-BE49-F238E27FC236}">
                <a16:creationId xmlns:a16="http://schemas.microsoft.com/office/drawing/2014/main" id="{9429186C-6630-C24A-824E-39ED8F903A36}"/>
              </a:ext>
            </a:extLst>
          </p:cNvPr>
          <p:cNvSpPr/>
          <p:nvPr/>
        </p:nvSpPr>
        <p:spPr>
          <a:xfrm>
            <a:off x="3496795" y="1054223"/>
            <a:ext cx="2915640" cy="445734"/>
          </a:xfrm>
          <a:prstGeom prst="rect">
            <a:avLst/>
          </a:prstGeom>
          <a:solidFill>
            <a:schemeClr val="accent6">
              <a:lumMod val="20000"/>
              <a:lumOff val="80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25C73F73-2202-1E45-9804-9355EFA3606A}"/>
              </a:ext>
            </a:extLst>
          </p:cNvPr>
          <p:cNvSpPr txBox="1"/>
          <p:nvPr/>
        </p:nvSpPr>
        <p:spPr>
          <a:xfrm>
            <a:off x="4583363" y="1123201"/>
            <a:ext cx="742511" cy="307777"/>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メイリオ"/>
                <a:ea typeface="メイリオ"/>
                <a:cs typeface="メイリオ"/>
              </a:rPr>
              <a:t>STEP2</a:t>
            </a:r>
            <a:endParaRPr kumimoji="1" lang="ja-JP" altLang="en-US" sz="1600" dirty="0">
              <a:solidFill>
                <a:schemeClr val="tx1">
                  <a:lumMod val="75000"/>
                  <a:lumOff val="25000"/>
                </a:schemeClr>
              </a:solidFill>
              <a:latin typeface="メイリオ"/>
              <a:ea typeface="メイリオ"/>
              <a:cs typeface="メイリオ"/>
            </a:endParaRPr>
          </a:p>
        </p:txBody>
      </p:sp>
      <p:sp>
        <p:nvSpPr>
          <p:cNvPr id="24" name="正方形/長方形 23">
            <a:extLst>
              <a:ext uri="{FF2B5EF4-FFF2-40B4-BE49-F238E27FC236}">
                <a16:creationId xmlns:a16="http://schemas.microsoft.com/office/drawing/2014/main" id="{227345D5-2669-E447-A12E-BCAFC27C65D0}"/>
              </a:ext>
            </a:extLst>
          </p:cNvPr>
          <p:cNvSpPr/>
          <p:nvPr/>
        </p:nvSpPr>
        <p:spPr>
          <a:xfrm>
            <a:off x="6653073" y="1054223"/>
            <a:ext cx="2915640" cy="445734"/>
          </a:xfrm>
          <a:prstGeom prst="rect">
            <a:avLst/>
          </a:prstGeom>
          <a:solidFill>
            <a:schemeClr val="accent6">
              <a:lumMod val="20000"/>
              <a:lumOff val="80000"/>
            </a:scheme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0" name="テキスト ボックス 29">
            <a:extLst>
              <a:ext uri="{FF2B5EF4-FFF2-40B4-BE49-F238E27FC236}">
                <a16:creationId xmlns:a16="http://schemas.microsoft.com/office/drawing/2014/main" id="{8E9D87BD-0BA1-C84E-8B5D-6A15D940711C}"/>
              </a:ext>
            </a:extLst>
          </p:cNvPr>
          <p:cNvSpPr txBox="1"/>
          <p:nvPr/>
        </p:nvSpPr>
        <p:spPr>
          <a:xfrm>
            <a:off x="7739641" y="1123201"/>
            <a:ext cx="742511" cy="307777"/>
          </a:xfrm>
          <a:prstGeom prst="rect">
            <a:avLst/>
          </a:prstGeom>
          <a:noFill/>
        </p:spPr>
        <p:txBody>
          <a:bodyPr wrap="none" rtlCol="0" anchor="ctr">
            <a:spAutoFit/>
          </a:bodyPr>
          <a:lstStyle/>
          <a:p>
            <a:pPr algn="ctr"/>
            <a:r>
              <a:rPr lang="en-US" altLang="ja-JP" sz="1400" dirty="0">
                <a:solidFill>
                  <a:schemeClr val="tx1">
                    <a:lumMod val="75000"/>
                    <a:lumOff val="25000"/>
                  </a:schemeClr>
                </a:solidFill>
                <a:latin typeface="メイリオ"/>
                <a:ea typeface="メイリオ"/>
                <a:cs typeface="メイリオ"/>
              </a:rPr>
              <a:t>STEP3</a:t>
            </a:r>
            <a:endParaRPr kumimoji="1" lang="ja-JP" altLang="en-US" sz="1600" dirty="0">
              <a:solidFill>
                <a:schemeClr val="tx1">
                  <a:lumMod val="75000"/>
                  <a:lumOff val="25000"/>
                </a:schemeClr>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EAE1F90D-B447-0D49-99B4-2CBD9C5DE585}"/>
              </a:ext>
            </a:extLst>
          </p:cNvPr>
          <p:cNvSpPr txBox="1"/>
          <p:nvPr/>
        </p:nvSpPr>
        <p:spPr>
          <a:xfrm>
            <a:off x="340519" y="686424"/>
            <a:ext cx="1700652" cy="337597"/>
          </a:xfrm>
          <a:prstGeom prst="rect">
            <a:avLst/>
          </a:prstGeom>
          <a:noFill/>
        </p:spPr>
        <p:txBody>
          <a:bodyPr wrap="square" rtlCol="0" anchor="ctr">
            <a:spAutoFit/>
          </a:bodyPr>
          <a:lstStyle/>
          <a:p>
            <a:r>
              <a:rPr lang="en-US" altLang="ja-JP" sz="1200" dirty="0">
                <a:solidFill>
                  <a:schemeClr val="tx1">
                    <a:lumMod val="75000"/>
                    <a:lumOff val="25000"/>
                  </a:schemeClr>
                </a:solidFill>
                <a:latin typeface="メイリオ"/>
                <a:ea typeface="メイリオ"/>
                <a:cs typeface="メイリオ"/>
              </a:rPr>
              <a:t>20xx</a:t>
            </a:r>
            <a:r>
              <a:rPr lang="en-US" altLang="en-US" sz="1200" dirty="0">
                <a:solidFill>
                  <a:schemeClr val="tx1">
                    <a:lumMod val="75000"/>
                    <a:lumOff val="25000"/>
                  </a:schemeClr>
                </a:solidFill>
                <a:latin typeface="メイリオ"/>
                <a:ea typeface="メイリオ"/>
                <a:cs typeface="メイリオ"/>
              </a:rPr>
              <a:t>/xx/xx</a:t>
            </a:r>
            <a:endParaRPr kumimoji="1" lang="ja-JP" altLang="en-US" sz="1600" dirty="0">
              <a:solidFill>
                <a:schemeClr val="tx1">
                  <a:lumMod val="75000"/>
                  <a:lumOff val="25000"/>
                </a:schemeClr>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EE59CC43-9D80-1541-B001-26A7ED4DAEEB}"/>
              </a:ext>
            </a:extLst>
          </p:cNvPr>
          <p:cNvSpPr txBox="1"/>
          <p:nvPr/>
        </p:nvSpPr>
        <p:spPr>
          <a:xfrm>
            <a:off x="3496797" y="686424"/>
            <a:ext cx="1700652" cy="337597"/>
          </a:xfrm>
          <a:prstGeom prst="rect">
            <a:avLst/>
          </a:prstGeom>
          <a:noFill/>
        </p:spPr>
        <p:txBody>
          <a:bodyPr wrap="square" rtlCol="0" anchor="ctr">
            <a:spAutoFit/>
          </a:bodyPr>
          <a:lstStyle/>
          <a:p>
            <a:r>
              <a:rPr lang="en-US" altLang="ja-JP" sz="1200" dirty="0">
                <a:solidFill>
                  <a:schemeClr val="tx1">
                    <a:lumMod val="75000"/>
                    <a:lumOff val="25000"/>
                  </a:schemeClr>
                </a:solidFill>
                <a:latin typeface="メイリオ"/>
                <a:ea typeface="メイリオ"/>
                <a:cs typeface="メイリオ"/>
              </a:rPr>
              <a:t>20xx</a:t>
            </a:r>
            <a:r>
              <a:rPr lang="en-US" altLang="en-US" sz="1200" dirty="0">
                <a:solidFill>
                  <a:schemeClr val="tx1">
                    <a:lumMod val="75000"/>
                    <a:lumOff val="25000"/>
                  </a:schemeClr>
                </a:solidFill>
                <a:latin typeface="メイリオ"/>
                <a:ea typeface="メイリオ"/>
                <a:cs typeface="メイリオ"/>
              </a:rPr>
              <a:t>/xx/xx</a:t>
            </a:r>
            <a:endParaRPr kumimoji="1" lang="ja-JP" altLang="en-US" sz="1600" dirty="0">
              <a:solidFill>
                <a:schemeClr val="tx1">
                  <a:lumMod val="75000"/>
                  <a:lumOff val="25000"/>
                </a:schemeClr>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A0185CBE-2E23-9542-AFBE-4997AACE8B5B}"/>
              </a:ext>
            </a:extLst>
          </p:cNvPr>
          <p:cNvSpPr txBox="1"/>
          <p:nvPr/>
        </p:nvSpPr>
        <p:spPr>
          <a:xfrm>
            <a:off x="6649290" y="686424"/>
            <a:ext cx="1700652" cy="337597"/>
          </a:xfrm>
          <a:prstGeom prst="rect">
            <a:avLst/>
          </a:prstGeom>
          <a:noFill/>
        </p:spPr>
        <p:txBody>
          <a:bodyPr wrap="square" rtlCol="0" anchor="ctr">
            <a:spAutoFit/>
          </a:bodyPr>
          <a:lstStyle/>
          <a:p>
            <a:r>
              <a:rPr lang="en-US" altLang="ja-JP" sz="1200" dirty="0">
                <a:solidFill>
                  <a:schemeClr val="tx1">
                    <a:lumMod val="75000"/>
                    <a:lumOff val="25000"/>
                  </a:schemeClr>
                </a:solidFill>
                <a:latin typeface="メイリオ"/>
                <a:ea typeface="メイリオ"/>
                <a:cs typeface="メイリオ"/>
              </a:rPr>
              <a:t>20xx</a:t>
            </a:r>
            <a:r>
              <a:rPr lang="en-US" altLang="en-US" sz="1200" dirty="0">
                <a:solidFill>
                  <a:schemeClr val="tx1">
                    <a:lumMod val="75000"/>
                    <a:lumOff val="25000"/>
                  </a:schemeClr>
                </a:solidFill>
                <a:latin typeface="メイリオ"/>
                <a:ea typeface="メイリオ"/>
                <a:cs typeface="メイリオ"/>
              </a:rPr>
              <a:t>/xx/xx</a:t>
            </a:r>
            <a:endParaRPr kumimoji="1" lang="ja-JP" altLang="en-US" sz="1600" dirty="0">
              <a:solidFill>
                <a:schemeClr val="tx1">
                  <a:lumMod val="75000"/>
                  <a:lumOff val="25000"/>
                </a:schemeClr>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B81C3FE2-6277-E84D-9386-7FCD4AE1F026}"/>
              </a:ext>
            </a:extLst>
          </p:cNvPr>
          <p:cNvSpPr txBox="1"/>
          <p:nvPr/>
        </p:nvSpPr>
        <p:spPr>
          <a:xfrm>
            <a:off x="469766" y="1688447"/>
            <a:ext cx="2666830" cy="923330"/>
          </a:xfrm>
          <a:prstGeom prst="rect">
            <a:avLst/>
          </a:prstGeom>
          <a:noFill/>
        </p:spPr>
        <p:txBody>
          <a:bodyPr wrap="square" rtlCol="0" anchor="t">
            <a:spAutoFit/>
          </a:bodyPr>
          <a:lstStyle/>
          <a:p>
            <a:pPr>
              <a:lnSpc>
                <a:spcPct val="150000"/>
              </a:lnSpc>
            </a:pPr>
            <a:r>
              <a:rPr lang="en-US" altLang="ja-JP" sz="1200" dirty="0">
                <a:solidFill>
                  <a:schemeClr val="tx1">
                    <a:lumMod val="75000"/>
                    <a:lumOff val="25000"/>
                  </a:schemeClr>
                </a:solidFill>
                <a:latin typeface="メイリオ"/>
                <a:ea typeface="メイリオ"/>
                <a:cs typeface="メイリオ"/>
              </a:rPr>
              <a:t>Step1</a:t>
            </a:r>
            <a:r>
              <a:rPr lang="ja-JP" altLang="en-US" sz="1200" dirty="0">
                <a:solidFill>
                  <a:schemeClr val="tx1">
                    <a:lumMod val="75000"/>
                    <a:lumOff val="25000"/>
                  </a:schemeClr>
                </a:solidFill>
                <a:latin typeface="メイリオ"/>
                <a:ea typeface="メイリオ"/>
                <a:cs typeface="メイリオ"/>
              </a:rPr>
              <a:t>の内容を記入します。ここにテキストが入ります。ここにテキストが入ります。</a:t>
            </a:r>
            <a:endParaRPr kumimoji="1" lang="ja-JP" altLang="en-US" sz="1600" dirty="0">
              <a:solidFill>
                <a:schemeClr val="tx1">
                  <a:lumMod val="75000"/>
                  <a:lumOff val="25000"/>
                </a:schemeClr>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0CFAE60C-1981-5A41-A6F4-FF47E55AAC10}"/>
              </a:ext>
            </a:extLst>
          </p:cNvPr>
          <p:cNvSpPr txBox="1"/>
          <p:nvPr/>
        </p:nvSpPr>
        <p:spPr>
          <a:xfrm>
            <a:off x="463308" y="4667889"/>
            <a:ext cx="3659312" cy="276999"/>
          </a:xfrm>
          <a:prstGeom prst="rect">
            <a:avLst/>
          </a:prstGeom>
          <a:noFill/>
        </p:spPr>
        <p:txBody>
          <a:bodyPr wrap="square" rtlCol="0" anchor="ctr">
            <a:spAutoFit/>
          </a:bodyPr>
          <a:lstStyle/>
          <a:p>
            <a:r>
              <a:rPr lang="ja-JP" altLang="en-US" sz="1200" dirty="0">
                <a:solidFill>
                  <a:schemeClr val="tx1">
                    <a:lumMod val="75000"/>
                    <a:lumOff val="25000"/>
                  </a:schemeClr>
                </a:solidFill>
                <a:latin typeface="メイリオ"/>
                <a:ea typeface="メイリオ"/>
                <a:cs typeface="メイリオ"/>
              </a:rPr>
              <a:t>全体の流れや補足事項について</a:t>
            </a:r>
            <a:endParaRPr kumimoji="1" lang="ja-JP" altLang="en-US" sz="1600" dirty="0">
              <a:solidFill>
                <a:schemeClr val="tx1">
                  <a:lumMod val="75000"/>
                  <a:lumOff val="25000"/>
                </a:schemeClr>
              </a:solidFill>
              <a:latin typeface="メイリオ"/>
              <a:ea typeface="メイリオ"/>
              <a:cs typeface="メイリオ"/>
            </a:endParaRPr>
          </a:p>
        </p:txBody>
      </p:sp>
      <p:sp>
        <p:nvSpPr>
          <p:cNvPr id="41" name="正方形/長方形 40">
            <a:extLst>
              <a:ext uri="{FF2B5EF4-FFF2-40B4-BE49-F238E27FC236}">
                <a16:creationId xmlns:a16="http://schemas.microsoft.com/office/drawing/2014/main" id="{30AA2855-737A-A94E-BCA9-46B48EDE94AC}"/>
              </a:ext>
            </a:extLst>
          </p:cNvPr>
          <p:cNvSpPr/>
          <p:nvPr/>
        </p:nvSpPr>
        <p:spPr>
          <a:xfrm>
            <a:off x="346978" y="1054221"/>
            <a:ext cx="2912407" cy="322663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3E04A60C-681B-6E40-B7EA-CFB852A14E37}"/>
              </a:ext>
            </a:extLst>
          </p:cNvPr>
          <p:cNvSpPr/>
          <p:nvPr/>
        </p:nvSpPr>
        <p:spPr>
          <a:xfrm>
            <a:off x="3500028" y="1054223"/>
            <a:ext cx="2912407" cy="322663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046B2246-833F-B848-B742-D2691E1892B8}"/>
              </a:ext>
            </a:extLst>
          </p:cNvPr>
          <p:cNvSpPr/>
          <p:nvPr/>
        </p:nvSpPr>
        <p:spPr>
          <a:xfrm>
            <a:off x="6656306" y="1054223"/>
            <a:ext cx="2912407" cy="3226635"/>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0C6BE0F7-AF52-C241-96C1-A7D1F9F56906}"/>
              </a:ext>
            </a:extLst>
          </p:cNvPr>
          <p:cNvSpPr/>
          <p:nvPr/>
        </p:nvSpPr>
        <p:spPr>
          <a:xfrm>
            <a:off x="337289" y="4552934"/>
            <a:ext cx="9224967" cy="192704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B3BDC1FD-56FF-1547-9E15-07C3A6BA045F}"/>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P08</a:t>
            </a:r>
            <a:endParaRPr kumimoji="1" lang="en-US" altLang="ja-JP" sz="800" dirty="0">
              <a:solidFill>
                <a:srgbClr val="404040"/>
              </a:solidFill>
              <a:latin typeface="メイリオ"/>
              <a:ea typeface="メイリオ"/>
              <a:cs typeface="メイリオ"/>
            </a:endParaRPr>
          </a:p>
        </p:txBody>
      </p:sp>
      <p:sp>
        <p:nvSpPr>
          <p:cNvPr id="23" name="テキスト ボックス 22">
            <a:extLst>
              <a:ext uri="{FF2B5EF4-FFF2-40B4-BE49-F238E27FC236}">
                <a16:creationId xmlns:a16="http://schemas.microsoft.com/office/drawing/2014/main" id="{299B20BF-67E0-7549-9777-0EACCCA31CE0}"/>
              </a:ext>
            </a:extLst>
          </p:cNvPr>
          <p:cNvSpPr txBox="1"/>
          <p:nvPr/>
        </p:nvSpPr>
        <p:spPr>
          <a:xfrm>
            <a:off x="3622816" y="1688447"/>
            <a:ext cx="2666830" cy="923330"/>
          </a:xfrm>
          <a:prstGeom prst="rect">
            <a:avLst/>
          </a:prstGeom>
          <a:noFill/>
        </p:spPr>
        <p:txBody>
          <a:bodyPr wrap="square" rtlCol="0" anchor="t">
            <a:spAutoFit/>
          </a:bodyPr>
          <a:lstStyle/>
          <a:p>
            <a:pPr>
              <a:lnSpc>
                <a:spcPct val="150000"/>
              </a:lnSpc>
            </a:pPr>
            <a:r>
              <a:rPr lang="en-US" altLang="ja-JP" sz="1200" dirty="0">
                <a:solidFill>
                  <a:schemeClr val="tx1">
                    <a:lumMod val="75000"/>
                    <a:lumOff val="25000"/>
                  </a:schemeClr>
                </a:solidFill>
                <a:latin typeface="メイリオ"/>
                <a:ea typeface="メイリオ"/>
                <a:cs typeface="メイリオ"/>
              </a:rPr>
              <a:t>Step2</a:t>
            </a:r>
            <a:r>
              <a:rPr lang="ja-JP" altLang="en-US" sz="1200" dirty="0">
                <a:solidFill>
                  <a:schemeClr val="tx1">
                    <a:lumMod val="75000"/>
                    <a:lumOff val="25000"/>
                  </a:schemeClr>
                </a:solidFill>
                <a:latin typeface="メイリオ"/>
                <a:ea typeface="メイリオ"/>
                <a:cs typeface="メイリオ"/>
              </a:rPr>
              <a:t>の内容を記入します。ここにテキストが入ります。ここにテキストが入ります。</a:t>
            </a:r>
            <a:endParaRPr kumimoji="1" lang="ja-JP" altLang="en-US" sz="1600" dirty="0">
              <a:solidFill>
                <a:schemeClr val="tx1">
                  <a:lumMod val="75000"/>
                  <a:lumOff val="25000"/>
                </a:schemeClr>
              </a:solidFill>
              <a:latin typeface="メイリオ"/>
              <a:ea typeface="メイリオ"/>
              <a:cs typeface="メイリオ"/>
            </a:endParaRPr>
          </a:p>
        </p:txBody>
      </p:sp>
      <p:sp>
        <p:nvSpPr>
          <p:cNvPr id="25" name="テキスト ボックス 24">
            <a:extLst>
              <a:ext uri="{FF2B5EF4-FFF2-40B4-BE49-F238E27FC236}">
                <a16:creationId xmlns:a16="http://schemas.microsoft.com/office/drawing/2014/main" id="{B3749757-7004-1946-A5C8-962863081C4D}"/>
              </a:ext>
            </a:extLst>
          </p:cNvPr>
          <p:cNvSpPr txBox="1"/>
          <p:nvPr/>
        </p:nvSpPr>
        <p:spPr>
          <a:xfrm>
            <a:off x="6777478" y="1688447"/>
            <a:ext cx="2666830" cy="923330"/>
          </a:xfrm>
          <a:prstGeom prst="rect">
            <a:avLst/>
          </a:prstGeom>
          <a:noFill/>
        </p:spPr>
        <p:txBody>
          <a:bodyPr wrap="square" rtlCol="0" anchor="t">
            <a:spAutoFit/>
          </a:bodyPr>
          <a:lstStyle/>
          <a:p>
            <a:pPr>
              <a:lnSpc>
                <a:spcPct val="150000"/>
              </a:lnSpc>
            </a:pPr>
            <a:r>
              <a:rPr lang="en-US" altLang="ja-JP" sz="1200" dirty="0">
                <a:solidFill>
                  <a:schemeClr val="tx1">
                    <a:lumMod val="75000"/>
                    <a:lumOff val="25000"/>
                  </a:schemeClr>
                </a:solidFill>
                <a:latin typeface="メイリオ"/>
                <a:ea typeface="メイリオ"/>
                <a:cs typeface="メイリオ"/>
              </a:rPr>
              <a:t>Step3</a:t>
            </a:r>
            <a:r>
              <a:rPr lang="ja-JP" altLang="en-US" sz="1200" dirty="0">
                <a:solidFill>
                  <a:schemeClr val="tx1">
                    <a:lumMod val="75000"/>
                    <a:lumOff val="25000"/>
                  </a:schemeClr>
                </a:solidFill>
                <a:latin typeface="メイリオ"/>
                <a:ea typeface="メイリオ"/>
                <a:cs typeface="メイリオ"/>
              </a:rPr>
              <a:t>の内容を記入します。ここにテキストが入ります。ここにテキストが入ります。</a:t>
            </a:r>
            <a:endParaRPr kumimoji="1" lang="ja-JP" altLang="en-US" sz="1600" dirty="0">
              <a:solidFill>
                <a:schemeClr val="tx1">
                  <a:lumMod val="75000"/>
                  <a:lumOff val="25000"/>
                </a:schemeClr>
              </a:solidFill>
              <a:latin typeface="メイリオ"/>
              <a:ea typeface="メイリオ"/>
              <a:cs typeface="メイリオ"/>
            </a:endParaRPr>
          </a:p>
        </p:txBody>
      </p:sp>
      <p:sp>
        <p:nvSpPr>
          <p:cNvPr id="26" name="テキスト ボックス 25">
            <a:extLst>
              <a:ext uri="{FF2B5EF4-FFF2-40B4-BE49-F238E27FC236}">
                <a16:creationId xmlns:a16="http://schemas.microsoft.com/office/drawing/2014/main" id="{689E9157-4E86-574D-9220-DEC7F505E444}"/>
              </a:ext>
            </a:extLst>
          </p:cNvPr>
          <p:cNvSpPr txBox="1"/>
          <p:nvPr/>
        </p:nvSpPr>
        <p:spPr>
          <a:xfrm>
            <a:off x="469766" y="4981968"/>
            <a:ext cx="8974542" cy="923330"/>
          </a:xfrm>
          <a:prstGeom prst="rect">
            <a:avLst/>
          </a:prstGeom>
          <a:noFill/>
        </p:spPr>
        <p:txBody>
          <a:bodyPr wrap="square" rtlCol="0" anchor="t">
            <a:spAutoFit/>
          </a:bodyPr>
          <a:lstStyle/>
          <a:p>
            <a:pPr>
              <a:lnSpc>
                <a:spcPct val="150000"/>
              </a:lnSpc>
            </a:pPr>
            <a:r>
              <a:rPr lang="ja-JP" altLang="en-US" sz="12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a:t>
            </a:r>
            <a:endParaRPr kumimoji="1" lang="ja-JP" altLang="en-US" sz="16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242878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正方形/長方形 240">
            <a:extLst>
              <a:ext uri="{FF2B5EF4-FFF2-40B4-BE49-F238E27FC236}">
                <a16:creationId xmlns:a16="http://schemas.microsoft.com/office/drawing/2014/main" id="{F6101A45-ACF1-054E-8B01-1069A52B3DAF}"/>
              </a:ext>
            </a:extLst>
          </p:cNvPr>
          <p:cNvSpPr/>
          <p:nvPr/>
        </p:nvSpPr>
        <p:spPr>
          <a:xfrm>
            <a:off x="4074895" y="1206045"/>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DAD93F33-EA5B-B84F-A8AE-A285A985351B}"/>
              </a:ext>
            </a:extLst>
          </p:cNvPr>
          <p:cNvSpPr/>
          <p:nvPr/>
        </p:nvSpPr>
        <p:spPr>
          <a:xfrm>
            <a:off x="4258025" y="1516873"/>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5" name="正方形/長方形 244">
            <a:extLst>
              <a:ext uri="{FF2B5EF4-FFF2-40B4-BE49-F238E27FC236}">
                <a16:creationId xmlns:a16="http://schemas.microsoft.com/office/drawing/2014/main" id="{FD0C6D40-A03B-6440-85B9-5BD5541516A9}"/>
              </a:ext>
            </a:extLst>
          </p:cNvPr>
          <p:cNvSpPr/>
          <p:nvPr/>
        </p:nvSpPr>
        <p:spPr>
          <a:xfrm>
            <a:off x="4441155" y="1827701"/>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6" name="正方形/長方形 245">
            <a:extLst>
              <a:ext uri="{FF2B5EF4-FFF2-40B4-BE49-F238E27FC236}">
                <a16:creationId xmlns:a16="http://schemas.microsoft.com/office/drawing/2014/main" id="{A8CF29F3-F1B8-D543-8A80-3EACC603C349}"/>
              </a:ext>
            </a:extLst>
          </p:cNvPr>
          <p:cNvSpPr/>
          <p:nvPr/>
        </p:nvSpPr>
        <p:spPr>
          <a:xfrm>
            <a:off x="4624285" y="2138529"/>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7" name="正方形/長方形 246">
            <a:extLst>
              <a:ext uri="{FF2B5EF4-FFF2-40B4-BE49-F238E27FC236}">
                <a16:creationId xmlns:a16="http://schemas.microsoft.com/office/drawing/2014/main" id="{5A06A6B0-CC9D-D24C-9BB8-A85089635BB8}"/>
              </a:ext>
            </a:extLst>
          </p:cNvPr>
          <p:cNvSpPr/>
          <p:nvPr/>
        </p:nvSpPr>
        <p:spPr>
          <a:xfrm>
            <a:off x="4807415" y="2449357"/>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8" name="正方形/長方形 247">
            <a:extLst>
              <a:ext uri="{FF2B5EF4-FFF2-40B4-BE49-F238E27FC236}">
                <a16:creationId xmlns:a16="http://schemas.microsoft.com/office/drawing/2014/main" id="{067DCD8C-7894-834C-8A8C-2D69EFF87EAA}"/>
              </a:ext>
            </a:extLst>
          </p:cNvPr>
          <p:cNvSpPr/>
          <p:nvPr/>
        </p:nvSpPr>
        <p:spPr>
          <a:xfrm>
            <a:off x="4990545" y="2760185"/>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9" name="正方形/長方形 248">
            <a:extLst>
              <a:ext uri="{FF2B5EF4-FFF2-40B4-BE49-F238E27FC236}">
                <a16:creationId xmlns:a16="http://schemas.microsoft.com/office/drawing/2014/main" id="{CEE750FB-FF8F-F544-AA95-0AC3800ED561}"/>
              </a:ext>
            </a:extLst>
          </p:cNvPr>
          <p:cNvSpPr/>
          <p:nvPr/>
        </p:nvSpPr>
        <p:spPr>
          <a:xfrm>
            <a:off x="5173675" y="3071013"/>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0" name="正方形/長方形 249">
            <a:extLst>
              <a:ext uri="{FF2B5EF4-FFF2-40B4-BE49-F238E27FC236}">
                <a16:creationId xmlns:a16="http://schemas.microsoft.com/office/drawing/2014/main" id="{BF10E767-7C82-3348-B368-04890C192353}"/>
              </a:ext>
            </a:extLst>
          </p:cNvPr>
          <p:cNvSpPr/>
          <p:nvPr/>
        </p:nvSpPr>
        <p:spPr>
          <a:xfrm>
            <a:off x="5356805" y="3381841"/>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1" name="正方形/長方形 250">
            <a:extLst>
              <a:ext uri="{FF2B5EF4-FFF2-40B4-BE49-F238E27FC236}">
                <a16:creationId xmlns:a16="http://schemas.microsoft.com/office/drawing/2014/main" id="{1397DEAF-42B7-9C40-82C9-8292ABDB5E92}"/>
              </a:ext>
            </a:extLst>
          </p:cNvPr>
          <p:cNvSpPr/>
          <p:nvPr/>
        </p:nvSpPr>
        <p:spPr>
          <a:xfrm>
            <a:off x="5539935" y="3692669"/>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2" name="正方形/長方形 251">
            <a:extLst>
              <a:ext uri="{FF2B5EF4-FFF2-40B4-BE49-F238E27FC236}">
                <a16:creationId xmlns:a16="http://schemas.microsoft.com/office/drawing/2014/main" id="{B3B67A95-14AD-B344-96D3-697204BF1170}"/>
              </a:ext>
            </a:extLst>
          </p:cNvPr>
          <p:cNvSpPr/>
          <p:nvPr/>
        </p:nvSpPr>
        <p:spPr>
          <a:xfrm>
            <a:off x="5723065" y="4003497"/>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3" name="正方形/長方形 252">
            <a:extLst>
              <a:ext uri="{FF2B5EF4-FFF2-40B4-BE49-F238E27FC236}">
                <a16:creationId xmlns:a16="http://schemas.microsoft.com/office/drawing/2014/main" id="{4FDA22A5-A511-BB4A-9210-22F5741E5174}"/>
              </a:ext>
            </a:extLst>
          </p:cNvPr>
          <p:cNvSpPr/>
          <p:nvPr/>
        </p:nvSpPr>
        <p:spPr>
          <a:xfrm>
            <a:off x="5906195" y="4314325"/>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4" name="正方形/長方形 253">
            <a:extLst>
              <a:ext uri="{FF2B5EF4-FFF2-40B4-BE49-F238E27FC236}">
                <a16:creationId xmlns:a16="http://schemas.microsoft.com/office/drawing/2014/main" id="{40F365C8-6983-2441-B210-156068CBDADF}"/>
              </a:ext>
            </a:extLst>
          </p:cNvPr>
          <p:cNvSpPr/>
          <p:nvPr/>
        </p:nvSpPr>
        <p:spPr>
          <a:xfrm>
            <a:off x="6089325" y="4625153"/>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5" name="正方形/長方形 254">
            <a:extLst>
              <a:ext uri="{FF2B5EF4-FFF2-40B4-BE49-F238E27FC236}">
                <a16:creationId xmlns:a16="http://schemas.microsoft.com/office/drawing/2014/main" id="{8296F94A-5723-3548-9A18-4A8189A34BCC}"/>
              </a:ext>
            </a:extLst>
          </p:cNvPr>
          <p:cNvSpPr/>
          <p:nvPr/>
        </p:nvSpPr>
        <p:spPr>
          <a:xfrm>
            <a:off x="6272455" y="4935981"/>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6" name="正方形/長方形 255">
            <a:extLst>
              <a:ext uri="{FF2B5EF4-FFF2-40B4-BE49-F238E27FC236}">
                <a16:creationId xmlns:a16="http://schemas.microsoft.com/office/drawing/2014/main" id="{6D482A74-F116-2148-A11A-DEBB15AF38B9}"/>
              </a:ext>
            </a:extLst>
          </p:cNvPr>
          <p:cNvSpPr/>
          <p:nvPr/>
        </p:nvSpPr>
        <p:spPr>
          <a:xfrm>
            <a:off x="6455585" y="5246809"/>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7" name="正方形/長方形 256">
            <a:extLst>
              <a:ext uri="{FF2B5EF4-FFF2-40B4-BE49-F238E27FC236}">
                <a16:creationId xmlns:a16="http://schemas.microsoft.com/office/drawing/2014/main" id="{75463219-F1B2-914F-A98F-2F84E34F768F}"/>
              </a:ext>
            </a:extLst>
          </p:cNvPr>
          <p:cNvSpPr/>
          <p:nvPr/>
        </p:nvSpPr>
        <p:spPr>
          <a:xfrm>
            <a:off x="6638715" y="5557637"/>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8" name="正方形/長方形 257">
            <a:extLst>
              <a:ext uri="{FF2B5EF4-FFF2-40B4-BE49-F238E27FC236}">
                <a16:creationId xmlns:a16="http://schemas.microsoft.com/office/drawing/2014/main" id="{3DD5B869-1787-AB49-BB79-E3E662C30C1D}"/>
              </a:ext>
            </a:extLst>
          </p:cNvPr>
          <p:cNvSpPr/>
          <p:nvPr/>
        </p:nvSpPr>
        <p:spPr>
          <a:xfrm>
            <a:off x="6821845" y="5868465"/>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9" name="正方形/長方形 258">
            <a:extLst>
              <a:ext uri="{FF2B5EF4-FFF2-40B4-BE49-F238E27FC236}">
                <a16:creationId xmlns:a16="http://schemas.microsoft.com/office/drawing/2014/main" id="{EC546626-C867-2A43-91BC-FD5C4B5120BB}"/>
              </a:ext>
            </a:extLst>
          </p:cNvPr>
          <p:cNvSpPr/>
          <p:nvPr/>
        </p:nvSpPr>
        <p:spPr>
          <a:xfrm>
            <a:off x="7004979" y="6179295"/>
            <a:ext cx="188434" cy="310958"/>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646331" cy="276999"/>
          </a:xfrm>
          <a:prstGeom prst="rect">
            <a:avLst/>
          </a:prstGeom>
          <a:noFill/>
        </p:spPr>
        <p:txBody>
          <a:bodyPr wrap="none" rtlCol="0">
            <a:spAutoFit/>
          </a:bodyPr>
          <a:lstStyle/>
          <a:p>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工程表</a:t>
            </a: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企画の実行にあたり、必要な業務の工程と担当者、具体的なスケジュールを整理したもの。上図は「</a:t>
            </a:r>
            <a:r>
              <a:rPr lang="en-US" altLang="ja-JP" sz="800" dirty="0">
                <a:solidFill>
                  <a:srgbClr val="404040"/>
                </a:solidFill>
                <a:latin typeface="メイリオ"/>
                <a:ea typeface="メイリオ"/>
                <a:cs typeface="メイリオ"/>
              </a:rPr>
              <a:t>40 </a:t>
            </a:r>
            <a:r>
              <a:rPr lang="ja-JP" altLang="en-US" sz="800" dirty="0">
                <a:solidFill>
                  <a:srgbClr val="404040"/>
                </a:solidFill>
                <a:latin typeface="メイリオ"/>
                <a:ea typeface="メイリオ"/>
                <a:cs typeface="メイリオ"/>
              </a:rPr>
              <a:t>ガントチャート」を工程表として活用する場合のフレーム例です</a:t>
            </a:r>
            <a:endParaRPr kumimoji="1" lang="en-US" altLang="ja-JP" sz="800" dirty="0">
              <a:solidFill>
                <a:srgbClr val="404040"/>
              </a:solidFill>
              <a:latin typeface="メイリオ"/>
              <a:ea typeface="メイリオ"/>
              <a:cs typeface="メイリオ"/>
            </a:endParaRPr>
          </a:p>
        </p:txBody>
      </p:sp>
      <p:cxnSp>
        <p:nvCxnSpPr>
          <p:cNvPr id="5" name="直線コネクタ 4">
            <a:extLst>
              <a:ext uri="{FF2B5EF4-FFF2-40B4-BE49-F238E27FC236}">
                <a16:creationId xmlns:a16="http://schemas.microsoft.com/office/drawing/2014/main" id="{7BA97792-3A37-F24A-8C27-2EC8A9402183}"/>
              </a:ext>
            </a:extLst>
          </p:cNvPr>
          <p:cNvCxnSpPr/>
          <p:nvPr/>
        </p:nvCxnSpPr>
        <p:spPr>
          <a:xfrm>
            <a:off x="4067358" y="151516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D0320127-35E8-764F-81B6-85EC62344AC7}"/>
              </a:ext>
            </a:extLst>
          </p:cNvPr>
          <p:cNvCxnSpPr/>
          <p:nvPr/>
        </p:nvCxnSpPr>
        <p:spPr>
          <a:xfrm>
            <a:off x="4067358" y="182610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5410A508-3754-BB4E-B587-2D0BE33D74DA}"/>
              </a:ext>
            </a:extLst>
          </p:cNvPr>
          <p:cNvCxnSpPr/>
          <p:nvPr/>
        </p:nvCxnSpPr>
        <p:spPr>
          <a:xfrm>
            <a:off x="4067358" y="213705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2E5F9A10-C527-BC40-BCAF-671F8E9A324B}"/>
              </a:ext>
            </a:extLst>
          </p:cNvPr>
          <p:cNvCxnSpPr/>
          <p:nvPr/>
        </p:nvCxnSpPr>
        <p:spPr>
          <a:xfrm>
            <a:off x="4067358" y="2447992"/>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A1350719-27E5-A34A-9073-A1C2708672BE}"/>
              </a:ext>
            </a:extLst>
          </p:cNvPr>
          <p:cNvCxnSpPr/>
          <p:nvPr/>
        </p:nvCxnSpPr>
        <p:spPr>
          <a:xfrm>
            <a:off x="4067358" y="2758934"/>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2BB27741-2843-F749-B74C-DD4CCB87D6F5}"/>
              </a:ext>
            </a:extLst>
          </p:cNvPr>
          <p:cNvCxnSpPr/>
          <p:nvPr/>
        </p:nvCxnSpPr>
        <p:spPr>
          <a:xfrm>
            <a:off x="4067358" y="306987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845928A8-2D49-DC45-8C7D-1750D1E78564}"/>
              </a:ext>
            </a:extLst>
          </p:cNvPr>
          <p:cNvCxnSpPr/>
          <p:nvPr/>
        </p:nvCxnSpPr>
        <p:spPr>
          <a:xfrm>
            <a:off x="4067358" y="338081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7BDA6C81-90CF-4F41-AB3C-92F1900CC3C6}"/>
              </a:ext>
            </a:extLst>
          </p:cNvPr>
          <p:cNvCxnSpPr/>
          <p:nvPr/>
        </p:nvCxnSpPr>
        <p:spPr>
          <a:xfrm>
            <a:off x="4067358" y="369176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C8280ECF-EEE1-2949-B6DD-407B3E334805}"/>
              </a:ext>
            </a:extLst>
          </p:cNvPr>
          <p:cNvCxnSpPr/>
          <p:nvPr/>
        </p:nvCxnSpPr>
        <p:spPr>
          <a:xfrm>
            <a:off x="4067358" y="400270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E549DB3B-3706-B942-A2FB-531ACA401020}"/>
              </a:ext>
            </a:extLst>
          </p:cNvPr>
          <p:cNvCxnSpPr/>
          <p:nvPr/>
        </p:nvCxnSpPr>
        <p:spPr>
          <a:xfrm>
            <a:off x="4067358" y="431364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43408D83-047B-0340-A12F-2E54355017AE}"/>
              </a:ext>
            </a:extLst>
          </p:cNvPr>
          <p:cNvCxnSpPr/>
          <p:nvPr/>
        </p:nvCxnSpPr>
        <p:spPr>
          <a:xfrm>
            <a:off x="4067358" y="4624586"/>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E9D50E1F-EB80-2B44-8CA9-57C0E5AF7285}"/>
              </a:ext>
            </a:extLst>
          </p:cNvPr>
          <p:cNvCxnSpPr/>
          <p:nvPr/>
        </p:nvCxnSpPr>
        <p:spPr>
          <a:xfrm>
            <a:off x="4067358" y="4935529"/>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ED1102BB-6185-0F40-BA89-E78B3D41F4E4}"/>
              </a:ext>
            </a:extLst>
          </p:cNvPr>
          <p:cNvCxnSpPr/>
          <p:nvPr/>
        </p:nvCxnSpPr>
        <p:spPr>
          <a:xfrm>
            <a:off x="4067358" y="5246471"/>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8679424-56D3-4545-A454-231483632669}"/>
              </a:ext>
            </a:extLst>
          </p:cNvPr>
          <p:cNvCxnSpPr/>
          <p:nvPr/>
        </p:nvCxnSpPr>
        <p:spPr>
          <a:xfrm>
            <a:off x="4067358" y="5557413"/>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E73FB2A5-6B66-B146-960E-827215714AC6}"/>
              </a:ext>
            </a:extLst>
          </p:cNvPr>
          <p:cNvCxnSpPr/>
          <p:nvPr/>
        </p:nvCxnSpPr>
        <p:spPr>
          <a:xfrm>
            <a:off x="4067358" y="5868355"/>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76D040D-F7A3-0040-9A51-A78D717E56AC}"/>
              </a:ext>
            </a:extLst>
          </p:cNvPr>
          <p:cNvCxnSpPr/>
          <p:nvPr/>
        </p:nvCxnSpPr>
        <p:spPr>
          <a:xfrm>
            <a:off x="4067358" y="6179297"/>
            <a:ext cx="5501591" cy="0"/>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21" name="正方形/長方形 20">
            <a:extLst>
              <a:ext uri="{FF2B5EF4-FFF2-40B4-BE49-F238E27FC236}">
                <a16:creationId xmlns:a16="http://schemas.microsoft.com/office/drawing/2014/main" id="{924D61BB-D11F-1F44-809D-A09C51000251}"/>
              </a:ext>
            </a:extLst>
          </p:cNvPr>
          <p:cNvSpPr/>
          <p:nvPr/>
        </p:nvSpPr>
        <p:spPr>
          <a:xfrm>
            <a:off x="330983" y="686422"/>
            <a:ext cx="9237965" cy="517803"/>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7BD817DC-F045-DE4E-9E4B-48C4E73A62BE}"/>
              </a:ext>
            </a:extLst>
          </p:cNvPr>
          <p:cNvCxnSpPr/>
          <p:nvPr/>
        </p:nvCxnSpPr>
        <p:spPr>
          <a:xfrm>
            <a:off x="330983" y="1515167"/>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1F87807D-0E21-EA48-A84D-EB5A5F73D932}"/>
              </a:ext>
            </a:extLst>
          </p:cNvPr>
          <p:cNvCxnSpPr/>
          <p:nvPr/>
        </p:nvCxnSpPr>
        <p:spPr>
          <a:xfrm>
            <a:off x="330983" y="182610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74682F33-18C5-5E46-84B9-6B5B41A116AD}"/>
              </a:ext>
            </a:extLst>
          </p:cNvPr>
          <p:cNvCxnSpPr/>
          <p:nvPr/>
        </p:nvCxnSpPr>
        <p:spPr>
          <a:xfrm>
            <a:off x="330983" y="2137051"/>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5F0BF428-4FC8-DC4E-941D-65A32090AB14}"/>
              </a:ext>
            </a:extLst>
          </p:cNvPr>
          <p:cNvCxnSpPr/>
          <p:nvPr/>
        </p:nvCxnSpPr>
        <p:spPr>
          <a:xfrm>
            <a:off x="330983" y="2447993"/>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F7DB7484-6041-8741-9D6D-95C6CA45A812}"/>
              </a:ext>
            </a:extLst>
          </p:cNvPr>
          <p:cNvCxnSpPr/>
          <p:nvPr/>
        </p:nvCxnSpPr>
        <p:spPr>
          <a:xfrm>
            <a:off x="330983" y="2758935"/>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3C6B8D18-D467-8A45-BFAB-623A858BFA98}"/>
              </a:ext>
            </a:extLst>
          </p:cNvPr>
          <p:cNvCxnSpPr/>
          <p:nvPr/>
        </p:nvCxnSpPr>
        <p:spPr>
          <a:xfrm>
            <a:off x="330983" y="3069877"/>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3BF83D5A-895F-0A40-996D-4700BB628945}"/>
              </a:ext>
            </a:extLst>
          </p:cNvPr>
          <p:cNvCxnSpPr/>
          <p:nvPr/>
        </p:nvCxnSpPr>
        <p:spPr>
          <a:xfrm>
            <a:off x="330983" y="3380819"/>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FEFD33A4-D6CA-594C-AD14-F99C39E14221}"/>
              </a:ext>
            </a:extLst>
          </p:cNvPr>
          <p:cNvCxnSpPr/>
          <p:nvPr/>
        </p:nvCxnSpPr>
        <p:spPr>
          <a:xfrm>
            <a:off x="330983" y="369176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2CEF0070-7E36-1045-B551-3D4BBBB9A94B}"/>
              </a:ext>
            </a:extLst>
          </p:cNvPr>
          <p:cNvCxnSpPr/>
          <p:nvPr/>
        </p:nvCxnSpPr>
        <p:spPr>
          <a:xfrm>
            <a:off x="330983" y="4002704"/>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1BA5BE1D-C335-DA4C-A3ED-5B80EF730FE8}"/>
              </a:ext>
            </a:extLst>
          </p:cNvPr>
          <p:cNvCxnSpPr/>
          <p:nvPr/>
        </p:nvCxnSpPr>
        <p:spPr>
          <a:xfrm>
            <a:off x="330983" y="431364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C5669333-3DD9-A64C-AF18-1E485B14628F}"/>
              </a:ext>
            </a:extLst>
          </p:cNvPr>
          <p:cNvCxnSpPr/>
          <p:nvPr/>
        </p:nvCxnSpPr>
        <p:spPr>
          <a:xfrm>
            <a:off x="330983" y="4624588"/>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3" name="直線コネクタ 32">
            <a:extLst>
              <a:ext uri="{FF2B5EF4-FFF2-40B4-BE49-F238E27FC236}">
                <a16:creationId xmlns:a16="http://schemas.microsoft.com/office/drawing/2014/main" id="{EC3758EF-7D2E-B341-B5E1-729795CE7503}"/>
              </a:ext>
            </a:extLst>
          </p:cNvPr>
          <p:cNvCxnSpPr/>
          <p:nvPr/>
        </p:nvCxnSpPr>
        <p:spPr>
          <a:xfrm>
            <a:off x="330983" y="4935530"/>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2E4D7414-2ADE-DD42-BE86-5C67AA30E346}"/>
              </a:ext>
            </a:extLst>
          </p:cNvPr>
          <p:cNvCxnSpPr/>
          <p:nvPr/>
        </p:nvCxnSpPr>
        <p:spPr>
          <a:xfrm>
            <a:off x="330983" y="524647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a:extLst>
              <a:ext uri="{FF2B5EF4-FFF2-40B4-BE49-F238E27FC236}">
                <a16:creationId xmlns:a16="http://schemas.microsoft.com/office/drawing/2014/main" id="{B4D730BB-E083-0047-A2E9-CBFDB5E2A0F8}"/>
              </a:ext>
            </a:extLst>
          </p:cNvPr>
          <p:cNvCxnSpPr/>
          <p:nvPr/>
        </p:nvCxnSpPr>
        <p:spPr>
          <a:xfrm>
            <a:off x="330983" y="5557414"/>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7B415953-24B1-D64C-B6FD-C77B225E80AC}"/>
              </a:ext>
            </a:extLst>
          </p:cNvPr>
          <p:cNvCxnSpPr/>
          <p:nvPr/>
        </p:nvCxnSpPr>
        <p:spPr>
          <a:xfrm>
            <a:off x="330983" y="5868356"/>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37" name="直線コネクタ 36">
            <a:extLst>
              <a:ext uri="{FF2B5EF4-FFF2-40B4-BE49-F238E27FC236}">
                <a16:creationId xmlns:a16="http://schemas.microsoft.com/office/drawing/2014/main" id="{DEF91461-9B11-4747-BE11-B675CB1832F4}"/>
              </a:ext>
            </a:extLst>
          </p:cNvPr>
          <p:cNvCxnSpPr/>
          <p:nvPr/>
        </p:nvCxnSpPr>
        <p:spPr>
          <a:xfrm>
            <a:off x="330983" y="6179312"/>
            <a:ext cx="374251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4C8AA67B-BEB3-524F-AE3F-CB0B19017BE8}"/>
              </a:ext>
            </a:extLst>
          </p:cNvPr>
          <p:cNvSpPr txBox="1"/>
          <p:nvPr/>
        </p:nvSpPr>
        <p:spPr>
          <a:xfrm>
            <a:off x="873971" y="829847"/>
            <a:ext cx="818886" cy="239493"/>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タスク名称</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39" name="直線コネクタ 38">
            <a:extLst>
              <a:ext uri="{FF2B5EF4-FFF2-40B4-BE49-F238E27FC236}">
                <a16:creationId xmlns:a16="http://schemas.microsoft.com/office/drawing/2014/main" id="{F95EB057-1C38-D448-93AD-F5D515AD7406}"/>
              </a:ext>
            </a:extLst>
          </p:cNvPr>
          <p:cNvCxnSpPr/>
          <p:nvPr/>
        </p:nvCxnSpPr>
        <p:spPr>
          <a:xfrm>
            <a:off x="2316214"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0" name="直線コネクタ 39">
            <a:extLst>
              <a:ext uri="{FF2B5EF4-FFF2-40B4-BE49-F238E27FC236}">
                <a16:creationId xmlns:a16="http://schemas.microsoft.com/office/drawing/2014/main" id="{D3C02E28-6E40-6C4F-852F-8A3A00B7282E}"/>
              </a:ext>
            </a:extLst>
          </p:cNvPr>
          <p:cNvCxnSpPr/>
          <p:nvPr/>
        </p:nvCxnSpPr>
        <p:spPr>
          <a:xfrm>
            <a:off x="4073497"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9B9CC078-BF78-B84D-9226-AB0B76121CBD}"/>
              </a:ext>
            </a:extLst>
          </p:cNvPr>
          <p:cNvCxnSpPr/>
          <p:nvPr/>
        </p:nvCxnSpPr>
        <p:spPr>
          <a:xfrm>
            <a:off x="2899928"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B589B900-3C0A-C54E-A517-C17FCD035C11}"/>
              </a:ext>
            </a:extLst>
          </p:cNvPr>
          <p:cNvCxnSpPr/>
          <p:nvPr/>
        </p:nvCxnSpPr>
        <p:spPr>
          <a:xfrm>
            <a:off x="3483643" y="686422"/>
            <a:ext cx="1" cy="5803831"/>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58F2BA02-ECF7-754F-B165-1DCC8C140E90}"/>
              </a:ext>
            </a:extLst>
          </p:cNvPr>
          <p:cNvGrpSpPr/>
          <p:nvPr/>
        </p:nvGrpSpPr>
        <p:grpSpPr>
          <a:xfrm>
            <a:off x="2325784" y="829848"/>
            <a:ext cx="1735073" cy="239493"/>
            <a:chOff x="2296106" y="579624"/>
            <a:chExt cx="1749864" cy="255322"/>
          </a:xfrm>
        </p:grpSpPr>
        <p:sp>
          <p:nvSpPr>
            <p:cNvPr id="44" name="テキスト ボックス 43">
              <a:extLst>
                <a:ext uri="{FF2B5EF4-FFF2-40B4-BE49-F238E27FC236}">
                  <a16:creationId xmlns:a16="http://schemas.microsoft.com/office/drawing/2014/main" id="{48DDEF43-55E4-AF47-9173-0073E1277199}"/>
                </a:ext>
              </a:extLst>
            </p:cNvPr>
            <p:cNvSpPr txBox="1"/>
            <p:nvPr/>
          </p:nvSpPr>
          <p:spPr>
            <a:xfrm>
              <a:off x="229610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開始日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6" name="テキスト ボックス 45">
              <a:extLst>
                <a:ext uri="{FF2B5EF4-FFF2-40B4-BE49-F238E27FC236}">
                  <a16:creationId xmlns:a16="http://schemas.microsoft.com/office/drawing/2014/main" id="{104323CD-7F71-DF42-9C7C-B71C10E59B3A}"/>
                </a:ext>
              </a:extLst>
            </p:cNvPr>
            <p:cNvSpPr txBox="1"/>
            <p:nvPr/>
          </p:nvSpPr>
          <p:spPr>
            <a:xfrm>
              <a:off x="2884796" y="579624"/>
              <a:ext cx="569388" cy="255322"/>
            </a:xfrm>
            <a:prstGeom prst="rect">
              <a:avLst/>
            </a:prstGeom>
            <a:noFill/>
          </p:spPr>
          <p:txBody>
            <a:bodyPr wrap="none" rtlCol="0">
              <a:spAutoFit/>
            </a:bodyPr>
            <a:lstStyle/>
            <a:p>
              <a:pPr algn="ctr"/>
              <a:r>
                <a:rPr lang="ja-JP" altLang="en-US" sz="1000" dirty="0">
                  <a:solidFill>
                    <a:schemeClr val="tx1">
                      <a:lumMod val="75000"/>
                      <a:lumOff val="25000"/>
                    </a:schemeClr>
                  </a:solidFill>
                  <a:latin typeface="Meiryo" panose="020B0604030504040204" pitchFamily="34" charset="-128"/>
                  <a:ea typeface="Meiryo" panose="020B0604030504040204" pitchFamily="34" charset="-128"/>
                </a:rPr>
                <a:t>完了日</a:t>
              </a:r>
              <a:endPar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7" name="テキスト ボックス 46">
              <a:extLst>
                <a:ext uri="{FF2B5EF4-FFF2-40B4-BE49-F238E27FC236}">
                  <a16:creationId xmlns:a16="http://schemas.microsoft.com/office/drawing/2014/main" id="{2EAA2169-D030-1243-9705-4C8DE7E537FF}"/>
                </a:ext>
              </a:extLst>
            </p:cNvPr>
            <p:cNvSpPr txBox="1"/>
            <p:nvPr/>
          </p:nvSpPr>
          <p:spPr>
            <a:xfrm>
              <a:off x="3476582" y="579624"/>
              <a:ext cx="569388" cy="255322"/>
            </a:xfrm>
            <a:prstGeom prst="rect">
              <a:avLst/>
            </a:prstGeom>
            <a:noFill/>
          </p:spPr>
          <p:txBody>
            <a:bodyPr wrap="none" rtlCol="0">
              <a:spAutoFit/>
            </a:bodyPr>
            <a:lstStyle/>
            <a:p>
              <a:pPr algn="ctr"/>
              <a:r>
                <a:rPr kumimoji="1" lang="ja-JP" altLang="en-US" sz="1000" dirty="0">
                  <a:solidFill>
                    <a:schemeClr val="tx1">
                      <a:lumMod val="75000"/>
                      <a:lumOff val="25000"/>
                    </a:schemeClr>
                  </a:solidFill>
                  <a:latin typeface="Meiryo" panose="020B0604030504040204" pitchFamily="34" charset="-128"/>
                  <a:ea typeface="Meiryo" panose="020B0604030504040204" pitchFamily="34" charset="-128"/>
                </a:rPr>
                <a:t>担当者</a:t>
              </a:r>
            </a:p>
          </p:txBody>
        </p:sp>
      </p:grpSp>
      <p:cxnSp>
        <p:nvCxnSpPr>
          <p:cNvPr id="48" name="直線コネクタ 47">
            <a:extLst>
              <a:ext uri="{FF2B5EF4-FFF2-40B4-BE49-F238E27FC236}">
                <a16:creationId xmlns:a16="http://schemas.microsoft.com/office/drawing/2014/main" id="{F1156002-203F-384D-A0EC-6D1211AD0935}"/>
              </a:ext>
            </a:extLst>
          </p:cNvPr>
          <p:cNvCxnSpPr>
            <a:cxnSpLocks/>
          </p:cNvCxnSpPr>
          <p:nvPr/>
        </p:nvCxnSpPr>
        <p:spPr>
          <a:xfrm>
            <a:off x="4257023" y="94532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EEC924F6-D1CB-2A4D-878C-5DA07669BCD0}"/>
              </a:ext>
            </a:extLst>
          </p:cNvPr>
          <p:cNvSpPr txBox="1"/>
          <p:nvPr/>
        </p:nvSpPr>
        <p:spPr>
          <a:xfrm>
            <a:off x="401807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1" name="直線コネクタ 50">
            <a:extLst>
              <a:ext uri="{FF2B5EF4-FFF2-40B4-BE49-F238E27FC236}">
                <a16:creationId xmlns:a16="http://schemas.microsoft.com/office/drawing/2014/main" id="{23F03615-3E9A-AB4D-B954-A8B9A72C1B15}"/>
              </a:ext>
            </a:extLst>
          </p:cNvPr>
          <p:cNvCxnSpPr>
            <a:cxnSpLocks/>
          </p:cNvCxnSpPr>
          <p:nvPr/>
        </p:nvCxnSpPr>
        <p:spPr>
          <a:xfrm>
            <a:off x="480759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a:extLst>
              <a:ext uri="{FF2B5EF4-FFF2-40B4-BE49-F238E27FC236}">
                <a16:creationId xmlns:a16="http://schemas.microsoft.com/office/drawing/2014/main" id="{0DEAFBBF-EA7C-C740-9267-10137EB730FA}"/>
              </a:ext>
            </a:extLst>
          </p:cNvPr>
          <p:cNvSpPr txBox="1"/>
          <p:nvPr/>
        </p:nvSpPr>
        <p:spPr>
          <a:xfrm>
            <a:off x="456865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3" name="直線コネクタ 52">
            <a:extLst>
              <a:ext uri="{FF2B5EF4-FFF2-40B4-BE49-F238E27FC236}">
                <a16:creationId xmlns:a16="http://schemas.microsoft.com/office/drawing/2014/main" id="{2612F434-4483-704C-BC52-69D49DB8E841}"/>
              </a:ext>
            </a:extLst>
          </p:cNvPr>
          <p:cNvCxnSpPr>
            <a:cxnSpLocks/>
          </p:cNvCxnSpPr>
          <p:nvPr/>
        </p:nvCxnSpPr>
        <p:spPr>
          <a:xfrm>
            <a:off x="444054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4" name="テキスト ボックス 53">
            <a:extLst>
              <a:ext uri="{FF2B5EF4-FFF2-40B4-BE49-F238E27FC236}">
                <a16:creationId xmlns:a16="http://schemas.microsoft.com/office/drawing/2014/main" id="{5C7966ED-F556-6540-BA63-B52645D2C651}"/>
              </a:ext>
            </a:extLst>
          </p:cNvPr>
          <p:cNvSpPr txBox="1"/>
          <p:nvPr/>
        </p:nvSpPr>
        <p:spPr>
          <a:xfrm>
            <a:off x="4201601"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5" name="直線コネクタ 54">
            <a:extLst>
              <a:ext uri="{FF2B5EF4-FFF2-40B4-BE49-F238E27FC236}">
                <a16:creationId xmlns:a16="http://schemas.microsoft.com/office/drawing/2014/main" id="{AAA68773-7598-A347-8BB8-625A6CBCB149}"/>
              </a:ext>
            </a:extLst>
          </p:cNvPr>
          <p:cNvCxnSpPr>
            <a:cxnSpLocks/>
          </p:cNvCxnSpPr>
          <p:nvPr/>
        </p:nvCxnSpPr>
        <p:spPr>
          <a:xfrm>
            <a:off x="462407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6" name="テキスト ボックス 55">
            <a:extLst>
              <a:ext uri="{FF2B5EF4-FFF2-40B4-BE49-F238E27FC236}">
                <a16:creationId xmlns:a16="http://schemas.microsoft.com/office/drawing/2014/main" id="{CB49B4A8-6091-1347-9A24-2315639C01EE}"/>
              </a:ext>
            </a:extLst>
          </p:cNvPr>
          <p:cNvSpPr txBox="1"/>
          <p:nvPr/>
        </p:nvSpPr>
        <p:spPr>
          <a:xfrm>
            <a:off x="438512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7" name="直線コネクタ 56">
            <a:extLst>
              <a:ext uri="{FF2B5EF4-FFF2-40B4-BE49-F238E27FC236}">
                <a16:creationId xmlns:a16="http://schemas.microsoft.com/office/drawing/2014/main" id="{2E7E1D65-F1AE-004D-A4C1-BC63D3E0DE72}"/>
              </a:ext>
            </a:extLst>
          </p:cNvPr>
          <p:cNvCxnSpPr>
            <a:cxnSpLocks/>
          </p:cNvCxnSpPr>
          <p:nvPr/>
        </p:nvCxnSpPr>
        <p:spPr>
          <a:xfrm>
            <a:off x="499112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58" name="テキスト ボックス 57">
            <a:extLst>
              <a:ext uri="{FF2B5EF4-FFF2-40B4-BE49-F238E27FC236}">
                <a16:creationId xmlns:a16="http://schemas.microsoft.com/office/drawing/2014/main" id="{CBB956C4-2093-7948-AAAF-3234A0848870}"/>
              </a:ext>
            </a:extLst>
          </p:cNvPr>
          <p:cNvSpPr txBox="1"/>
          <p:nvPr/>
        </p:nvSpPr>
        <p:spPr>
          <a:xfrm>
            <a:off x="4752174"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59" name="直線コネクタ 58">
            <a:extLst>
              <a:ext uri="{FF2B5EF4-FFF2-40B4-BE49-F238E27FC236}">
                <a16:creationId xmlns:a16="http://schemas.microsoft.com/office/drawing/2014/main" id="{92A6D418-E0BD-A44E-AB87-EEB483056A1F}"/>
              </a:ext>
            </a:extLst>
          </p:cNvPr>
          <p:cNvCxnSpPr>
            <a:cxnSpLocks/>
          </p:cNvCxnSpPr>
          <p:nvPr/>
        </p:nvCxnSpPr>
        <p:spPr>
          <a:xfrm>
            <a:off x="517464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a:extLst>
              <a:ext uri="{FF2B5EF4-FFF2-40B4-BE49-F238E27FC236}">
                <a16:creationId xmlns:a16="http://schemas.microsoft.com/office/drawing/2014/main" id="{D871A5E1-3DA5-7E4D-9FC8-DC6DD6DF316B}"/>
              </a:ext>
            </a:extLst>
          </p:cNvPr>
          <p:cNvSpPr txBox="1"/>
          <p:nvPr/>
        </p:nvSpPr>
        <p:spPr>
          <a:xfrm>
            <a:off x="493569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06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1" name="直線コネクタ 60">
            <a:extLst>
              <a:ext uri="{FF2B5EF4-FFF2-40B4-BE49-F238E27FC236}">
                <a16:creationId xmlns:a16="http://schemas.microsoft.com/office/drawing/2014/main" id="{3813DF18-F9EE-CF4D-9014-F571C1C14974}"/>
              </a:ext>
            </a:extLst>
          </p:cNvPr>
          <p:cNvCxnSpPr>
            <a:cxnSpLocks/>
          </p:cNvCxnSpPr>
          <p:nvPr/>
        </p:nvCxnSpPr>
        <p:spPr>
          <a:xfrm>
            <a:off x="535816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2" name="テキスト ボックス 61">
            <a:extLst>
              <a:ext uri="{FF2B5EF4-FFF2-40B4-BE49-F238E27FC236}">
                <a16:creationId xmlns:a16="http://schemas.microsoft.com/office/drawing/2014/main" id="{69CDF06E-BCF5-0C4E-B619-B1685AE13943}"/>
              </a:ext>
            </a:extLst>
          </p:cNvPr>
          <p:cNvSpPr txBox="1"/>
          <p:nvPr/>
        </p:nvSpPr>
        <p:spPr>
          <a:xfrm>
            <a:off x="511922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3" name="直線コネクタ 62">
            <a:extLst>
              <a:ext uri="{FF2B5EF4-FFF2-40B4-BE49-F238E27FC236}">
                <a16:creationId xmlns:a16="http://schemas.microsoft.com/office/drawing/2014/main" id="{82EB6009-0365-BB44-AED2-FA77441DC09C}"/>
              </a:ext>
            </a:extLst>
          </p:cNvPr>
          <p:cNvCxnSpPr>
            <a:cxnSpLocks/>
          </p:cNvCxnSpPr>
          <p:nvPr/>
        </p:nvCxnSpPr>
        <p:spPr>
          <a:xfrm>
            <a:off x="554169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4" name="テキスト ボックス 63">
            <a:extLst>
              <a:ext uri="{FF2B5EF4-FFF2-40B4-BE49-F238E27FC236}">
                <a16:creationId xmlns:a16="http://schemas.microsoft.com/office/drawing/2014/main" id="{0C2B7F8C-A79F-254F-A8AF-A6E3AA708261}"/>
              </a:ext>
            </a:extLst>
          </p:cNvPr>
          <p:cNvSpPr txBox="1"/>
          <p:nvPr/>
        </p:nvSpPr>
        <p:spPr>
          <a:xfrm>
            <a:off x="530274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5" name="直線コネクタ 64">
            <a:extLst>
              <a:ext uri="{FF2B5EF4-FFF2-40B4-BE49-F238E27FC236}">
                <a16:creationId xmlns:a16="http://schemas.microsoft.com/office/drawing/2014/main" id="{D263A4AD-9CEE-C745-91BB-964F30A943BA}"/>
              </a:ext>
            </a:extLst>
          </p:cNvPr>
          <p:cNvCxnSpPr>
            <a:cxnSpLocks/>
          </p:cNvCxnSpPr>
          <p:nvPr/>
        </p:nvCxnSpPr>
        <p:spPr>
          <a:xfrm>
            <a:off x="572521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4ABAE956-491A-0843-8EDB-E3FF25A34FA8}"/>
              </a:ext>
            </a:extLst>
          </p:cNvPr>
          <p:cNvSpPr txBox="1"/>
          <p:nvPr/>
        </p:nvSpPr>
        <p:spPr>
          <a:xfrm>
            <a:off x="548627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09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7" name="直線コネクタ 66">
            <a:extLst>
              <a:ext uri="{FF2B5EF4-FFF2-40B4-BE49-F238E27FC236}">
                <a16:creationId xmlns:a16="http://schemas.microsoft.com/office/drawing/2014/main" id="{8A187175-DE04-CC49-A5B8-FC7285DB7FC4}"/>
              </a:ext>
            </a:extLst>
          </p:cNvPr>
          <p:cNvCxnSpPr>
            <a:cxnSpLocks/>
          </p:cNvCxnSpPr>
          <p:nvPr/>
        </p:nvCxnSpPr>
        <p:spPr>
          <a:xfrm>
            <a:off x="590874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68" name="テキスト ボックス 67">
            <a:extLst>
              <a:ext uri="{FF2B5EF4-FFF2-40B4-BE49-F238E27FC236}">
                <a16:creationId xmlns:a16="http://schemas.microsoft.com/office/drawing/2014/main" id="{A7240E5C-76FD-5A4E-A9F0-243AC8655F2E}"/>
              </a:ext>
            </a:extLst>
          </p:cNvPr>
          <p:cNvSpPr txBox="1"/>
          <p:nvPr/>
        </p:nvSpPr>
        <p:spPr>
          <a:xfrm>
            <a:off x="566979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69" name="直線コネクタ 68">
            <a:extLst>
              <a:ext uri="{FF2B5EF4-FFF2-40B4-BE49-F238E27FC236}">
                <a16:creationId xmlns:a16="http://schemas.microsoft.com/office/drawing/2014/main" id="{9DF7CC6E-C33B-9949-B9B7-EBE546E19918}"/>
              </a:ext>
            </a:extLst>
          </p:cNvPr>
          <p:cNvCxnSpPr>
            <a:cxnSpLocks/>
          </p:cNvCxnSpPr>
          <p:nvPr/>
        </p:nvCxnSpPr>
        <p:spPr>
          <a:xfrm>
            <a:off x="609226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0" name="テキスト ボックス 69">
            <a:extLst>
              <a:ext uri="{FF2B5EF4-FFF2-40B4-BE49-F238E27FC236}">
                <a16:creationId xmlns:a16="http://schemas.microsoft.com/office/drawing/2014/main" id="{EF0A4C5C-0825-DC43-BD11-D9FE46B2EA05}"/>
              </a:ext>
            </a:extLst>
          </p:cNvPr>
          <p:cNvSpPr txBox="1"/>
          <p:nvPr/>
        </p:nvSpPr>
        <p:spPr>
          <a:xfrm>
            <a:off x="585332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71" name="直線コネクタ 70">
            <a:extLst>
              <a:ext uri="{FF2B5EF4-FFF2-40B4-BE49-F238E27FC236}">
                <a16:creationId xmlns:a16="http://schemas.microsoft.com/office/drawing/2014/main" id="{A7654772-2121-0545-BCA1-467DA783E2E9}"/>
              </a:ext>
            </a:extLst>
          </p:cNvPr>
          <p:cNvCxnSpPr>
            <a:cxnSpLocks/>
          </p:cNvCxnSpPr>
          <p:nvPr/>
        </p:nvCxnSpPr>
        <p:spPr>
          <a:xfrm>
            <a:off x="645931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2" name="テキスト ボックス 71">
            <a:extLst>
              <a:ext uri="{FF2B5EF4-FFF2-40B4-BE49-F238E27FC236}">
                <a16:creationId xmlns:a16="http://schemas.microsoft.com/office/drawing/2014/main" id="{A40E2CFF-B5FA-9040-A16C-73DF955ECE26}"/>
              </a:ext>
            </a:extLst>
          </p:cNvPr>
          <p:cNvSpPr txBox="1"/>
          <p:nvPr/>
        </p:nvSpPr>
        <p:spPr>
          <a:xfrm>
            <a:off x="622036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73" name="直線コネクタ 72">
            <a:extLst>
              <a:ext uri="{FF2B5EF4-FFF2-40B4-BE49-F238E27FC236}">
                <a16:creationId xmlns:a16="http://schemas.microsoft.com/office/drawing/2014/main" id="{A4CA1B97-F67C-2846-A1EC-5E5753D8ADE3}"/>
              </a:ext>
            </a:extLst>
          </p:cNvPr>
          <p:cNvCxnSpPr>
            <a:cxnSpLocks/>
          </p:cNvCxnSpPr>
          <p:nvPr/>
        </p:nvCxnSpPr>
        <p:spPr>
          <a:xfrm>
            <a:off x="664283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a:extLst>
              <a:ext uri="{FF2B5EF4-FFF2-40B4-BE49-F238E27FC236}">
                <a16:creationId xmlns:a16="http://schemas.microsoft.com/office/drawing/2014/main" id="{D61ECCCB-9EFC-FD49-B8BF-8DF7CD3D9072}"/>
              </a:ext>
            </a:extLst>
          </p:cNvPr>
          <p:cNvSpPr txBox="1"/>
          <p:nvPr/>
        </p:nvSpPr>
        <p:spPr>
          <a:xfrm>
            <a:off x="6403893"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75" name="直線コネクタ 74">
            <a:extLst>
              <a:ext uri="{FF2B5EF4-FFF2-40B4-BE49-F238E27FC236}">
                <a16:creationId xmlns:a16="http://schemas.microsoft.com/office/drawing/2014/main" id="{09190080-340A-8C4E-BFA0-9D3F177DC184}"/>
              </a:ext>
            </a:extLst>
          </p:cNvPr>
          <p:cNvCxnSpPr>
            <a:cxnSpLocks/>
          </p:cNvCxnSpPr>
          <p:nvPr/>
        </p:nvCxnSpPr>
        <p:spPr>
          <a:xfrm>
            <a:off x="627579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6" name="テキスト ボックス 75">
            <a:extLst>
              <a:ext uri="{FF2B5EF4-FFF2-40B4-BE49-F238E27FC236}">
                <a16:creationId xmlns:a16="http://schemas.microsoft.com/office/drawing/2014/main" id="{68587FA6-1D79-1145-8D4F-46B5E20BCA8A}"/>
              </a:ext>
            </a:extLst>
          </p:cNvPr>
          <p:cNvSpPr txBox="1"/>
          <p:nvPr/>
        </p:nvSpPr>
        <p:spPr>
          <a:xfrm>
            <a:off x="603684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77" name="直線コネクタ 76">
            <a:extLst>
              <a:ext uri="{FF2B5EF4-FFF2-40B4-BE49-F238E27FC236}">
                <a16:creationId xmlns:a16="http://schemas.microsoft.com/office/drawing/2014/main" id="{1F9F1046-A86B-2543-8AF6-077D530018C9}"/>
              </a:ext>
            </a:extLst>
          </p:cNvPr>
          <p:cNvCxnSpPr>
            <a:cxnSpLocks/>
          </p:cNvCxnSpPr>
          <p:nvPr/>
        </p:nvCxnSpPr>
        <p:spPr>
          <a:xfrm>
            <a:off x="682636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78" name="テキスト ボックス 77">
            <a:extLst>
              <a:ext uri="{FF2B5EF4-FFF2-40B4-BE49-F238E27FC236}">
                <a16:creationId xmlns:a16="http://schemas.microsoft.com/office/drawing/2014/main" id="{BDB1F863-A072-5D43-96B0-1C032FC098FF}"/>
              </a:ext>
            </a:extLst>
          </p:cNvPr>
          <p:cNvSpPr txBox="1"/>
          <p:nvPr/>
        </p:nvSpPr>
        <p:spPr>
          <a:xfrm>
            <a:off x="658741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79" name="直線コネクタ 78">
            <a:extLst>
              <a:ext uri="{FF2B5EF4-FFF2-40B4-BE49-F238E27FC236}">
                <a16:creationId xmlns:a16="http://schemas.microsoft.com/office/drawing/2014/main" id="{376DE0D8-31E1-8A48-B2E0-661F9BA023F7}"/>
              </a:ext>
            </a:extLst>
          </p:cNvPr>
          <p:cNvCxnSpPr>
            <a:cxnSpLocks/>
          </p:cNvCxnSpPr>
          <p:nvPr/>
        </p:nvCxnSpPr>
        <p:spPr>
          <a:xfrm>
            <a:off x="700988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0" name="テキスト ボックス 79">
            <a:extLst>
              <a:ext uri="{FF2B5EF4-FFF2-40B4-BE49-F238E27FC236}">
                <a16:creationId xmlns:a16="http://schemas.microsoft.com/office/drawing/2014/main" id="{B5A0D94A-81CA-254B-9D6A-9D22366FB1C8}"/>
              </a:ext>
            </a:extLst>
          </p:cNvPr>
          <p:cNvSpPr txBox="1"/>
          <p:nvPr/>
        </p:nvSpPr>
        <p:spPr>
          <a:xfrm>
            <a:off x="6770942"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1" name="直線コネクタ 80">
            <a:extLst>
              <a:ext uri="{FF2B5EF4-FFF2-40B4-BE49-F238E27FC236}">
                <a16:creationId xmlns:a16="http://schemas.microsoft.com/office/drawing/2014/main" id="{1CAB9514-77B7-8C4B-A637-B39DF6A746B5}"/>
              </a:ext>
            </a:extLst>
          </p:cNvPr>
          <p:cNvCxnSpPr>
            <a:cxnSpLocks/>
          </p:cNvCxnSpPr>
          <p:nvPr/>
        </p:nvCxnSpPr>
        <p:spPr>
          <a:xfrm>
            <a:off x="719341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2" name="テキスト ボックス 81">
            <a:extLst>
              <a:ext uri="{FF2B5EF4-FFF2-40B4-BE49-F238E27FC236}">
                <a16:creationId xmlns:a16="http://schemas.microsoft.com/office/drawing/2014/main" id="{384DEB1C-5713-A443-BD73-6E132826E247}"/>
              </a:ext>
            </a:extLst>
          </p:cNvPr>
          <p:cNvSpPr txBox="1"/>
          <p:nvPr/>
        </p:nvSpPr>
        <p:spPr>
          <a:xfrm>
            <a:off x="6954467"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3" name="直線コネクタ 82">
            <a:extLst>
              <a:ext uri="{FF2B5EF4-FFF2-40B4-BE49-F238E27FC236}">
                <a16:creationId xmlns:a16="http://schemas.microsoft.com/office/drawing/2014/main" id="{C9094DD4-CB30-DC4E-9AF9-5D57502797B2}"/>
              </a:ext>
            </a:extLst>
          </p:cNvPr>
          <p:cNvCxnSpPr>
            <a:cxnSpLocks/>
          </p:cNvCxnSpPr>
          <p:nvPr/>
        </p:nvCxnSpPr>
        <p:spPr>
          <a:xfrm>
            <a:off x="737693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4" name="テキスト ボックス 83">
            <a:extLst>
              <a:ext uri="{FF2B5EF4-FFF2-40B4-BE49-F238E27FC236}">
                <a16:creationId xmlns:a16="http://schemas.microsoft.com/office/drawing/2014/main" id="{7D840453-22D0-BF48-8093-50866DE5EE47}"/>
              </a:ext>
            </a:extLst>
          </p:cNvPr>
          <p:cNvSpPr txBox="1"/>
          <p:nvPr/>
        </p:nvSpPr>
        <p:spPr>
          <a:xfrm>
            <a:off x="713799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5" name="直線コネクタ 84">
            <a:extLst>
              <a:ext uri="{FF2B5EF4-FFF2-40B4-BE49-F238E27FC236}">
                <a16:creationId xmlns:a16="http://schemas.microsoft.com/office/drawing/2014/main" id="{799D745B-7D28-F446-ACA8-4267E0718F03}"/>
              </a:ext>
            </a:extLst>
          </p:cNvPr>
          <p:cNvCxnSpPr>
            <a:cxnSpLocks/>
          </p:cNvCxnSpPr>
          <p:nvPr/>
        </p:nvCxnSpPr>
        <p:spPr>
          <a:xfrm>
            <a:off x="756046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6" name="テキスト ボックス 85">
            <a:extLst>
              <a:ext uri="{FF2B5EF4-FFF2-40B4-BE49-F238E27FC236}">
                <a16:creationId xmlns:a16="http://schemas.microsoft.com/office/drawing/2014/main" id="{FCFE3D39-3FC9-824D-98FB-A7770E9CDB2C}"/>
              </a:ext>
            </a:extLst>
          </p:cNvPr>
          <p:cNvSpPr txBox="1"/>
          <p:nvPr/>
        </p:nvSpPr>
        <p:spPr>
          <a:xfrm>
            <a:off x="7321516"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19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7" name="直線コネクタ 86">
            <a:extLst>
              <a:ext uri="{FF2B5EF4-FFF2-40B4-BE49-F238E27FC236}">
                <a16:creationId xmlns:a16="http://schemas.microsoft.com/office/drawing/2014/main" id="{D5964888-3D11-AF4E-8397-2258DCF27FE6}"/>
              </a:ext>
            </a:extLst>
          </p:cNvPr>
          <p:cNvCxnSpPr>
            <a:cxnSpLocks/>
          </p:cNvCxnSpPr>
          <p:nvPr/>
        </p:nvCxnSpPr>
        <p:spPr>
          <a:xfrm>
            <a:off x="7743986"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88" name="テキスト ボックス 87">
            <a:extLst>
              <a:ext uri="{FF2B5EF4-FFF2-40B4-BE49-F238E27FC236}">
                <a16:creationId xmlns:a16="http://schemas.microsoft.com/office/drawing/2014/main" id="{9CACE38C-68A2-074C-8896-71A734A99C38}"/>
              </a:ext>
            </a:extLst>
          </p:cNvPr>
          <p:cNvSpPr txBox="1"/>
          <p:nvPr/>
        </p:nvSpPr>
        <p:spPr>
          <a:xfrm>
            <a:off x="7505040"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89" name="直線コネクタ 88">
            <a:extLst>
              <a:ext uri="{FF2B5EF4-FFF2-40B4-BE49-F238E27FC236}">
                <a16:creationId xmlns:a16="http://schemas.microsoft.com/office/drawing/2014/main" id="{406F7C9D-82E8-EA47-8F80-4F8FE2A71B23}"/>
              </a:ext>
            </a:extLst>
          </p:cNvPr>
          <p:cNvCxnSpPr>
            <a:cxnSpLocks/>
          </p:cNvCxnSpPr>
          <p:nvPr/>
        </p:nvCxnSpPr>
        <p:spPr>
          <a:xfrm>
            <a:off x="7927511"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a:extLst>
              <a:ext uri="{FF2B5EF4-FFF2-40B4-BE49-F238E27FC236}">
                <a16:creationId xmlns:a16="http://schemas.microsoft.com/office/drawing/2014/main" id="{3C5EC34C-0994-364E-B9F1-454A339F3D31}"/>
              </a:ext>
            </a:extLst>
          </p:cNvPr>
          <p:cNvSpPr txBox="1"/>
          <p:nvPr/>
        </p:nvSpPr>
        <p:spPr>
          <a:xfrm>
            <a:off x="7688565"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21</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1" name="直線コネクタ 90">
            <a:extLst>
              <a:ext uri="{FF2B5EF4-FFF2-40B4-BE49-F238E27FC236}">
                <a16:creationId xmlns:a16="http://schemas.microsoft.com/office/drawing/2014/main" id="{EDC1840F-2363-524E-B290-DC6D7A238B29}"/>
              </a:ext>
            </a:extLst>
          </p:cNvPr>
          <p:cNvCxnSpPr>
            <a:cxnSpLocks/>
          </p:cNvCxnSpPr>
          <p:nvPr/>
        </p:nvCxnSpPr>
        <p:spPr>
          <a:xfrm>
            <a:off x="8111035"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2" name="テキスト ボックス 91">
            <a:extLst>
              <a:ext uri="{FF2B5EF4-FFF2-40B4-BE49-F238E27FC236}">
                <a16:creationId xmlns:a16="http://schemas.microsoft.com/office/drawing/2014/main" id="{ECF0CFB1-0A23-D64F-B732-2F368C1131F0}"/>
              </a:ext>
            </a:extLst>
          </p:cNvPr>
          <p:cNvSpPr txBox="1"/>
          <p:nvPr/>
        </p:nvSpPr>
        <p:spPr>
          <a:xfrm>
            <a:off x="7872089"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22</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3" name="直線コネクタ 92">
            <a:extLst>
              <a:ext uri="{FF2B5EF4-FFF2-40B4-BE49-F238E27FC236}">
                <a16:creationId xmlns:a16="http://schemas.microsoft.com/office/drawing/2014/main" id="{F41267CB-6827-5543-AC66-9183A265A9FA}"/>
              </a:ext>
            </a:extLst>
          </p:cNvPr>
          <p:cNvCxnSpPr>
            <a:cxnSpLocks/>
          </p:cNvCxnSpPr>
          <p:nvPr/>
        </p:nvCxnSpPr>
        <p:spPr>
          <a:xfrm>
            <a:off x="8294560"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4" name="テキスト ボックス 93">
            <a:extLst>
              <a:ext uri="{FF2B5EF4-FFF2-40B4-BE49-F238E27FC236}">
                <a16:creationId xmlns:a16="http://schemas.microsoft.com/office/drawing/2014/main" id="{7ED6992A-EE72-674C-AB53-62C9B068929C}"/>
              </a:ext>
            </a:extLst>
          </p:cNvPr>
          <p:cNvSpPr txBox="1"/>
          <p:nvPr/>
        </p:nvSpPr>
        <p:spPr>
          <a:xfrm>
            <a:off x="8055614"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23</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5" name="直線コネクタ 94">
            <a:extLst>
              <a:ext uri="{FF2B5EF4-FFF2-40B4-BE49-F238E27FC236}">
                <a16:creationId xmlns:a16="http://schemas.microsoft.com/office/drawing/2014/main" id="{79D7FFC9-4ED7-4A4A-B068-32151A0B017A}"/>
              </a:ext>
            </a:extLst>
          </p:cNvPr>
          <p:cNvCxnSpPr>
            <a:cxnSpLocks/>
          </p:cNvCxnSpPr>
          <p:nvPr/>
        </p:nvCxnSpPr>
        <p:spPr>
          <a:xfrm>
            <a:off x="8478084"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6" name="テキスト ボックス 95">
            <a:extLst>
              <a:ext uri="{FF2B5EF4-FFF2-40B4-BE49-F238E27FC236}">
                <a16:creationId xmlns:a16="http://schemas.microsoft.com/office/drawing/2014/main" id="{54AA4022-8F45-7249-BE77-4CDFB422C88F}"/>
              </a:ext>
            </a:extLst>
          </p:cNvPr>
          <p:cNvSpPr txBox="1"/>
          <p:nvPr/>
        </p:nvSpPr>
        <p:spPr>
          <a:xfrm>
            <a:off x="8239138"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24</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98" name="直線コネクタ 97">
            <a:extLst>
              <a:ext uri="{FF2B5EF4-FFF2-40B4-BE49-F238E27FC236}">
                <a16:creationId xmlns:a16="http://schemas.microsoft.com/office/drawing/2014/main" id="{CF6B876F-5AA2-FF4C-A15C-EC41FD38107F}"/>
              </a:ext>
            </a:extLst>
          </p:cNvPr>
          <p:cNvCxnSpPr>
            <a:cxnSpLocks/>
          </p:cNvCxnSpPr>
          <p:nvPr/>
        </p:nvCxnSpPr>
        <p:spPr>
          <a:xfrm>
            <a:off x="8661609"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99" name="テキスト ボックス 98">
            <a:extLst>
              <a:ext uri="{FF2B5EF4-FFF2-40B4-BE49-F238E27FC236}">
                <a16:creationId xmlns:a16="http://schemas.microsoft.com/office/drawing/2014/main" id="{68EB25B1-8CFD-1B47-9D2D-BBDA624F5CE2}"/>
              </a:ext>
            </a:extLst>
          </p:cNvPr>
          <p:cNvSpPr txBox="1"/>
          <p:nvPr/>
        </p:nvSpPr>
        <p:spPr>
          <a:xfrm>
            <a:off x="8422663"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25</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0" name="直線コネクタ 99">
            <a:extLst>
              <a:ext uri="{FF2B5EF4-FFF2-40B4-BE49-F238E27FC236}">
                <a16:creationId xmlns:a16="http://schemas.microsoft.com/office/drawing/2014/main" id="{46831532-8389-EB49-8182-482C9FEDB415}"/>
              </a:ext>
            </a:extLst>
          </p:cNvPr>
          <p:cNvCxnSpPr>
            <a:cxnSpLocks/>
          </p:cNvCxnSpPr>
          <p:nvPr/>
        </p:nvCxnSpPr>
        <p:spPr>
          <a:xfrm>
            <a:off x="8845133"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1" name="テキスト ボックス 100">
            <a:extLst>
              <a:ext uri="{FF2B5EF4-FFF2-40B4-BE49-F238E27FC236}">
                <a16:creationId xmlns:a16="http://schemas.microsoft.com/office/drawing/2014/main" id="{D7E92DD7-596A-804A-AA27-EA188052F45C}"/>
              </a:ext>
            </a:extLst>
          </p:cNvPr>
          <p:cNvSpPr txBox="1"/>
          <p:nvPr/>
        </p:nvSpPr>
        <p:spPr>
          <a:xfrm>
            <a:off x="8606187"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26</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2" name="直線コネクタ 101">
            <a:extLst>
              <a:ext uri="{FF2B5EF4-FFF2-40B4-BE49-F238E27FC236}">
                <a16:creationId xmlns:a16="http://schemas.microsoft.com/office/drawing/2014/main" id="{656DA6EF-75FF-5C44-BE56-E61726989826}"/>
              </a:ext>
            </a:extLst>
          </p:cNvPr>
          <p:cNvCxnSpPr>
            <a:cxnSpLocks/>
          </p:cNvCxnSpPr>
          <p:nvPr/>
        </p:nvCxnSpPr>
        <p:spPr>
          <a:xfrm>
            <a:off x="9028658"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3" name="テキスト ボックス 102">
            <a:extLst>
              <a:ext uri="{FF2B5EF4-FFF2-40B4-BE49-F238E27FC236}">
                <a16:creationId xmlns:a16="http://schemas.microsoft.com/office/drawing/2014/main" id="{EC3F8C51-E6EC-2F40-ADB1-33B8D880F065}"/>
              </a:ext>
            </a:extLst>
          </p:cNvPr>
          <p:cNvSpPr txBox="1"/>
          <p:nvPr/>
        </p:nvSpPr>
        <p:spPr>
          <a:xfrm>
            <a:off x="8789712"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27</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4" name="直線コネクタ 103">
            <a:extLst>
              <a:ext uri="{FF2B5EF4-FFF2-40B4-BE49-F238E27FC236}">
                <a16:creationId xmlns:a16="http://schemas.microsoft.com/office/drawing/2014/main" id="{E8712714-787B-EF44-BC84-E095D3049F66}"/>
              </a:ext>
            </a:extLst>
          </p:cNvPr>
          <p:cNvCxnSpPr>
            <a:cxnSpLocks/>
          </p:cNvCxnSpPr>
          <p:nvPr/>
        </p:nvCxnSpPr>
        <p:spPr>
          <a:xfrm>
            <a:off x="9212182"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5" name="テキスト ボックス 104">
            <a:extLst>
              <a:ext uri="{FF2B5EF4-FFF2-40B4-BE49-F238E27FC236}">
                <a16:creationId xmlns:a16="http://schemas.microsoft.com/office/drawing/2014/main" id="{D8F18E02-BC1C-224A-8754-2330164BB9B2}"/>
              </a:ext>
            </a:extLst>
          </p:cNvPr>
          <p:cNvSpPr txBox="1"/>
          <p:nvPr/>
        </p:nvSpPr>
        <p:spPr>
          <a:xfrm>
            <a:off x="8973236"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28</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106" name="直線コネクタ 105">
            <a:extLst>
              <a:ext uri="{FF2B5EF4-FFF2-40B4-BE49-F238E27FC236}">
                <a16:creationId xmlns:a16="http://schemas.microsoft.com/office/drawing/2014/main" id="{957E275C-3CDE-FE44-91E8-ADE9D6FD620D}"/>
              </a:ext>
            </a:extLst>
          </p:cNvPr>
          <p:cNvCxnSpPr>
            <a:cxnSpLocks/>
          </p:cNvCxnSpPr>
          <p:nvPr/>
        </p:nvCxnSpPr>
        <p:spPr>
          <a:xfrm>
            <a:off x="9395707" y="934663"/>
            <a:ext cx="0" cy="5544902"/>
          </a:xfrm>
          <a:prstGeom prst="line">
            <a:avLst/>
          </a:prstGeom>
          <a:ln w="12700" cmpd="sng">
            <a:solidFill>
              <a:schemeClr val="bg1">
                <a:lumMod val="75000"/>
              </a:schemeClr>
            </a:solidFill>
            <a:prstDash val="sysDot"/>
          </a:ln>
          <a:effectLst/>
        </p:spPr>
        <p:style>
          <a:lnRef idx="2">
            <a:schemeClr val="accent1"/>
          </a:lnRef>
          <a:fillRef idx="0">
            <a:schemeClr val="accent1"/>
          </a:fillRef>
          <a:effectRef idx="1">
            <a:schemeClr val="accent1"/>
          </a:effectRef>
          <a:fontRef idx="minor">
            <a:schemeClr val="tx1"/>
          </a:fontRef>
        </p:style>
      </p:cxnSp>
      <p:sp>
        <p:nvSpPr>
          <p:cNvPr id="107" name="テキスト ボックス 106">
            <a:extLst>
              <a:ext uri="{FF2B5EF4-FFF2-40B4-BE49-F238E27FC236}">
                <a16:creationId xmlns:a16="http://schemas.microsoft.com/office/drawing/2014/main" id="{5E1F7562-726C-2A4C-BD7A-DB55BCE0C53C}"/>
              </a:ext>
            </a:extLst>
          </p:cNvPr>
          <p:cNvSpPr txBox="1"/>
          <p:nvPr/>
        </p:nvSpPr>
        <p:spPr>
          <a:xfrm>
            <a:off x="9156761" y="984036"/>
            <a:ext cx="29436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29</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8" name="テキスト ボックス 107">
            <a:extLst>
              <a:ext uri="{FF2B5EF4-FFF2-40B4-BE49-F238E27FC236}">
                <a16:creationId xmlns:a16="http://schemas.microsoft.com/office/drawing/2014/main" id="{B1744060-EDCE-6A49-BFE9-11EDE4422B55}"/>
              </a:ext>
            </a:extLst>
          </p:cNvPr>
          <p:cNvSpPr txBox="1"/>
          <p:nvPr/>
        </p:nvSpPr>
        <p:spPr>
          <a:xfrm>
            <a:off x="9340285" y="984036"/>
            <a:ext cx="294367" cy="194588"/>
          </a:xfrm>
          <a:prstGeom prst="rect">
            <a:avLst/>
          </a:prstGeom>
          <a:noFill/>
        </p:spPr>
        <p:txBody>
          <a:bodyPr wrap="none" rtlCol="0" anchor="ctr">
            <a:spAutoFit/>
          </a:bodyPr>
          <a:lstStyle/>
          <a:p>
            <a:pPr algn="ctr"/>
            <a:r>
              <a:rPr lang="en-US" altLang="ja-JP" sz="700" dirty="0">
                <a:solidFill>
                  <a:schemeClr val="tx1">
                    <a:lumMod val="75000"/>
                    <a:lumOff val="25000"/>
                  </a:schemeClr>
                </a:solidFill>
                <a:latin typeface="Meiryo" panose="020B0604030504040204" pitchFamily="34" charset="-128"/>
                <a:ea typeface="Meiryo" panose="020B0604030504040204" pitchFamily="34" charset="-128"/>
              </a:rPr>
              <a:t>30</a:t>
            </a:r>
            <a:endPar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9" name="テキスト ボックス 108">
            <a:extLst>
              <a:ext uri="{FF2B5EF4-FFF2-40B4-BE49-F238E27FC236}">
                <a16:creationId xmlns:a16="http://schemas.microsoft.com/office/drawing/2014/main" id="{D34DC148-E30B-2342-9AF2-5AC2C377018C}"/>
              </a:ext>
            </a:extLst>
          </p:cNvPr>
          <p:cNvSpPr txBox="1"/>
          <p:nvPr/>
        </p:nvSpPr>
        <p:spPr>
          <a:xfrm>
            <a:off x="6506712" y="716365"/>
            <a:ext cx="639277" cy="194588"/>
          </a:xfrm>
          <a:prstGeom prst="rect">
            <a:avLst/>
          </a:prstGeom>
          <a:noFill/>
        </p:spPr>
        <p:txBody>
          <a:bodyPr wrap="none" rtlCol="0" anchor="ctr">
            <a:spAutoFit/>
          </a:bodyPr>
          <a:lstStyle/>
          <a:p>
            <a:pPr algn="ct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2018</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年</a:t>
            </a:r>
            <a:r>
              <a:rPr kumimoji="1" lang="en-US" altLang="ja-JP" sz="700" dirty="0">
                <a:solidFill>
                  <a:schemeClr val="tx1">
                    <a:lumMod val="75000"/>
                    <a:lumOff val="25000"/>
                  </a:schemeClr>
                </a:solidFill>
                <a:latin typeface="Meiryo" panose="020B0604030504040204" pitchFamily="34" charset="-128"/>
                <a:ea typeface="Meiryo" panose="020B0604030504040204" pitchFamily="34" charset="-128"/>
              </a:rPr>
              <a:t>6</a:t>
            </a:r>
            <a:r>
              <a:rPr kumimoji="1" lang="ja-JP" altLang="en-US" sz="700" dirty="0">
                <a:solidFill>
                  <a:schemeClr val="tx1">
                    <a:lumMod val="75000"/>
                    <a:lumOff val="25000"/>
                  </a:schemeClr>
                </a:solidFill>
                <a:latin typeface="Meiryo" panose="020B0604030504040204" pitchFamily="34" charset="-128"/>
                <a:ea typeface="Meiryo" panose="020B0604030504040204" pitchFamily="34" charset="-128"/>
              </a:rPr>
              <a:t>月</a:t>
            </a:r>
          </a:p>
        </p:txBody>
      </p:sp>
      <p:cxnSp>
        <p:nvCxnSpPr>
          <p:cNvPr id="110" name="直線コネクタ 109">
            <a:extLst>
              <a:ext uri="{FF2B5EF4-FFF2-40B4-BE49-F238E27FC236}">
                <a16:creationId xmlns:a16="http://schemas.microsoft.com/office/drawing/2014/main" id="{A6CC2D32-44F2-E74F-ABD4-AB3EB97F9A6D}"/>
              </a:ext>
            </a:extLst>
          </p:cNvPr>
          <p:cNvCxnSpPr>
            <a:cxnSpLocks/>
          </p:cNvCxnSpPr>
          <p:nvPr/>
        </p:nvCxnSpPr>
        <p:spPr>
          <a:xfrm>
            <a:off x="4067358" y="935794"/>
            <a:ext cx="5501591"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1" name="正方形/長方形 110">
            <a:extLst>
              <a:ext uri="{FF2B5EF4-FFF2-40B4-BE49-F238E27FC236}">
                <a16:creationId xmlns:a16="http://schemas.microsoft.com/office/drawing/2014/main" id="{B5DFD7BC-69A5-7349-8F68-45B786F3B576}"/>
              </a:ext>
            </a:extLst>
          </p:cNvPr>
          <p:cNvSpPr/>
          <p:nvPr/>
        </p:nvSpPr>
        <p:spPr>
          <a:xfrm>
            <a:off x="337288" y="682812"/>
            <a:ext cx="9231425" cy="580744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12" name="直線コネクタ 111">
            <a:extLst>
              <a:ext uri="{FF2B5EF4-FFF2-40B4-BE49-F238E27FC236}">
                <a16:creationId xmlns:a16="http://schemas.microsoft.com/office/drawing/2014/main" id="{EC7ADD23-6310-7044-B140-A75A5743B00B}"/>
              </a:ext>
            </a:extLst>
          </p:cNvPr>
          <p:cNvCxnSpPr/>
          <p:nvPr/>
        </p:nvCxnSpPr>
        <p:spPr>
          <a:xfrm>
            <a:off x="330983" y="1204224"/>
            <a:ext cx="9237965" cy="0"/>
          </a:xfrm>
          <a:prstGeom prst="line">
            <a:avLst/>
          </a:prstGeom>
          <a:ln w="1905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5C07992E-0FB2-C74E-9CA7-E275CFBCE515}"/>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P09</a:t>
            </a:r>
            <a:endParaRPr kumimoji="1" lang="en-US" altLang="ja-JP" sz="800" dirty="0">
              <a:solidFill>
                <a:srgbClr val="404040"/>
              </a:solidFill>
              <a:latin typeface="メイリオ"/>
              <a:ea typeface="メイリオ"/>
              <a:cs typeface="メイリオ"/>
            </a:endParaRPr>
          </a:p>
        </p:txBody>
      </p:sp>
      <p:sp>
        <p:nvSpPr>
          <p:cNvPr id="120" name="テキスト ボックス 119">
            <a:extLst>
              <a:ext uri="{FF2B5EF4-FFF2-40B4-BE49-F238E27FC236}">
                <a16:creationId xmlns:a16="http://schemas.microsoft.com/office/drawing/2014/main" id="{BF638DCC-E3B2-2E46-8EC7-E1A51ECE1921}"/>
              </a:ext>
            </a:extLst>
          </p:cNvPr>
          <p:cNvSpPr txBox="1"/>
          <p:nvPr/>
        </p:nvSpPr>
        <p:spPr>
          <a:xfrm>
            <a:off x="2316211" y="1242703"/>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1" name="テキスト ボックス 120">
            <a:extLst>
              <a:ext uri="{FF2B5EF4-FFF2-40B4-BE49-F238E27FC236}">
                <a16:creationId xmlns:a16="http://schemas.microsoft.com/office/drawing/2014/main" id="{4B4588EE-46FC-DC49-AD25-2B1BB0BEC6DE}"/>
              </a:ext>
            </a:extLst>
          </p:cNvPr>
          <p:cNvSpPr txBox="1"/>
          <p:nvPr/>
        </p:nvSpPr>
        <p:spPr>
          <a:xfrm>
            <a:off x="2898530" y="1242703"/>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32" name="テキスト ボックス 131">
            <a:extLst>
              <a:ext uri="{FF2B5EF4-FFF2-40B4-BE49-F238E27FC236}">
                <a16:creationId xmlns:a16="http://schemas.microsoft.com/office/drawing/2014/main" id="{2AA100B5-DDAF-9D4F-9E79-A8BB14319B46}"/>
              </a:ext>
            </a:extLst>
          </p:cNvPr>
          <p:cNvSpPr txBox="1"/>
          <p:nvPr/>
        </p:nvSpPr>
        <p:spPr>
          <a:xfrm>
            <a:off x="427114" y="1245857"/>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0" name="テキスト ボックス 159">
            <a:extLst>
              <a:ext uri="{FF2B5EF4-FFF2-40B4-BE49-F238E27FC236}">
                <a16:creationId xmlns:a16="http://schemas.microsoft.com/office/drawing/2014/main" id="{8E10D251-B0A3-BA49-ACC8-1CFE0B757427}"/>
              </a:ext>
            </a:extLst>
          </p:cNvPr>
          <p:cNvSpPr txBox="1"/>
          <p:nvPr/>
        </p:nvSpPr>
        <p:spPr>
          <a:xfrm>
            <a:off x="3487807" y="1242703"/>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2" name="テキスト ボックス 161">
            <a:extLst>
              <a:ext uri="{FF2B5EF4-FFF2-40B4-BE49-F238E27FC236}">
                <a16:creationId xmlns:a16="http://schemas.microsoft.com/office/drawing/2014/main" id="{0CD570DA-1A59-D549-A1D8-853DACB18CC9}"/>
              </a:ext>
            </a:extLst>
          </p:cNvPr>
          <p:cNvSpPr txBox="1"/>
          <p:nvPr/>
        </p:nvSpPr>
        <p:spPr>
          <a:xfrm>
            <a:off x="2316211" y="1553645"/>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3" name="テキスト ボックス 162">
            <a:extLst>
              <a:ext uri="{FF2B5EF4-FFF2-40B4-BE49-F238E27FC236}">
                <a16:creationId xmlns:a16="http://schemas.microsoft.com/office/drawing/2014/main" id="{6ABBEBAF-B45A-FD4F-B15E-FF6F143E63B2}"/>
              </a:ext>
            </a:extLst>
          </p:cNvPr>
          <p:cNvSpPr txBox="1"/>
          <p:nvPr/>
        </p:nvSpPr>
        <p:spPr>
          <a:xfrm>
            <a:off x="2898530" y="1553645"/>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64" name="テキスト ボックス 163">
            <a:extLst>
              <a:ext uri="{FF2B5EF4-FFF2-40B4-BE49-F238E27FC236}">
                <a16:creationId xmlns:a16="http://schemas.microsoft.com/office/drawing/2014/main" id="{FDD239CF-D1D5-EE41-8245-2D4A7B52C05D}"/>
              </a:ext>
            </a:extLst>
          </p:cNvPr>
          <p:cNvSpPr txBox="1"/>
          <p:nvPr/>
        </p:nvSpPr>
        <p:spPr>
          <a:xfrm>
            <a:off x="427114" y="1556799"/>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5" name="テキスト ボックス 164">
            <a:extLst>
              <a:ext uri="{FF2B5EF4-FFF2-40B4-BE49-F238E27FC236}">
                <a16:creationId xmlns:a16="http://schemas.microsoft.com/office/drawing/2014/main" id="{989CA89E-A146-F24B-BA9B-48E110E50035}"/>
              </a:ext>
            </a:extLst>
          </p:cNvPr>
          <p:cNvSpPr txBox="1"/>
          <p:nvPr/>
        </p:nvSpPr>
        <p:spPr>
          <a:xfrm>
            <a:off x="3487807" y="1553645"/>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7" name="テキスト ボックス 166">
            <a:extLst>
              <a:ext uri="{FF2B5EF4-FFF2-40B4-BE49-F238E27FC236}">
                <a16:creationId xmlns:a16="http://schemas.microsoft.com/office/drawing/2014/main" id="{915536EB-387B-AF41-A934-9DD969FBDBAB}"/>
              </a:ext>
            </a:extLst>
          </p:cNvPr>
          <p:cNvSpPr txBox="1"/>
          <p:nvPr/>
        </p:nvSpPr>
        <p:spPr>
          <a:xfrm>
            <a:off x="2316211" y="1864587"/>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8" name="テキスト ボックス 167">
            <a:extLst>
              <a:ext uri="{FF2B5EF4-FFF2-40B4-BE49-F238E27FC236}">
                <a16:creationId xmlns:a16="http://schemas.microsoft.com/office/drawing/2014/main" id="{6970F444-92DF-5245-801F-4B68AD13D7FA}"/>
              </a:ext>
            </a:extLst>
          </p:cNvPr>
          <p:cNvSpPr txBox="1"/>
          <p:nvPr/>
        </p:nvSpPr>
        <p:spPr>
          <a:xfrm>
            <a:off x="2898530" y="1864587"/>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69" name="テキスト ボックス 168">
            <a:extLst>
              <a:ext uri="{FF2B5EF4-FFF2-40B4-BE49-F238E27FC236}">
                <a16:creationId xmlns:a16="http://schemas.microsoft.com/office/drawing/2014/main" id="{626FDCC5-DCD9-D44C-B426-45A36C286C97}"/>
              </a:ext>
            </a:extLst>
          </p:cNvPr>
          <p:cNvSpPr txBox="1"/>
          <p:nvPr/>
        </p:nvSpPr>
        <p:spPr>
          <a:xfrm>
            <a:off x="427114" y="1867741"/>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0" name="テキスト ボックス 169">
            <a:extLst>
              <a:ext uri="{FF2B5EF4-FFF2-40B4-BE49-F238E27FC236}">
                <a16:creationId xmlns:a16="http://schemas.microsoft.com/office/drawing/2014/main" id="{F856BB2F-22C1-6A46-9B03-56662E8CF9C8}"/>
              </a:ext>
            </a:extLst>
          </p:cNvPr>
          <p:cNvSpPr txBox="1"/>
          <p:nvPr/>
        </p:nvSpPr>
        <p:spPr>
          <a:xfrm>
            <a:off x="3487807" y="1864587"/>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2" name="テキスト ボックス 171">
            <a:extLst>
              <a:ext uri="{FF2B5EF4-FFF2-40B4-BE49-F238E27FC236}">
                <a16:creationId xmlns:a16="http://schemas.microsoft.com/office/drawing/2014/main" id="{1E68EBD1-1150-054F-82E8-979DBA585C5D}"/>
              </a:ext>
            </a:extLst>
          </p:cNvPr>
          <p:cNvSpPr txBox="1"/>
          <p:nvPr/>
        </p:nvSpPr>
        <p:spPr>
          <a:xfrm>
            <a:off x="2316211" y="2175529"/>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3" name="テキスト ボックス 172">
            <a:extLst>
              <a:ext uri="{FF2B5EF4-FFF2-40B4-BE49-F238E27FC236}">
                <a16:creationId xmlns:a16="http://schemas.microsoft.com/office/drawing/2014/main" id="{D21BE7DE-6D13-CC4D-915D-9B48B356CE25}"/>
              </a:ext>
            </a:extLst>
          </p:cNvPr>
          <p:cNvSpPr txBox="1"/>
          <p:nvPr/>
        </p:nvSpPr>
        <p:spPr>
          <a:xfrm>
            <a:off x="2898530" y="2175529"/>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74" name="テキスト ボックス 173">
            <a:extLst>
              <a:ext uri="{FF2B5EF4-FFF2-40B4-BE49-F238E27FC236}">
                <a16:creationId xmlns:a16="http://schemas.microsoft.com/office/drawing/2014/main" id="{1BF67B8D-583D-984E-9C69-A757E87E60EA}"/>
              </a:ext>
            </a:extLst>
          </p:cNvPr>
          <p:cNvSpPr txBox="1"/>
          <p:nvPr/>
        </p:nvSpPr>
        <p:spPr>
          <a:xfrm>
            <a:off x="427114" y="2178683"/>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5" name="テキスト ボックス 174">
            <a:extLst>
              <a:ext uri="{FF2B5EF4-FFF2-40B4-BE49-F238E27FC236}">
                <a16:creationId xmlns:a16="http://schemas.microsoft.com/office/drawing/2014/main" id="{13B23221-B123-1D43-91E4-A0D9030773D3}"/>
              </a:ext>
            </a:extLst>
          </p:cNvPr>
          <p:cNvSpPr txBox="1"/>
          <p:nvPr/>
        </p:nvSpPr>
        <p:spPr>
          <a:xfrm>
            <a:off x="3487807" y="2175529"/>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7" name="テキスト ボックス 176">
            <a:extLst>
              <a:ext uri="{FF2B5EF4-FFF2-40B4-BE49-F238E27FC236}">
                <a16:creationId xmlns:a16="http://schemas.microsoft.com/office/drawing/2014/main" id="{13EF787B-7999-874C-A57B-B3DEAFFE57CD}"/>
              </a:ext>
            </a:extLst>
          </p:cNvPr>
          <p:cNvSpPr txBox="1"/>
          <p:nvPr/>
        </p:nvSpPr>
        <p:spPr>
          <a:xfrm>
            <a:off x="2316211" y="2486471"/>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8" name="テキスト ボックス 177">
            <a:extLst>
              <a:ext uri="{FF2B5EF4-FFF2-40B4-BE49-F238E27FC236}">
                <a16:creationId xmlns:a16="http://schemas.microsoft.com/office/drawing/2014/main" id="{B746CBDB-175C-204D-9D03-D3D0B794E187}"/>
              </a:ext>
            </a:extLst>
          </p:cNvPr>
          <p:cNvSpPr txBox="1"/>
          <p:nvPr/>
        </p:nvSpPr>
        <p:spPr>
          <a:xfrm>
            <a:off x="2898530" y="2486471"/>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79" name="テキスト ボックス 178">
            <a:extLst>
              <a:ext uri="{FF2B5EF4-FFF2-40B4-BE49-F238E27FC236}">
                <a16:creationId xmlns:a16="http://schemas.microsoft.com/office/drawing/2014/main" id="{93F64285-4338-F14B-8DB0-7C3B98DFA9FC}"/>
              </a:ext>
            </a:extLst>
          </p:cNvPr>
          <p:cNvSpPr txBox="1"/>
          <p:nvPr/>
        </p:nvSpPr>
        <p:spPr>
          <a:xfrm>
            <a:off x="427114" y="2489625"/>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0" name="テキスト ボックス 179">
            <a:extLst>
              <a:ext uri="{FF2B5EF4-FFF2-40B4-BE49-F238E27FC236}">
                <a16:creationId xmlns:a16="http://schemas.microsoft.com/office/drawing/2014/main" id="{C15EFF88-A61C-F94B-88E7-3A248BAE81CA}"/>
              </a:ext>
            </a:extLst>
          </p:cNvPr>
          <p:cNvSpPr txBox="1"/>
          <p:nvPr/>
        </p:nvSpPr>
        <p:spPr>
          <a:xfrm>
            <a:off x="3487807" y="2486471"/>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2" name="テキスト ボックス 181">
            <a:extLst>
              <a:ext uri="{FF2B5EF4-FFF2-40B4-BE49-F238E27FC236}">
                <a16:creationId xmlns:a16="http://schemas.microsoft.com/office/drawing/2014/main" id="{D115BC37-A082-E34F-8803-8156E8DE12A5}"/>
              </a:ext>
            </a:extLst>
          </p:cNvPr>
          <p:cNvSpPr txBox="1"/>
          <p:nvPr/>
        </p:nvSpPr>
        <p:spPr>
          <a:xfrm>
            <a:off x="2316211" y="2797413"/>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3" name="テキスト ボックス 182">
            <a:extLst>
              <a:ext uri="{FF2B5EF4-FFF2-40B4-BE49-F238E27FC236}">
                <a16:creationId xmlns:a16="http://schemas.microsoft.com/office/drawing/2014/main" id="{B1D81AA0-D9EF-8643-B56B-44285D97F4A7}"/>
              </a:ext>
            </a:extLst>
          </p:cNvPr>
          <p:cNvSpPr txBox="1"/>
          <p:nvPr/>
        </p:nvSpPr>
        <p:spPr>
          <a:xfrm>
            <a:off x="2898530" y="2797413"/>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84" name="テキスト ボックス 183">
            <a:extLst>
              <a:ext uri="{FF2B5EF4-FFF2-40B4-BE49-F238E27FC236}">
                <a16:creationId xmlns:a16="http://schemas.microsoft.com/office/drawing/2014/main" id="{0E4E6A2D-D820-5441-964E-8DA66F79D416}"/>
              </a:ext>
            </a:extLst>
          </p:cNvPr>
          <p:cNvSpPr txBox="1"/>
          <p:nvPr/>
        </p:nvSpPr>
        <p:spPr>
          <a:xfrm>
            <a:off x="427114" y="2800567"/>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5" name="テキスト ボックス 184">
            <a:extLst>
              <a:ext uri="{FF2B5EF4-FFF2-40B4-BE49-F238E27FC236}">
                <a16:creationId xmlns:a16="http://schemas.microsoft.com/office/drawing/2014/main" id="{28AAFA1F-A8A7-0849-9A9E-B51A2E5C0D9D}"/>
              </a:ext>
            </a:extLst>
          </p:cNvPr>
          <p:cNvSpPr txBox="1"/>
          <p:nvPr/>
        </p:nvSpPr>
        <p:spPr>
          <a:xfrm>
            <a:off x="3487807" y="2797413"/>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7" name="テキスト ボックス 186">
            <a:extLst>
              <a:ext uri="{FF2B5EF4-FFF2-40B4-BE49-F238E27FC236}">
                <a16:creationId xmlns:a16="http://schemas.microsoft.com/office/drawing/2014/main" id="{8A130DB6-6466-3343-B8B5-4017692AFCEC}"/>
              </a:ext>
            </a:extLst>
          </p:cNvPr>
          <p:cNvSpPr txBox="1"/>
          <p:nvPr/>
        </p:nvSpPr>
        <p:spPr>
          <a:xfrm>
            <a:off x="2316211" y="3108355"/>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88" name="テキスト ボックス 187">
            <a:extLst>
              <a:ext uri="{FF2B5EF4-FFF2-40B4-BE49-F238E27FC236}">
                <a16:creationId xmlns:a16="http://schemas.microsoft.com/office/drawing/2014/main" id="{08AC99E0-D1A9-2743-8081-AA4C3CB0CFB4}"/>
              </a:ext>
            </a:extLst>
          </p:cNvPr>
          <p:cNvSpPr txBox="1"/>
          <p:nvPr/>
        </p:nvSpPr>
        <p:spPr>
          <a:xfrm>
            <a:off x="2898530" y="3108355"/>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89" name="テキスト ボックス 188">
            <a:extLst>
              <a:ext uri="{FF2B5EF4-FFF2-40B4-BE49-F238E27FC236}">
                <a16:creationId xmlns:a16="http://schemas.microsoft.com/office/drawing/2014/main" id="{A639DB18-302E-5945-ACF0-23969E9BDEC2}"/>
              </a:ext>
            </a:extLst>
          </p:cNvPr>
          <p:cNvSpPr txBox="1"/>
          <p:nvPr/>
        </p:nvSpPr>
        <p:spPr>
          <a:xfrm>
            <a:off x="427114" y="3111509"/>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0" name="テキスト ボックス 189">
            <a:extLst>
              <a:ext uri="{FF2B5EF4-FFF2-40B4-BE49-F238E27FC236}">
                <a16:creationId xmlns:a16="http://schemas.microsoft.com/office/drawing/2014/main" id="{8B28D63F-94EE-E546-B9E3-602B302B25B2}"/>
              </a:ext>
            </a:extLst>
          </p:cNvPr>
          <p:cNvSpPr txBox="1"/>
          <p:nvPr/>
        </p:nvSpPr>
        <p:spPr>
          <a:xfrm>
            <a:off x="3487807" y="3108355"/>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2" name="テキスト ボックス 191">
            <a:extLst>
              <a:ext uri="{FF2B5EF4-FFF2-40B4-BE49-F238E27FC236}">
                <a16:creationId xmlns:a16="http://schemas.microsoft.com/office/drawing/2014/main" id="{25DF5718-94F9-2549-BA1A-659B01B82B2B}"/>
              </a:ext>
            </a:extLst>
          </p:cNvPr>
          <p:cNvSpPr txBox="1"/>
          <p:nvPr/>
        </p:nvSpPr>
        <p:spPr>
          <a:xfrm>
            <a:off x="2316211" y="3419298"/>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3" name="テキスト ボックス 192">
            <a:extLst>
              <a:ext uri="{FF2B5EF4-FFF2-40B4-BE49-F238E27FC236}">
                <a16:creationId xmlns:a16="http://schemas.microsoft.com/office/drawing/2014/main" id="{2DD00AD5-55FD-B743-95D7-E242AF7E3B76}"/>
              </a:ext>
            </a:extLst>
          </p:cNvPr>
          <p:cNvSpPr txBox="1"/>
          <p:nvPr/>
        </p:nvSpPr>
        <p:spPr>
          <a:xfrm>
            <a:off x="2898530" y="3419298"/>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94" name="テキスト ボックス 193">
            <a:extLst>
              <a:ext uri="{FF2B5EF4-FFF2-40B4-BE49-F238E27FC236}">
                <a16:creationId xmlns:a16="http://schemas.microsoft.com/office/drawing/2014/main" id="{A3B5D242-6440-E14F-9B34-E49A44C037F1}"/>
              </a:ext>
            </a:extLst>
          </p:cNvPr>
          <p:cNvSpPr txBox="1"/>
          <p:nvPr/>
        </p:nvSpPr>
        <p:spPr>
          <a:xfrm>
            <a:off x="427114" y="3422452"/>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5" name="テキスト ボックス 194">
            <a:extLst>
              <a:ext uri="{FF2B5EF4-FFF2-40B4-BE49-F238E27FC236}">
                <a16:creationId xmlns:a16="http://schemas.microsoft.com/office/drawing/2014/main" id="{40A93577-5290-8741-92B9-9688EBB1DF1C}"/>
              </a:ext>
            </a:extLst>
          </p:cNvPr>
          <p:cNvSpPr txBox="1"/>
          <p:nvPr/>
        </p:nvSpPr>
        <p:spPr>
          <a:xfrm>
            <a:off x="3487807" y="3419298"/>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7" name="テキスト ボックス 196">
            <a:extLst>
              <a:ext uri="{FF2B5EF4-FFF2-40B4-BE49-F238E27FC236}">
                <a16:creationId xmlns:a16="http://schemas.microsoft.com/office/drawing/2014/main" id="{3F558CBE-5630-574D-B01F-5EA714DF2F21}"/>
              </a:ext>
            </a:extLst>
          </p:cNvPr>
          <p:cNvSpPr txBox="1"/>
          <p:nvPr/>
        </p:nvSpPr>
        <p:spPr>
          <a:xfrm>
            <a:off x="2316211" y="3730240"/>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98" name="テキスト ボックス 197">
            <a:extLst>
              <a:ext uri="{FF2B5EF4-FFF2-40B4-BE49-F238E27FC236}">
                <a16:creationId xmlns:a16="http://schemas.microsoft.com/office/drawing/2014/main" id="{5F3FE1ED-E40A-1745-A9FA-3A9A8C428670}"/>
              </a:ext>
            </a:extLst>
          </p:cNvPr>
          <p:cNvSpPr txBox="1"/>
          <p:nvPr/>
        </p:nvSpPr>
        <p:spPr>
          <a:xfrm>
            <a:off x="2898530" y="3730240"/>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199" name="テキスト ボックス 198">
            <a:extLst>
              <a:ext uri="{FF2B5EF4-FFF2-40B4-BE49-F238E27FC236}">
                <a16:creationId xmlns:a16="http://schemas.microsoft.com/office/drawing/2014/main" id="{00EC3BC4-365A-E34F-ADF1-758E2464736D}"/>
              </a:ext>
            </a:extLst>
          </p:cNvPr>
          <p:cNvSpPr txBox="1"/>
          <p:nvPr/>
        </p:nvSpPr>
        <p:spPr>
          <a:xfrm>
            <a:off x="427114" y="3733394"/>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0" name="テキスト ボックス 199">
            <a:extLst>
              <a:ext uri="{FF2B5EF4-FFF2-40B4-BE49-F238E27FC236}">
                <a16:creationId xmlns:a16="http://schemas.microsoft.com/office/drawing/2014/main" id="{260A798A-3351-2A4D-A91C-7E005820D46F}"/>
              </a:ext>
            </a:extLst>
          </p:cNvPr>
          <p:cNvSpPr txBox="1"/>
          <p:nvPr/>
        </p:nvSpPr>
        <p:spPr>
          <a:xfrm>
            <a:off x="3487807" y="3730240"/>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2" name="テキスト ボックス 201">
            <a:extLst>
              <a:ext uri="{FF2B5EF4-FFF2-40B4-BE49-F238E27FC236}">
                <a16:creationId xmlns:a16="http://schemas.microsoft.com/office/drawing/2014/main" id="{9C2B5077-050B-2240-A778-3865AFE312F9}"/>
              </a:ext>
            </a:extLst>
          </p:cNvPr>
          <p:cNvSpPr txBox="1"/>
          <p:nvPr/>
        </p:nvSpPr>
        <p:spPr>
          <a:xfrm>
            <a:off x="2316211" y="4041182"/>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3" name="テキスト ボックス 202">
            <a:extLst>
              <a:ext uri="{FF2B5EF4-FFF2-40B4-BE49-F238E27FC236}">
                <a16:creationId xmlns:a16="http://schemas.microsoft.com/office/drawing/2014/main" id="{6B7483F3-AE0E-2849-96B3-8475FFD2800D}"/>
              </a:ext>
            </a:extLst>
          </p:cNvPr>
          <p:cNvSpPr txBox="1"/>
          <p:nvPr/>
        </p:nvSpPr>
        <p:spPr>
          <a:xfrm>
            <a:off x="2898530" y="4041182"/>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204" name="テキスト ボックス 203">
            <a:extLst>
              <a:ext uri="{FF2B5EF4-FFF2-40B4-BE49-F238E27FC236}">
                <a16:creationId xmlns:a16="http://schemas.microsoft.com/office/drawing/2014/main" id="{85CE7619-FDAB-EB4E-B6FE-47B97BFE6CE1}"/>
              </a:ext>
            </a:extLst>
          </p:cNvPr>
          <p:cNvSpPr txBox="1"/>
          <p:nvPr/>
        </p:nvSpPr>
        <p:spPr>
          <a:xfrm>
            <a:off x="427114" y="4044336"/>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5" name="テキスト ボックス 204">
            <a:extLst>
              <a:ext uri="{FF2B5EF4-FFF2-40B4-BE49-F238E27FC236}">
                <a16:creationId xmlns:a16="http://schemas.microsoft.com/office/drawing/2014/main" id="{8092DA25-1331-B948-AD55-95C39420C7BE}"/>
              </a:ext>
            </a:extLst>
          </p:cNvPr>
          <p:cNvSpPr txBox="1"/>
          <p:nvPr/>
        </p:nvSpPr>
        <p:spPr>
          <a:xfrm>
            <a:off x="3487807" y="4041182"/>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7" name="テキスト ボックス 206">
            <a:extLst>
              <a:ext uri="{FF2B5EF4-FFF2-40B4-BE49-F238E27FC236}">
                <a16:creationId xmlns:a16="http://schemas.microsoft.com/office/drawing/2014/main" id="{19276BE3-0FDB-2E45-A742-924248A1FBD5}"/>
              </a:ext>
            </a:extLst>
          </p:cNvPr>
          <p:cNvSpPr txBox="1"/>
          <p:nvPr/>
        </p:nvSpPr>
        <p:spPr>
          <a:xfrm>
            <a:off x="2316211" y="4352124"/>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08" name="テキスト ボックス 207">
            <a:extLst>
              <a:ext uri="{FF2B5EF4-FFF2-40B4-BE49-F238E27FC236}">
                <a16:creationId xmlns:a16="http://schemas.microsoft.com/office/drawing/2014/main" id="{3836D8D0-9CC5-7B4A-95C1-876479321DA7}"/>
              </a:ext>
            </a:extLst>
          </p:cNvPr>
          <p:cNvSpPr txBox="1"/>
          <p:nvPr/>
        </p:nvSpPr>
        <p:spPr>
          <a:xfrm>
            <a:off x="2898530" y="4352124"/>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209" name="テキスト ボックス 208">
            <a:extLst>
              <a:ext uri="{FF2B5EF4-FFF2-40B4-BE49-F238E27FC236}">
                <a16:creationId xmlns:a16="http://schemas.microsoft.com/office/drawing/2014/main" id="{7D43F3B0-8C5F-414F-9B71-1C5DDAA172E8}"/>
              </a:ext>
            </a:extLst>
          </p:cNvPr>
          <p:cNvSpPr txBox="1"/>
          <p:nvPr/>
        </p:nvSpPr>
        <p:spPr>
          <a:xfrm>
            <a:off x="427114" y="4355278"/>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0" name="テキスト ボックス 209">
            <a:extLst>
              <a:ext uri="{FF2B5EF4-FFF2-40B4-BE49-F238E27FC236}">
                <a16:creationId xmlns:a16="http://schemas.microsoft.com/office/drawing/2014/main" id="{436FD09D-D17F-8841-B944-6708F802F553}"/>
              </a:ext>
            </a:extLst>
          </p:cNvPr>
          <p:cNvSpPr txBox="1"/>
          <p:nvPr/>
        </p:nvSpPr>
        <p:spPr>
          <a:xfrm>
            <a:off x="3487807" y="4352124"/>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2" name="テキスト ボックス 211">
            <a:extLst>
              <a:ext uri="{FF2B5EF4-FFF2-40B4-BE49-F238E27FC236}">
                <a16:creationId xmlns:a16="http://schemas.microsoft.com/office/drawing/2014/main" id="{78B72ABF-6F36-8A4F-A2B1-2E396906DD52}"/>
              </a:ext>
            </a:extLst>
          </p:cNvPr>
          <p:cNvSpPr txBox="1"/>
          <p:nvPr/>
        </p:nvSpPr>
        <p:spPr>
          <a:xfrm>
            <a:off x="2316211" y="4663066"/>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3" name="テキスト ボックス 212">
            <a:extLst>
              <a:ext uri="{FF2B5EF4-FFF2-40B4-BE49-F238E27FC236}">
                <a16:creationId xmlns:a16="http://schemas.microsoft.com/office/drawing/2014/main" id="{2125235C-214A-BD46-AC87-03C741B19C12}"/>
              </a:ext>
            </a:extLst>
          </p:cNvPr>
          <p:cNvSpPr txBox="1"/>
          <p:nvPr/>
        </p:nvSpPr>
        <p:spPr>
          <a:xfrm>
            <a:off x="2898530" y="4663066"/>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214" name="テキスト ボックス 213">
            <a:extLst>
              <a:ext uri="{FF2B5EF4-FFF2-40B4-BE49-F238E27FC236}">
                <a16:creationId xmlns:a16="http://schemas.microsoft.com/office/drawing/2014/main" id="{FB7A3974-E9F2-CD45-B2A8-E6B3F16A8F22}"/>
              </a:ext>
            </a:extLst>
          </p:cNvPr>
          <p:cNvSpPr txBox="1"/>
          <p:nvPr/>
        </p:nvSpPr>
        <p:spPr>
          <a:xfrm>
            <a:off x="427114" y="4666220"/>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5" name="テキスト ボックス 214">
            <a:extLst>
              <a:ext uri="{FF2B5EF4-FFF2-40B4-BE49-F238E27FC236}">
                <a16:creationId xmlns:a16="http://schemas.microsoft.com/office/drawing/2014/main" id="{D89E2ADD-FBA2-5045-87E8-56C90B4603B2}"/>
              </a:ext>
            </a:extLst>
          </p:cNvPr>
          <p:cNvSpPr txBox="1"/>
          <p:nvPr/>
        </p:nvSpPr>
        <p:spPr>
          <a:xfrm>
            <a:off x="3487807" y="4663066"/>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7" name="テキスト ボックス 216">
            <a:extLst>
              <a:ext uri="{FF2B5EF4-FFF2-40B4-BE49-F238E27FC236}">
                <a16:creationId xmlns:a16="http://schemas.microsoft.com/office/drawing/2014/main" id="{E895D4DE-D76D-9E40-A6BE-45CC17BC7B4A}"/>
              </a:ext>
            </a:extLst>
          </p:cNvPr>
          <p:cNvSpPr txBox="1"/>
          <p:nvPr/>
        </p:nvSpPr>
        <p:spPr>
          <a:xfrm>
            <a:off x="2316211" y="4974008"/>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18" name="テキスト ボックス 217">
            <a:extLst>
              <a:ext uri="{FF2B5EF4-FFF2-40B4-BE49-F238E27FC236}">
                <a16:creationId xmlns:a16="http://schemas.microsoft.com/office/drawing/2014/main" id="{55C721D5-DB99-094B-AF4B-55C0F649D80A}"/>
              </a:ext>
            </a:extLst>
          </p:cNvPr>
          <p:cNvSpPr txBox="1"/>
          <p:nvPr/>
        </p:nvSpPr>
        <p:spPr>
          <a:xfrm>
            <a:off x="2898530" y="4974008"/>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219" name="テキスト ボックス 218">
            <a:extLst>
              <a:ext uri="{FF2B5EF4-FFF2-40B4-BE49-F238E27FC236}">
                <a16:creationId xmlns:a16="http://schemas.microsoft.com/office/drawing/2014/main" id="{2602BFC1-6708-C349-ACF8-1BA38BB225AE}"/>
              </a:ext>
            </a:extLst>
          </p:cNvPr>
          <p:cNvSpPr txBox="1"/>
          <p:nvPr/>
        </p:nvSpPr>
        <p:spPr>
          <a:xfrm>
            <a:off x="427114" y="4977162"/>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0" name="テキスト ボックス 219">
            <a:extLst>
              <a:ext uri="{FF2B5EF4-FFF2-40B4-BE49-F238E27FC236}">
                <a16:creationId xmlns:a16="http://schemas.microsoft.com/office/drawing/2014/main" id="{FC36941C-2747-FE4C-80B1-36C81660DCB4}"/>
              </a:ext>
            </a:extLst>
          </p:cNvPr>
          <p:cNvSpPr txBox="1"/>
          <p:nvPr/>
        </p:nvSpPr>
        <p:spPr>
          <a:xfrm>
            <a:off x="3487807" y="4974008"/>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2" name="テキスト ボックス 221">
            <a:extLst>
              <a:ext uri="{FF2B5EF4-FFF2-40B4-BE49-F238E27FC236}">
                <a16:creationId xmlns:a16="http://schemas.microsoft.com/office/drawing/2014/main" id="{8CB7E606-8465-484B-B167-EE3A87BB2B73}"/>
              </a:ext>
            </a:extLst>
          </p:cNvPr>
          <p:cNvSpPr txBox="1"/>
          <p:nvPr/>
        </p:nvSpPr>
        <p:spPr>
          <a:xfrm>
            <a:off x="2316211" y="5284950"/>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3" name="テキスト ボックス 222">
            <a:extLst>
              <a:ext uri="{FF2B5EF4-FFF2-40B4-BE49-F238E27FC236}">
                <a16:creationId xmlns:a16="http://schemas.microsoft.com/office/drawing/2014/main" id="{54F6067A-5AFF-3F4E-8560-961A0EDFFAF0}"/>
              </a:ext>
            </a:extLst>
          </p:cNvPr>
          <p:cNvSpPr txBox="1"/>
          <p:nvPr/>
        </p:nvSpPr>
        <p:spPr>
          <a:xfrm>
            <a:off x="2898530" y="5284950"/>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224" name="テキスト ボックス 223">
            <a:extLst>
              <a:ext uri="{FF2B5EF4-FFF2-40B4-BE49-F238E27FC236}">
                <a16:creationId xmlns:a16="http://schemas.microsoft.com/office/drawing/2014/main" id="{B8609FE7-4A57-F341-AC07-261F0F38EC29}"/>
              </a:ext>
            </a:extLst>
          </p:cNvPr>
          <p:cNvSpPr txBox="1"/>
          <p:nvPr/>
        </p:nvSpPr>
        <p:spPr>
          <a:xfrm>
            <a:off x="427114" y="5288104"/>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5" name="テキスト ボックス 224">
            <a:extLst>
              <a:ext uri="{FF2B5EF4-FFF2-40B4-BE49-F238E27FC236}">
                <a16:creationId xmlns:a16="http://schemas.microsoft.com/office/drawing/2014/main" id="{E01D8BF9-6A11-5740-950C-FF6DFCCE0153}"/>
              </a:ext>
            </a:extLst>
          </p:cNvPr>
          <p:cNvSpPr txBox="1"/>
          <p:nvPr/>
        </p:nvSpPr>
        <p:spPr>
          <a:xfrm>
            <a:off x="3487807" y="5284950"/>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7" name="テキスト ボックス 226">
            <a:extLst>
              <a:ext uri="{FF2B5EF4-FFF2-40B4-BE49-F238E27FC236}">
                <a16:creationId xmlns:a16="http://schemas.microsoft.com/office/drawing/2014/main" id="{95264739-9202-C945-B6D6-7C3FA229AB80}"/>
              </a:ext>
            </a:extLst>
          </p:cNvPr>
          <p:cNvSpPr txBox="1"/>
          <p:nvPr/>
        </p:nvSpPr>
        <p:spPr>
          <a:xfrm>
            <a:off x="2316211" y="5595892"/>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28" name="テキスト ボックス 227">
            <a:extLst>
              <a:ext uri="{FF2B5EF4-FFF2-40B4-BE49-F238E27FC236}">
                <a16:creationId xmlns:a16="http://schemas.microsoft.com/office/drawing/2014/main" id="{986C2B84-123E-504F-B608-FE216064ECFA}"/>
              </a:ext>
            </a:extLst>
          </p:cNvPr>
          <p:cNvSpPr txBox="1"/>
          <p:nvPr/>
        </p:nvSpPr>
        <p:spPr>
          <a:xfrm>
            <a:off x="2898530" y="5595892"/>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229" name="テキスト ボックス 228">
            <a:extLst>
              <a:ext uri="{FF2B5EF4-FFF2-40B4-BE49-F238E27FC236}">
                <a16:creationId xmlns:a16="http://schemas.microsoft.com/office/drawing/2014/main" id="{5D0B0A95-6D62-0449-B7EC-BDA4812E59DC}"/>
              </a:ext>
            </a:extLst>
          </p:cNvPr>
          <p:cNvSpPr txBox="1"/>
          <p:nvPr/>
        </p:nvSpPr>
        <p:spPr>
          <a:xfrm>
            <a:off x="427114" y="5599046"/>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0" name="テキスト ボックス 229">
            <a:extLst>
              <a:ext uri="{FF2B5EF4-FFF2-40B4-BE49-F238E27FC236}">
                <a16:creationId xmlns:a16="http://schemas.microsoft.com/office/drawing/2014/main" id="{A14D162E-E0FC-874D-A5A6-D82D1E089F08}"/>
              </a:ext>
            </a:extLst>
          </p:cNvPr>
          <p:cNvSpPr txBox="1"/>
          <p:nvPr/>
        </p:nvSpPr>
        <p:spPr>
          <a:xfrm>
            <a:off x="3487807" y="5595892"/>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2" name="テキスト ボックス 231">
            <a:extLst>
              <a:ext uri="{FF2B5EF4-FFF2-40B4-BE49-F238E27FC236}">
                <a16:creationId xmlns:a16="http://schemas.microsoft.com/office/drawing/2014/main" id="{8E4978E3-995A-BB45-85A7-617D7F1CCB69}"/>
              </a:ext>
            </a:extLst>
          </p:cNvPr>
          <p:cNvSpPr txBox="1"/>
          <p:nvPr/>
        </p:nvSpPr>
        <p:spPr>
          <a:xfrm>
            <a:off x="2316211" y="5906834"/>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3" name="テキスト ボックス 232">
            <a:extLst>
              <a:ext uri="{FF2B5EF4-FFF2-40B4-BE49-F238E27FC236}">
                <a16:creationId xmlns:a16="http://schemas.microsoft.com/office/drawing/2014/main" id="{F71CC5A8-B231-D140-B50F-7F803AE7716D}"/>
              </a:ext>
            </a:extLst>
          </p:cNvPr>
          <p:cNvSpPr txBox="1"/>
          <p:nvPr/>
        </p:nvSpPr>
        <p:spPr>
          <a:xfrm>
            <a:off x="2898530" y="5906834"/>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234" name="テキスト ボックス 233">
            <a:extLst>
              <a:ext uri="{FF2B5EF4-FFF2-40B4-BE49-F238E27FC236}">
                <a16:creationId xmlns:a16="http://schemas.microsoft.com/office/drawing/2014/main" id="{B1712FF7-BDA5-5344-9DE5-27095D6E71C8}"/>
              </a:ext>
            </a:extLst>
          </p:cNvPr>
          <p:cNvSpPr txBox="1"/>
          <p:nvPr/>
        </p:nvSpPr>
        <p:spPr>
          <a:xfrm>
            <a:off x="427114" y="5909988"/>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5" name="テキスト ボックス 234">
            <a:extLst>
              <a:ext uri="{FF2B5EF4-FFF2-40B4-BE49-F238E27FC236}">
                <a16:creationId xmlns:a16="http://schemas.microsoft.com/office/drawing/2014/main" id="{C32EFB29-B79E-244E-919B-15FAED742078}"/>
              </a:ext>
            </a:extLst>
          </p:cNvPr>
          <p:cNvSpPr txBox="1"/>
          <p:nvPr/>
        </p:nvSpPr>
        <p:spPr>
          <a:xfrm>
            <a:off x="3487807" y="5906834"/>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7" name="テキスト ボックス 236">
            <a:extLst>
              <a:ext uri="{FF2B5EF4-FFF2-40B4-BE49-F238E27FC236}">
                <a16:creationId xmlns:a16="http://schemas.microsoft.com/office/drawing/2014/main" id="{C5AF11C6-7460-D149-89B0-6D18B567EEA6}"/>
              </a:ext>
            </a:extLst>
          </p:cNvPr>
          <p:cNvSpPr txBox="1"/>
          <p:nvPr/>
        </p:nvSpPr>
        <p:spPr>
          <a:xfrm>
            <a:off x="2316211" y="6232000"/>
            <a:ext cx="589855"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38" name="テキスト ボックス 237">
            <a:extLst>
              <a:ext uri="{FF2B5EF4-FFF2-40B4-BE49-F238E27FC236}">
                <a16:creationId xmlns:a16="http://schemas.microsoft.com/office/drawing/2014/main" id="{518FD718-8712-8947-BFE5-657DAEFD73EC}"/>
              </a:ext>
            </a:extLst>
          </p:cNvPr>
          <p:cNvSpPr txBox="1"/>
          <p:nvPr/>
        </p:nvSpPr>
        <p:spPr>
          <a:xfrm>
            <a:off x="2898530" y="6232000"/>
            <a:ext cx="583441" cy="230832"/>
          </a:xfrm>
          <a:prstGeom prst="rect">
            <a:avLst/>
          </a:prstGeom>
          <a:noFill/>
        </p:spPr>
        <p:txBody>
          <a:bodyPr wrap="square" rtlCol="0" anchor="ctr">
            <a:spAutoFit/>
          </a:bodyPr>
          <a:lstStyle/>
          <a:p>
            <a:pPr algn="ct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日付</a:t>
            </a:r>
          </a:p>
        </p:txBody>
      </p:sp>
      <p:sp>
        <p:nvSpPr>
          <p:cNvPr id="239" name="テキスト ボックス 238">
            <a:extLst>
              <a:ext uri="{FF2B5EF4-FFF2-40B4-BE49-F238E27FC236}">
                <a16:creationId xmlns:a16="http://schemas.microsoft.com/office/drawing/2014/main" id="{E76E74F9-A620-6B4F-B11A-D2F7ADC3D722}"/>
              </a:ext>
            </a:extLst>
          </p:cNvPr>
          <p:cNvSpPr txBox="1"/>
          <p:nvPr/>
        </p:nvSpPr>
        <p:spPr>
          <a:xfrm>
            <a:off x="427114" y="6235154"/>
            <a:ext cx="1803268"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タスクの名称が入ります。</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240" name="テキスト ボックス 239">
            <a:extLst>
              <a:ext uri="{FF2B5EF4-FFF2-40B4-BE49-F238E27FC236}">
                <a16:creationId xmlns:a16="http://schemas.microsoft.com/office/drawing/2014/main" id="{9B22A756-4933-CB43-AEF1-43D96E9E2527}"/>
              </a:ext>
            </a:extLst>
          </p:cNvPr>
          <p:cNvSpPr txBox="1"/>
          <p:nvPr/>
        </p:nvSpPr>
        <p:spPr>
          <a:xfrm>
            <a:off x="3487807" y="6232000"/>
            <a:ext cx="583441" cy="230832"/>
          </a:xfrm>
          <a:prstGeom prst="rect">
            <a:avLst/>
          </a:prstGeom>
          <a:noFill/>
        </p:spPr>
        <p:txBody>
          <a:bodyPr wrap="square" rtlCol="0" anchor="ctr">
            <a:spAutoFit/>
          </a:bodyPr>
          <a:lstStyle/>
          <a:p>
            <a:pPr algn="ct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名前</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47940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490523F-558A-0D4F-A4E6-58EE68D5D024}"/>
              </a:ext>
            </a:extLst>
          </p:cNvPr>
          <p:cNvSpPr/>
          <p:nvPr/>
        </p:nvSpPr>
        <p:spPr>
          <a:xfrm>
            <a:off x="791932" y="5305999"/>
            <a:ext cx="8776777" cy="3225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F6F0BF73-9D03-9644-86A9-ADDBCC417479}"/>
              </a:ext>
            </a:extLst>
          </p:cNvPr>
          <p:cNvSpPr/>
          <p:nvPr/>
        </p:nvSpPr>
        <p:spPr>
          <a:xfrm>
            <a:off x="791933" y="3047909"/>
            <a:ext cx="8776777" cy="32258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F4213427-31A1-E847-BFB1-E8EAE55436FC}"/>
              </a:ext>
            </a:extLst>
          </p:cNvPr>
          <p:cNvSpPr/>
          <p:nvPr/>
        </p:nvSpPr>
        <p:spPr>
          <a:xfrm>
            <a:off x="337288" y="1112011"/>
            <a:ext cx="454645" cy="451656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7BDD21D5-90F0-D643-9F2D-759F82905178}"/>
              </a:ext>
            </a:extLst>
          </p:cNvPr>
          <p:cNvSpPr/>
          <p:nvPr/>
        </p:nvSpPr>
        <p:spPr>
          <a:xfrm>
            <a:off x="337288" y="686423"/>
            <a:ext cx="9231423" cy="425981"/>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ECEAA29-BED2-C247-9D07-9D40CBD884A4}"/>
              </a:ext>
            </a:extLst>
          </p:cNvPr>
          <p:cNvSpPr txBox="1"/>
          <p:nvPr/>
        </p:nvSpPr>
        <p:spPr>
          <a:xfrm>
            <a:off x="366844" y="1434985"/>
            <a:ext cx="395536" cy="1612925"/>
          </a:xfrm>
          <a:prstGeom prst="rect">
            <a:avLst/>
          </a:prstGeom>
          <a:noFill/>
        </p:spPr>
        <p:txBody>
          <a:bodyPr vert="eaVert" wrap="square" rtlCol="0">
            <a:spAutoFit/>
          </a:bodyPr>
          <a:lstStyle/>
          <a:p>
            <a:pPr algn="ctr"/>
            <a:r>
              <a:rPr lang="ja-JP" altLang="en-US" sz="1200" dirty="0">
                <a:solidFill>
                  <a:srgbClr val="404040"/>
                </a:solidFill>
                <a:latin typeface="メイリオ"/>
                <a:ea typeface="メイリオ"/>
                <a:cs typeface="メイリオ"/>
              </a:rPr>
              <a:t>収入の部</a:t>
            </a:r>
            <a:endParaRPr kumimoji="1" lang="ja-JP" altLang="en-US" dirty="0">
              <a:solidFill>
                <a:srgbClr val="404040"/>
              </a:solidFill>
              <a:latin typeface="メイリオ"/>
              <a:ea typeface="メイリオ"/>
              <a:cs typeface="メイリオ"/>
            </a:endParaRPr>
          </a:p>
        </p:txBody>
      </p:sp>
      <p:cxnSp>
        <p:nvCxnSpPr>
          <p:cNvPr id="14" name="直線コネクタ 13">
            <a:extLst>
              <a:ext uri="{FF2B5EF4-FFF2-40B4-BE49-F238E27FC236}">
                <a16:creationId xmlns:a16="http://schemas.microsoft.com/office/drawing/2014/main" id="{04844EFF-A56C-A94C-B37E-F3C52515E167}"/>
              </a:ext>
            </a:extLst>
          </p:cNvPr>
          <p:cNvCxnSpPr/>
          <p:nvPr/>
        </p:nvCxnSpPr>
        <p:spPr>
          <a:xfrm>
            <a:off x="791932" y="1112404"/>
            <a:ext cx="1" cy="4516177"/>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23EE54D6-784A-D840-84FC-EB274E661312}"/>
              </a:ext>
            </a:extLst>
          </p:cNvPr>
          <p:cNvCxnSpPr/>
          <p:nvPr/>
        </p:nvCxnSpPr>
        <p:spPr>
          <a:xfrm flipH="1">
            <a:off x="2579014" y="686423"/>
            <a:ext cx="3"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86962684-D876-CC40-99A5-6B05930EFFC6}"/>
              </a:ext>
            </a:extLst>
          </p:cNvPr>
          <p:cNvCxnSpPr/>
          <p:nvPr/>
        </p:nvCxnSpPr>
        <p:spPr>
          <a:xfrm>
            <a:off x="337289" y="1112404"/>
            <a:ext cx="923142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30C302BF-D575-D848-9091-CB108151DB5D}"/>
              </a:ext>
            </a:extLst>
          </p:cNvPr>
          <p:cNvCxnSpPr/>
          <p:nvPr/>
        </p:nvCxnSpPr>
        <p:spPr>
          <a:xfrm>
            <a:off x="337289" y="6059417"/>
            <a:ext cx="923142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1CCEDDED-B05D-D74E-A8EB-4EBF2D1A0301}"/>
              </a:ext>
            </a:extLst>
          </p:cNvPr>
          <p:cNvCxnSpPr/>
          <p:nvPr/>
        </p:nvCxnSpPr>
        <p:spPr>
          <a:xfrm>
            <a:off x="337289" y="5628580"/>
            <a:ext cx="923142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317565F2-EBB6-A24E-9169-543435D872E7}"/>
              </a:ext>
            </a:extLst>
          </p:cNvPr>
          <p:cNvCxnSpPr/>
          <p:nvPr/>
        </p:nvCxnSpPr>
        <p:spPr>
          <a:xfrm>
            <a:off x="337289" y="3370491"/>
            <a:ext cx="923142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9F874763-06EA-1F4D-8E29-81FE6B2BEC3C}"/>
              </a:ext>
            </a:extLst>
          </p:cNvPr>
          <p:cNvSpPr txBox="1"/>
          <p:nvPr/>
        </p:nvSpPr>
        <p:spPr>
          <a:xfrm>
            <a:off x="366844" y="3693074"/>
            <a:ext cx="395536" cy="1612925"/>
          </a:xfrm>
          <a:prstGeom prst="rect">
            <a:avLst/>
          </a:prstGeom>
          <a:noFill/>
        </p:spPr>
        <p:txBody>
          <a:bodyPr vert="eaVert" wrap="square" rtlCol="0">
            <a:spAutoFit/>
          </a:bodyPr>
          <a:lstStyle/>
          <a:p>
            <a:pPr algn="ctr"/>
            <a:r>
              <a:rPr lang="ja-JP" altLang="en-US" sz="1200" dirty="0">
                <a:solidFill>
                  <a:srgbClr val="404040"/>
                </a:solidFill>
                <a:latin typeface="メイリオ"/>
                <a:ea typeface="メイリオ"/>
                <a:cs typeface="メイリオ"/>
              </a:rPr>
              <a:t>支出の部</a:t>
            </a:r>
            <a:endParaRPr kumimoji="1" lang="ja-JP" altLang="en-US" dirty="0">
              <a:solidFill>
                <a:srgbClr val="404040"/>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F7177733-0A5C-8840-9FB8-4DC1970FC4EB}"/>
              </a:ext>
            </a:extLst>
          </p:cNvPr>
          <p:cNvSpPr txBox="1"/>
          <p:nvPr/>
        </p:nvSpPr>
        <p:spPr>
          <a:xfrm>
            <a:off x="762381" y="746427"/>
            <a:ext cx="1421099" cy="305973"/>
          </a:xfrm>
          <a:prstGeom prst="rect">
            <a:avLst/>
          </a:prstGeom>
          <a:noFill/>
        </p:spPr>
        <p:txBody>
          <a:bodyPr vert="horz" wrap="square" rtlCol="0">
            <a:spAutoFit/>
          </a:bodyPr>
          <a:lstStyle/>
          <a:p>
            <a:pPr algn="ctr"/>
            <a:r>
              <a:rPr lang="ja-JP" altLang="en-US" sz="1200" dirty="0">
                <a:solidFill>
                  <a:srgbClr val="404040"/>
                </a:solidFill>
                <a:latin typeface="メイリオ"/>
                <a:ea typeface="メイリオ"/>
                <a:cs typeface="メイリオ"/>
              </a:rPr>
              <a:t>項目</a:t>
            </a:r>
            <a:endParaRPr kumimoji="1" lang="ja-JP" altLang="en-US" dirty="0">
              <a:solidFill>
                <a:srgbClr val="404040"/>
              </a:solidFill>
              <a:latin typeface="メイリオ"/>
              <a:ea typeface="メイリオ"/>
              <a:cs typeface="メイリオ"/>
            </a:endParaRPr>
          </a:p>
        </p:txBody>
      </p:sp>
      <p:cxnSp>
        <p:nvCxnSpPr>
          <p:cNvPr id="22" name="直線コネクタ 21">
            <a:extLst>
              <a:ext uri="{FF2B5EF4-FFF2-40B4-BE49-F238E27FC236}">
                <a16:creationId xmlns:a16="http://schemas.microsoft.com/office/drawing/2014/main" id="{EA2C9A3E-815C-6C45-9C91-76BF69B2A4BE}"/>
              </a:ext>
            </a:extLst>
          </p:cNvPr>
          <p:cNvCxnSpPr/>
          <p:nvPr/>
        </p:nvCxnSpPr>
        <p:spPr>
          <a:xfrm>
            <a:off x="791933" y="1434988"/>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55DD0BA2-AAD8-604E-99E9-8F21A85ACE46}"/>
              </a:ext>
            </a:extLst>
          </p:cNvPr>
          <p:cNvCxnSpPr/>
          <p:nvPr/>
        </p:nvCxnSpPr>
        <p:spPr>
          <a:xfrm>
            <a:off x="791933" y="2080156"/>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1F850FC3-21E9-1B4D-A7A4-368F720204AB}"/>
              </a:ext>
            </a:extLst>
          </p:cNvPr>
          <p:cNvCxnSpPr/>
          <p:nvPr/>
        </p:nvCxnSpPr>
        <p:spPr>
          <a:xfrm>
            <a:off x="791933" y="2402740"/>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20730536-6261-8A49-9BC6-B09C905E6B1B}"/>
              </a:ext>
            </a:extLst>
          </p:cNvPr>
          <p:cNvCxnSpPr/>
          <p:nvPr/>
        </p:nvCxnSpPr>
        <p:spPr>
          <a:xfrm>
            <a:off x="791933" y="2725324"/>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6" name="直線コネクタ 25">
            <a:extLst>
              <a:ext uri="{FF2B5EF4-FFF2-40B4-BE49-F238E27FC236}">
                <a16:creationId xmlns:a16="http://schemas.microsoft.com/office/drawing/2014/main" id="{5E533C0C-2A67-114C-A292-DB0BD6A60F4E}"/>
              </a:ext>
            </a:extLst>
          </p:cNvPr>
          <p:cNvCxnSpPr/>
          <p:nvPr/>
        </p:nvCxnSpPr>
        <p:spPr>
          <a:xfrm>
            <a:off x="791933" y="3047905"/>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F1F0875E-986E-6A42-A2F4-6D4755E659D5}"/>
              </a:ext>
            </a:extLst>
          </p:cNvPr>
          <p:cNvCxnSpPr/>
          <p:nvPr/>
        </p:nvCxnSpPr>
        <p:spPr>
          <a:xfrm>
            <a:off x="791933" y="3693076"/>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EADAC41A-9801-154F-9FDE-184909523110}"/>
              </a:ext>
            </a:extLst>
          </p:cNvPr>
          <p:cNvCxnSpPr/>
          <p:nvPr/>
        </p:nvCxnSpPr>
        <p:spPr>
          <a:xfrm>
            <a:off x="791933" y="4338245"/>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79A65982-E698-484A-8C11-C744BDF804F3}"/>
              </a:ext>
            </a:extLst>
          </p:cNvPr>
          <p:cNvCxnSpPr/>
          <p:nvPr/>
        </p:nvCxnSpPr>
        <p:spPr>
          <a:xfrm>
            <a:off x="791933" y="4660830"/>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DD54E679-7AE9-984B-8CD3-9C6AAF4D2036}"/>
              </a:ext>
            </a:extLst>
          </p:cNvPr>
          <p:cNvCxnSpPr/>
          <p:nvPr/>
        </p:nvCxnSpPr>
        <p:spPr>
          <a:xfrm>
            <a:off x="791933" y="4983414"/>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187A05F5-BE32-BA4B-8D5A-DCEAF352F165}"/>
              </a:ext>
            </a:extLst>
          </p:cNvPr>
          <p:cNvCxnSpPr/>
          <p:nvPr/>
        </p:nvCxnSpPr>
        <p:spPr>
          <a:xfrm>
            <a:off x="791933" y="5305999"/>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ACDB9A22-3AC0-EB4C-B6E1-E42AFCC4A94D}"/>
              </a:ext>
            </a:extLst>
          </p:cNvPr>
          <p:cNvCxnSpPr/>
          <p:nvPr/>
        </p:nvCxnSpPr>
        <p:spPr>
          <a:xfrm flipH="1">
            <a:off x="6073864" y="686423"/>
            <a:ext cx="3" cy="580383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34" name="直線コネクタ 33">
            <a:extLst>
              <a:ext uri="{FF2B5EF4-FFF2-40B4-BE49-F238E27FC236}">
                <a16:creationId xmlns:a16="http://schemas.microsoft.com/office/drawing/2014/main" id="{811DF7E1-83DD-5142-8645-5084435943EC}"/>
              </a:ext>
            </a:extLst>
          </p:cNvPr>
          <p:cNvCxnSpPr/>
          <p:nvPr/>
        </p:nvCxnSpPr>
        <p:spPr>
          <a:xfrm flipH="1">
            <a:off x="7238814" y="686423"/>
            <a:ext cx="3" cy="580383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F5F54B9-6029-424F-BA90-7C0DA24DAE14}"/>
              </a:ext>
            </a:extLst>
          </p:cNvPr>
          <p:cNvCxnSpPr/>
          <p:nvPr/>
        </p:nvCxnSpPr>
        <p:spPr>
          <a:xfrm flipH="1">
            <a:off x="8403764" y="686423"/>
            <a:ext cx="3" cy="580383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39" name="直線コネクタ 38">
            <a:extLst>
              <a:ext uri="{FF2B5EF4-FFF2-40B4-BE49-F238E27FC236}">
                <a16:creationId xmlns:a16="http://schemas.microsoft.com/office/drawing/2014/main" id="{CFE0DF95-F471-B24F-AFDF-CFB365753D79}"/>
              </a:ext>
            </a:extLst>
          </p:cNvPr>
          <p:cNvCxnSpPr/>
          <p:nvPr/>
        </p:nvCxnSpPr>
        <p:spPr>
          <a:xfrm flipH="1">
            <a:off x="3743964" y="686423"/>
            <a:ext cx="3" cy="580383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41" name="直線コネクタ 40">
            <a:extLst>
              <a:ext uri="{FF2B5EF4-FFF2-40B4-BE49-F238E27FC236}">
                <a16:creationId xmlns:a16="http://schemas.microsoft.com/office/drawing/2014/main" id="{1D379A3F-C1D3-4446-8890-A934AE6B24B2}"/>
              </a:ext>
            </a:extLst>
          </p:cNvPr>
          <p:cNvCxnSpPr/>
          <p:nvPr/>
        </p:nvCxnSpPr>
        <p:spPr>
          <a:xfrm flipH="1">
            <a:off x="4908914" y="686423"/>
            <a:ext cx="3" cy="580383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a:extLst>
              <a:ext uri="{FF2B5EF4-FFF2-40B4-BE49-F238E27FC236}">
                <a16:creationId xmlns:a16="http://schemas.microsoft.com/office/drawing/2014/main" id="{212FA13B-2964-4F48-B35F-75FF2492A688}"/>
              </a:ext>
            </a:extLst>
          </p:cNvPr>
          <p:cNvSpPr txBox="1"/>
          <p:nvPr/>
        </p:nvSpPr>
        <p:spPr>
          <a:xfrm>
            <a:off x="2579014" y="776302"/>
            <a:ext cx="1164946" cy="246221"/>
          </a:xfrm>
          <a:prstGeom prst="rect">
            <a:avLst/>
          </a:prstGeom>
          <a:noFill/>
        </p:spPr>
        <p:txBody>
          <a:bodyPr vert="horz" wrap="square" rtlCol="0" anchor="ctr">
            <a:spAutoFit/>
          </a:bodyPr>
          <a:lstStyle/>
          <a:p>
            <a:pPr algn="ctr"/>
            <a:r>
              <a:rPr lang="ja-JP" altLang="en-US" sz="1000" dirty="0">
                <a:solidFill>
                  <a:srgbClr val="404040"/>
                </a:solidFill>
                <a:latin typeface="メイリオ"/>
                <a:ea typeface="メイリオ"/>
                <a:cs typeface="メイリオ"/>
              </a:rPr>
              <a:t>1月</a:t>
            </a:r>
            <a:endParaRPr kumimoji="1" lang="ja-JP" altLang="en-US" sz="1200" dirty="0">
              <a:solidFill>
                <a:srgbClr val="404040"/>
              </a:solidFill>
              <a:latin typeface="メイリオ"/>
              <a:ea typeface="メイリオ"/>
              <a:cs typeface="メイリオ"/>
            </a:endParaRPr>
          </a:p>
        </p:txBody>
      </p:sp>
      <p:sp>
        <p:nvSpPr>
          <p:cNvPr id="46" name="テキスト ボックス 45">
            <a:extLst>
              <a:ext uri="{FF2B5EF4-FFF2-40B4-BE49-F238E27FC236}">
                <a16:creationId xmlns:a16="http://schemas.microsoft.com/office/drawing/2014/main" id="{82ECF7D2-7CA1-4F40-859C-A4E569E2D529}"/>
              </a:ext>
            </a:extLst>
          </p:cNvPr>
          <p:cNvSpPr txBox="1"/>
          <p:nvPr/>
        </p:nvSpPr>
        <p:spPr>
          <a:xfrm>
            <a:off x="3743963" y="776302"/>
            <a:ext cx="1164943" cy="246221"/>
          </a:xfrm>
          <a:prstGeom prst="rect">
            <a:avLst/>
          </a:prstGeom>
          <a:noFill/>
        </p:spPr>
        <p:txBody>
          <a:bodyPr vert="horz" wrap="square" rtlCol="0" anchor="ctr">
            <a:spAutoFit/>
          </a:bodyPr>
          <a:lstStyle/>
          <a:p>
            <a:pPr algn="ctr"/>
            <a:r>
              <a:rPr lang="en-US" altLang="ja-JP" sz="1000" dirty="0">
                <a:solidFill>
                  <a:srgbClr val="404040"/>
                </a:solidFill>
                <a:latin typeface="メイリオ"/>
                <a:ea typeface="メイリオ"/>
                <a:cs typeface="メイリオ"/>
              </a:rPr>
              <a:t>2</a:t>
            </a:r>
            <a:r>
              <a:rPr lang="ja-JP" altLang="en-US" sz="1000" dirty="0">
                <a:solidFill>
                  <a:srgbClr val="404040"/>
                </a:solidFill>
                <a:latin typeface="メイリオ"/>
                <a:ea typeface="メイリオ"/>
                <a:cs typeface="メイリオ"/>
              </a:rPr>
              <a:t>月</a:t>
            </a:r>
            <a:endParaRPr kumimoji="1" lang="ja-JP" altLang="en-US" sz="1200" dirty="0">
              <a:solidFill>
                <a:srgbClr val="404040"/>
              </a:solidFill>
              <a:latin typeface="メイリオ"/>
              <a:ea typeface="メイリオ"/>
              <a:cs typeface="メイリオ"/>
            </a:endParaRPr>
          </a:p>
        </p:txBody>
      </p:sp>
      <p:sp>
        <p:nvSpPr>
          <p:cNvPr id="48" name="テキスト ボックス 47">
            <a:extLst>
              <a:ext uri="{FF2B5EF4-FFF2-40B4-BE49-F238E27FC236}">
                <a16:creationId xmlns:a16="http://schemas.microsoft.com/office/drawing/2014/main" id="{A5FDF92F-1D81-6E48-BC46-48C1A203A8E3}"/>
              </a:ext>
            </a:extLst>
          </p:cNvPr>
          <p:cNvSpPr txBox="1"/>
          <p:nvPr/>
        </p:nvSpPr>
        <p:spPr>
          <a:xfrm>
            <a:off x="4908912" y="776302"/>
            <a:ext cx="1164940" cy="246221"/>
          </a:xfrm>
          <a:prstGeom prst="rect">
            <a:avLst/>
          </a:prstGeom>
          <a:noFill/>
        </p:spPr>
        <p:txBody>
          <a:bodyPr vert="horz" wrap="square" rtlCol="0" anchor="ctr">
            <a:spAutoFit/>
          </a:bodyPr>
          <a:lstStyle/>
          <a:p>
            <a:pPr algn="ctr"/>
            <a:r>
              <a:rPr lang="en-US" altLang="ja-JP" sz="1000" dirty="0">
                <a:solidFill>
                  <a:srgbClr val="404040"/>
                </a:solidFill>
                <a:latin typeface="メイリオ"/>
                <a:ea typeface="メイリオ"/>
                <a:cs typeface="メイリオ"/>
              </a:rPr>
              <a:t>3</a:t>
            </a:r>
            <a:r>
              <a:rPr lang="ja-JP" altLang="en-US" sz="1000" dirty="0">
                <a:solidFill>
                  <a:srgbClr val="404040"/>
                </a:solidFill>
                <a:latin typeface="メイリオ"/>
                <a:ea typeface="メイリオ"/>
                <a:cs typeface="メイリオ"/>
              </a:rPr>
              <a:t>月</a:t>
            </a:r>
            <a:endParaRPr kumimoji="1" lang="ja-JP" altLang="en-US" sz="1200" dirty="0">
              <a:solidFill>
                <a:srgbClr val="404040"/>
              </a:solidFill>
              <a:latin typeface="メイリオ"/>
              <a:ea typeface="メイリオ"/>
              <a:cs typeface="メイリオ"/>
            </a:endParaRPr>
          </a:p>
        </p:txBody>
      </p:sp>
      <p:sp>
        <p:nvSpPr>
          <p:cNvPr id="51" name="テキスト ボックス 50">
            <a:extLst>
              <a:ext uri="{FF2B5EF4-FFF2-40B4-BE49-F238E27FC236}">
                <a16:creationId xmlns:a16="http://schemas.microsoft.com/office/drawing/2014/main" id="{BE84C1D5-5C88-7444-A8CC-068290342E25}"/>
              </a:ext>
            </a:extLst>
          </p:cNvPr>
          <p:cNvSpPr txBox="1"/>
          <p:nvPr/>
        </p:nvSpPr>
        <p:spPr>
          <a:xfrm>
            <a:off x="6073863" y="776302"/>
            <a:ext cx="1164935" cy="246221"/>
          </a:xfrm>
          <a:prstGeom prst="rect">
            <a:avLst/>
          </a:prstGeom>
          <a:noFill/>
        </p:spPr>
        <p:txBody>
          <a:bodyPr vert="horz" wrap="square" rtlCol="0" anchor="ctr">
            <a:spAutoFit/>
          </a:bodyPr>
          <a:lstStyle/>
          <a:p>
            <a:pPr algn="ctr"/>
            <a:r>
              <a:rPr lang="en-US" altLang="ja-JP" sz="1000" dirty="0">
                <a:solidFill>
                  <a:srgbClr val="404040"/>
                </a:solidFill>
                <a:latin typeface="メイリオ"/>
                <a:ea typeface="メイリオ"/>
                <a:cs typeface="メイリオ"/>
              </a:rPr>
              <a:t>4</a:t>
            </a:r>
            <a:r>
              <a:rPr lang="ja-JP" altLang="en-US" sz="1000" dirty="0">
                <a:solidFill>
                  <a:srgbClr val="404040"/>
                </a:solidFill>
                <a:latin typeface="メイリオ"/>
                <a:ea typeface="メイリオ"/>
                <a:cs typeface="メイリオ"/>
              </a:rPr>
              <a:t>月</a:t>
            </a:r>
            <a:endParaRPr kumimoji="1" lang="ja-JP" altLang="en-US" sz="1200" dirty="0">
              <a:solidFill>
                <a:srgbClr val="404040"/>
              </a:solidFill>
              <a:latin typeface="メイリオ"/>
              <a:ea typeface="メイリオ"/>
              <a:cs typeface="メイリオ"/>
            </a:endParaRPr>
          </a:p>
        </p:txBody>
      </p:sp>
      <p:sp>
        <p:nvSpPr>
          <p:cNvPr id="53" name="テキスト ボックス 52">
            <a:extLst>
              <a:ext uri="{FF2B5EF4-FFF2-40B4-BE49-F238E27FC236}">
                <a16:creationId xmlns:a16="http://schemas.microsoft.com/office/drawing/2014/main" id="{1744DE13-015F-D947-94F8-7E6458DA66E3}"/>
              </a:ext>
            </a:extLst>
          </p:cNvPr>
          <p:cNvSpPr txBox="1"/>
          <p:nvPr/>
        </p:nvSpPr>
        <p:spPr>
          <a:xfrm>
            <a:off x="7238813" y="776302"/>
            <a:ext cx="1164931" cy="246221"/>
          </a:xfrm>
          <a:prstGeom prst="rect">
            <a:avLst/>
          </a:prstGeom>
          <a:noFill/>
        </p:spPr>
        <p:txBody>
          <a:bodyPr vert="horz" wrap="square" rtlCol="0" anchor="ctr">
            <a:spAutoFit/>
          </a:bodyPr>
          <a:lstStyle/>
          <a:p>
            <a:pPr algn="ctr"/>
            <a:r>
              <a:rPr lang="en-US" altLang="ja-JP" sz="1000" dirty="0">
                <a:solidFill>
                  <a:srgbClr val="404040"/>
                </a:solidFill>
                <a:latin typeface="メイリオ"/>
                <a:ea typeface="メイリオ"/>
                <a:cs typeface="メイリオ"/>
              </a:rPr>
              <a:t>5</a:t>
            </a:r>
            <a:r>
              <a:rPr lang="ja-JP" altLang="en-US" sz="1000" dirty="0">
                <a:solidFill>
                  <a:srgbClr val="404040"/>
                </a:solidFill>
                <a:latin typeface="メイリオ"/>
                <a:ea typeface="メイリオ"/>
                <a:cs typeface="メイリオ"/>
              </a:rPr>
              <a:t>月</a:t>
            </a:r>
            <a:endParaRPr kumimoji="1" lang="ja-JP" altLang="en-US" sz="1200" dirty="0">
              <a:solidFill>
                <a:srgbClr val="404040"/>
              </a:solidFill>
              <a:latin typeface="メイリオ"/>
              <a:ea typeface="メイリオ"/>
              <a:cs typeface="メイリオ"/>
            </a:endParaRPr>
          </a:p>
        </p:txBody>
      </p:sp>
      <p:sp>
        <p:nvSpPr>
          <p:cNvPr id="55" name="テキスト ボックス 54">
            <a:extLst>
              <a:ext uri="{FF2B5EF4-FFF2-40B4-BE49-F238E27FC236}">
                <a16:creationId xmlns:a16="http://schemas.microsoft.com/office/drawing/2014/main" id="{645C9F6E-1BCE-0546-B91F-0648186983BC}"/>
              </a:ext>
            </a:extLst>
          </p:cNvPr>
          <p:cNvSpPr txBox="1"/>
          <p:nvPr/>
        </p:nvSpPr>
        <p:spPr>
          <a:xfrm>
            <a:off x="8403762" y="776302"/>
            <a:ext cx="1164947" cy="246221"/>
          </a:xfrm>
          <a:prstGeom prst="rect">
            <a:avLst/>
          </a:prstGeom>
          <a:noFill/>
        </p:spPr>
        <p:txBody>
          <a:bodyPr vert="horz" wrap="square" rtlCol="0" anchor="ctr">
            <a:spAutoFit/>
          </a:bodyPr>
          <a:lstStyle/>
          <a:p>
            <a:pPr algn="ctr"/>
            <a:r>
              <a:rPr lang="en-US" altLang="ja-JP" sz="1000" dirty="0">
                <a:solidFill>
                  <a:srgbClr val="404040"/>
                </a:solidFill>
                <a:latin typeface="メイリオ"/>
                <a:ea typeface="メイリオ"/>
                <a:cs typeface="メイリオ"/>
              </a:rPr>
              <a:t>6</a:t>
            </a:r>
            <a:r>
              <a:rPr lang="ja-JP" altLang="en-US" sz="1000" dirty="0">
                <a:solidFill>
                  <a:srgbClr val="404040"/>
                </a:solidFill>
                <a:latin typeface="メイリオ"/>
                <a:ea typeface="メイリオ"/>
                <a:cs typeface="メイリオ"/>
              </a:rPr>
              <a:t>月</a:t>
            </a:r>
            <a:endParaRPr kumimoji="1" lang="ja-JP" altLang="en-US" sz="1200" dirty="0">
              <a:solidFill>
                <a:srgbClr val="404040"/>
              </a:solidFill>
              <a:latin typeface="メイリオ"/>
              <a:ea typeface="メイリオ"/>
              <a:cs typeface="メイリオ"/>
            </a:endParaRPr>
          </a:p>
        </p:txBody>
      </p:sp>
      <p:cxnSp>
        <p:nvCxnSpPr>
          <p:cNvPr id="57" name="直線コネクタ 56">
            <a:extLst>
              <a:ext uri="{FF2B5EF4-FFF2-40B4-BE49-F238E27FC236}">
                <a16:creationId xmlns:a16="http://schemas.microsoft.com/office/drawing/2014/main" id="{FA1FF9D4-F4A6-394C-BEA7-089BD6A3C3C7}"/>
              </a:ext>
            </a:extLst>
          </p:cNvPr>
          <p:cNvCxnSpPr/>
          <p:nvPr/>
        </p:nvCxnSpPr>
        <p:spPr>
          <a:xfrm>
            <a:off x="791933" y="1757572"/>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cxnSp>
        <p:nvCxnSpPr>
          <p:cNvPr id="58" name="直線コネクタ 57">
            <a:extLst>
              <a:ext uri="{FF2B5EF4-FFF2-40B4-BE49-F238E27FC236}">
                <a16:creationId xmlns:a16="http://schemas.microsoft.com/office/drawing/2014/main" id="{B2669E8B-10D8-4A4F-9B42-785E88FEDCD0}"/>
              </a:ext>
            </a:extLst>
          </p:cNvPr>
          <p:cNvCxnSpPr/>
          <p:nvPr/>
        </p:nvCxnSpPr>
        <p:spPr>
          <a:xfrm>
            <a:off x="791933" y="4015661"/>
            <a:ext cx="8776779" cy="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sp>
        <p:nvSpPr>
          <p:cNvPr id="59" name="テキスト ボックス 58">
            <a:extLst>
              <a:ext uri="{FF2B5EF4-FFF2-40B4-BE49-F238E27FC236}">
                <a16:creationId xmlns:a16="http://schemas.microsoft.com/office/drawing/2014/main" id="{43CD14A6-20CB-0A4C-84B5-F33DE6ECF2AB}"/>
              </a:ext>
            </a:extLst>
          </p:cNvPr>
          <p:cNvSpPr txBox="1"/>
          <p:nvPr/>
        </p:nvSpPr>
        <p:spPr>
          <a:xfrm>
            <a:off x="1670177" y="3073210"/>
            <a:ext cx="860744" cy="271975"/>
          </a:xfrm>
          <a:prstGeom prst="rect">
            <a:avLst/>
          </a:prstGeom>
          <a:noFill/>
        </p:spPr>
        <p:txBody>
          <a:bodyPr vert="horz" wrap="square" rtlCol="0" anchor="ctr">
            <a:spAutoFit/>
          </a:bodyPr>
          <a:lstStyle/>
          <a:p>
            <a:pPr algn="r"/>
            <a:r>
              <a:rPr lang="en-US" altLang="en-US" sz="1000" dirty="0">
                <a:solidFill>
                  <a:srgbClr val="404040"/>
                </a:solidFill>
                <a:latin typeface="メイリオ"/>
                <a:ea typeface="メイリオ"/>
                <a:cs typeface="メイリオ"/>
              </a:rPr>
              <a:t>収入合計</a:t>
            </a:r>
            <a:endParaRPr kumimoji="1" lang="ja-JP" altLang="en-US" sz="1200" dirty="0">
              <a:solidFill>
                <a:srgbClr val="404040"/>
              </a:solidFill>
              <a:latin typeface="メイリオ"/>
              <a:ea typeface="メイリオ"/>
              <a:cs typeface="メイリオ"/>
            </a:endParaRPr>
          </a:p>
        </p:txBody>
      </p:sp>
      <p:sp>
        <p:nvSpPr>
          <p:cNvPr id="60" name="テキスト ボックス 59">
            <a:extLst>
              <a:ext uri="{FF2B5EF4-FFF2-40B4-BE49-F238E27FC236}">
                <a16:creationId xmlns:a16="http://schemas.microsoft.com/office/drawing/2014/main" id="{82998DD4-E55D-4145-BB35-A388AC76E583}"/>
              </a:ext>
            </a:extLst>
          </p:cNvPr>
          <p:cNvSpPr txBox="1"/>
          <p:nvPr/>
        </p:nvSpPr>
        <p:spPr>
          <a:xfrm>
            <a:off x="1670177" y="5331302"/>
            <a:ext cx="860744" cy="271975"/>
          </a:xfrm>
          <a:prstGeom prst="rect">
            <a:avLst/>
          </a:prstGeom>
          <a:noFill/>
        </p:spPr>
        <p:txBody>
          <a:bodyPr vert="horz" wrap="square" rtlCol="0" anchor="ctr">
            <a:spAutoFit/>
          </a:bodyPr>
          <a:lstStyle/>
          <a:p>
            <a:pPr algn="r"/>
            <a:r>
              <a:rPr lang="ja-JP" altLang="en-US" sz="1000" dirty="0">
                <a:solidFill>
                  <a:srgbClr val="404040"/>
                </a:solidFill>
                <a:latin typeface="メイリオ"/>
                <a:ea typeface="メイリオ"/>
                <a:cs typeface="メイリオ"/>
              </a:rPr>
              <a:t>支出</a:t>
            </a:r>
            <a:r>
              <a:rPr lang="en-US" altLang="en-US" sz="1000" dirty="0">
                <a:solidFill>
                  <a:srgbClr val="404040"/>
                </a:solidFill>
                <a:latin typeface="メイリオ"/>
                <a:ea typeface="メイリオ"/>
                <a:cs typeface="メイリオ"/>
              </a:rPr>
              <a:t>合計</a:t>
            </a:r>
            <a:endParaRPr kumimoji="1" lang="ja-JP" altLang="en-US" sz="1200" dirty="0">
              <a:solidFill>
                <a:srgbClr val="404040"/>
              </a:solidFill>
              <a:latin typeface="メイリオ"/>
              <a:ea typeface="メイリオ"/>
              <a:cs typeface="メイリオ"/>
            </a:endParaRPr>
          </a:p>
        </p:txBody>
      </p:sp>
      <p:sp>
        <p:nvSpPr>
          <p:cNvPr id="61" name="テキスト ボックス 60">
            <a:extLst>
              <a:ext uri="{FF2B5EF4-FFF2-40B4-BE49-F238E27FC236}">
                <a16:creationId xmlns:a16="http://schemas.microsoft.com/office/drawing/2014/main" id="{E447289B-58ED-544D-8247-85D23037AC90}"/>
              </a:ext>
            </a:extLst>
          </p:cNvPr>
          <p:cNvSpPr txBox="1"/>
          <p:nvPr/>
        </p:nvSpPr>
        <p:spPr>
          <a:xfrm>
            <a:off x="1670177" y="5699511"/>
            <a:ext cx="860744" cy="288974"/>
          </a:xfrm>
          <a:prstGeom prst="rect">
            <a:avLst/>
          </a:prstGeom>
          <a:noFill/>
        </p:spPr>
        <p:txBody>
          <a:bodyPr vert="horz" wrap="square" rtlCol="0" anchor="ctr">
            <a:spAutoFit/>
          </a:bodyPr>
          <a:lstStyle/>
          <a:p>
            <a:pPr algn="r"/>
            <a:r>
              <a:rPr lang="ja-JP" altLang="en-US" sz="1100" dirty="0">
                <a:solidFill>
                  <a:srgbClr val="404040"/>
                </a:solidFill>
                <a:latin typeface="メイリオ"/>
                <a:ea typeface="メイリオ"/>
                <a:cs typeface="メイリオ"/>
              </a:rPr>
              <a:t>収支</a:t>
            </a:r>
            <a:endParaRPr kumimoji="1" lang="ja-JP" altLang="en-US" sz="1600" dirty="0">
              <a:solidFill>
                <a:srgbClr val="404040"/>
              </a:solidFill>
              <a:latin typeface="メイリオ"/>
              <a:ea typeface="メイリオ"/>
              <a:cs typeface="メイリオ"/>
            </a:endParaRPr>
          </a:p>
        </p:txBody>
      </p:sp>
      <p:sp>
        <p:nvSpPr>
          <p:cNvPr id="62" name="テキスト ボックス 61">
            <a:extLst>
              <a:ext uri="{FF2B5EF4-FFF2-40B4-BE49-F238E27FC236}">
                <a16:creationId xmlns:a16="http://schemas.microsoft.com/office/drawing/2014/main" id="{E06739D0-2D32-A047-B7AB-604804CA077E}"/>
              </a:ext>
            </a:extLst>
          </p:cNvPr>
          <p:cNvSpPr txBox="1"/>
          <p:nvPr/>
        </p:nvSpPr>
        <p:spPr>
          <a:xfrm>
            <a:off x="1670177" y="6130347"/>
            <a:ext cx="860744" cy="288974"/>
          </a:xfrm>
          <a:prstGeom prst="rect">
            <a:avLst/>
          </a:prstGeom>
          <a:noFill/>
        </p:spPr>
        <p:txBody>
          <a:bodyPr vert="horz" wrap="square" rtlCol="0" anchor="ctr">
            <a:spAutoFit/>
          </a:bodyPr>
          <a:lstStyle/>
          <a:p>
            <a:pPr algn="r"/>
            <a:r>
              <a:rPr lang="ja-JP" altLang="en-US" sz="1100" dirty="0">
                <a:solidFill>
                  <a:srgbClr val="404040"/>
                </a:solidFill>
                <a:latin typeface="メイリオ"/>
                <a:ea typeface="メイリオ"/>
                <a:cs typeface="メイリオ"/>
              </a:rPr>
              <a:t>累計</a:t>
            </a:r>
            <a:endParaRPr kumimoji="1" lang="ja-JP" altLang="en-US" sz="1600" dirty="0">
              <a:solidFill>
                <a:srgbClr val="404040"/>
              </a:solidFill>
              <a:latin typeface="メイリオ"/>
              <a:ea typeface="メイリオ"/>
              <a:cs typeface="メイリオ"/>
            </a:endParaRPr>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800219" cy="276999"/>
          </a:xfrm>
          <a:prstGeom prst="rect">
            <a:avLst/>
          </a:prstGeom>
          <a:noFill/>
        </p:spPr>
        <p:txBody>
          <a:bodyPr wrap="none" rtlCol="0">
            <a:spAutoFit/>
          </a:bodyPr>
          <a:lstStyle/>
          <a:p>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予算計画</a:t>
            </a: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61610"/>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収支や予算の概算。上記のサンプルでは</a:t>
            </a:r>
            <a:r>
              <a:rPr lang="en-US" altLang="ja-JP" sz="800" dirty="0">
                <a:solidFill>
                  <a:srgbClr val="404040"/>
                </a:solidFill>
                <a:latin typeface="メイリオ"/>
                <a:ea typeface="メイリオ"/>
                <a:cs typeface="メイリオ"/>
              </a:rPr>
              <a:t>1</a:t>
            </a:r>
            <a:r>
              <a:rPr lang="ja-JP" altLang="en-US" sz="800" dirty="0">
                <a:solidFill>
                  <a:srgbClr val="404040"/>
                </a:solidFill>
                <a:latin typeface="メイリオ"/>
                <a:ea typeface="メイリオ"/>
                <a:cs typeface="メイリオ"/>
              </a:rPr>
              <a:t>ヶ月単位で時間軸を設定していますが、週単位や年単位など目的に応じて編集します。</a:t>
            </a:r>
            <a:endParaRPr kumimoji="1" lang="en-US" altLang="ja-JP" sz="800" dirty="0">
              <a:solidFill>
                <a:srgbClr val="404040"/>
              </a:solidFill>
              <a:latin typeface="メイリオ"/>
              <a:ea typeface="メイリオ"/>
              <a:cs typeface="メイリオ"/>
            </a:endParaRPr>
          </a:p>
        </p:txBody>
      </p:sp>
      <p:sp>
        <p:nvSpPr>
          <p:cNvPr id="63" name="正方形/長方形 62">
            <a:extLst>
              <a:ext uri="{FF2B5EF4-FFF2-40B4-BE49-F238E27FC236}">
                <a16:creationId xmlns:a16="http://schemas.microsoft.com/office/drawing/2014/main" id="{5878928E-FFAF-C44B-868D-1E36D3138435}"/>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4" name="テキスト ボックス 63">
            <a:extLst>
              <a:ext uri="{FF2B5EF4-FFF2-40B4-BE49-F238E27FC236}">
                <a16:creationId xmlns:a16="http://schemas.microsoft.com/office/drawing/2014/main" id="{6D5C2AE2-972A-0743-9DE8-FB826E2AB05C}"/>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P10</a:t>
            </a:r>
            <a:endParaRPr kumimoji="1" lang="en-US" altLang="ja-JP" sz="800" dirty="0">
              <a:solidFill>
                <a:srgbClr val="404040"/>
              </a:solidFill>
              <a:latin typeface="メイリオ"/>
              <a:ea typeface="メイリオ"/>
              <a:cs typeface="メイリオ"/>
            </a:endParaRPr>
          </a:p>
        </p:txBody>
      </p:sp>
      <p:sp>
        <p:nvSpPr>
          <p:cNvPr id="65" name="テキスト ボックス 64">
            <a:extLst>
              <a:ext uri="{FF2B5EF4-FFF2-40B4-BE49-F238E27FC236}">
                <a16:creationId xmlns:a16="http://schemas.microsoft.com/office/drawing/2014/main" id="{2D174D7A-8D58-9C47-AF6B-1C714C2B34F4}"/>
              </a:ext>
            </a:extLst>
          </p:cNvPr>
          <p:cNvSpPr txBox="1"/>
          <p:nvPr/>
        </p:nvSpPr>
        <p:spPr>
          <a:xfrm>
            <a:off x="863417" y="1158280"/>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66" name="テキスト ボックス 65">
            <a:extLst>
              <a:ext uri="{FF2B5EF4-FFF2-40B4-BE49-F238E27FC236}">
                <a16:creationId xmlns:a16="http://schemas.microsoft.com/office/drawing/2014/main" id="{59E3BB87-3365-A343-9E6B-FBE0337A673A}"/>
              </a:ext>
            </a:extLst>
          </p:cNvPr>
          <p:cNvSpPr txBox="1"/>
          <p:nvPr/>
        </p:nvSpPr>
        <p:spPr>
          <a:xfrm>
            <a:off x="2631345" y="115828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7" name="テキスト ボックス 66">
            <a:extLst>
              <a:ext uri="{FF2B5EF4-FFF2-40B4-BE49-F238E27FC236}">
                <a16:creationId xmlns:a16="http://schemas.microsoft.com/office/drawing/2014/main" id="{8313066E-F85E-5C4C-B02A-D5772D5A119C}"/>
              </a:ext>
            </a:extLst>
          </p:cNvPr>
          <p:cNvSpPr txBox="1"/>
          <p:nvPr/>
        </p:nvSpPr>
        <p:spPr>
          <a:xfrm>
            <a:off x="3796295" y="115828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8" name="テキスト ボックス 67">
            <a:extLst>
              <a:ext uri="{FF2B5EF4-FFF2-40B4-BE49-F238E27FC236}">
                <a16:creationId xmlns:a16="http://schemas.microsoft.com/office/drawing/2014/main" id="{94C9B055-49D2-244C-8AAF-1B4EC8AA49D0}"/>
              </a:ext>
            </a:extLst>
          </p:cNvPr>
          <p:cNvSpPr txBox="1"/>
          <p:nvPr/>
        </p:nvSpPr>
        <p:spPr>
          <a:xfrm>
            <a:off x="4961245" y="115828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8293A293-801C-B740-A7A5-9DDB39B1F4B3}"/>
              </a:ext>
            </a:extLst>
          </p:cNvPr>
          <p:cNvSpPr txBox="1"/>
          <p:nvPr/>
        </p:nvSpPr>
        <p:spPr>
          <a:xfrm>
            <a:off x="6126195" y="115828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0" name="テキスト ボックス 69">
            <a:extLst>
              <a:ext uri="{FF2B5EF4-FFF2-40B4-BE49-F238E27FC236}">
                <a16:creationId xmlns:a16="http://schemas.microsoft.com/office/drawing/2014/main" id="{E9BF1DA8-1670-AD4F-9059-2620827A4CCC}"/>
              </a:ext>
            </a:extLst>
          </p:cNvPr>
          <p:cNvSpPr txBox="1"/>
          <p:nvPr/>
        </p:nvSpPr>
        <p:spPr>
          <a:xfrm>
            <a:off x="7291145" y="115828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B2448131-6550-684A-9654-5DFF48451C04}"/>
              </a:ext>
            </a:extLst>
          </p:cNvPr>
          <p:cNvSpPr txBox="1"/>
          <p:nvPr/>
        </p:nvSpPr>
        <p:spPr>
          <a:xfrm>
            <a:off x="8456095" y="115828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cxnSp>
        <p:nvCxnSpPr>
          <p:cNvPr id="72" name="直線コネクタ 71">
            <a:extLst>
              <a:ext uri="{FF2B5EF4-FFF2-40B4-BE49-F238E27FC236}">
                <a16:creationId xmlns:a16="http://schemas.microsoft.com/office/drawing/2014/main" id="{4817482D-AB7D-D94C-A8CE-F42C91AC197C}"/>
              </a:ext>
            </a:extLst>
          </p:cNvPr>
          <p:cNvCxnSpPr/>
          <p:nvPr/>
        </p:nvCxnSpPr>
        <p:spPr>
          <a:xfrm flipH="1">
            <a:off x="9568711" y="838823"/>
            <a:ext cx="3" cy="5803830"/>
          </a:xfrm>
          <a:prstGeom prst="line">
            <a:avLst/>
          </a:prstGeom>
          <a:ln w="12700" cmpd="sng">
            <a:solidFill>
              <a:srgbClr val="404040"/>
            </a:solidFill>
            <a:prstDash val="dot"/>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a:extLst>
              <a:ext uri="{FF2B5EF4-FFF2-40B4-BE49-F238E27FC236}">
                <a16:creationId xmlns:a16="http://schemas.microsoft.com/office/drawing/2014/main" id="{AF5E2A08-23BA-594E-9B2E-130E4C40BA16}"/>
              </a:ext>
            </a:extLst>
          </p:cNvPr>
          <p:cNvSpPr txBox="1"/>
          <p:nvPr/>
        </p:nvSpPr>
        <p:spPr>
          <a:xfrm>
            <a:off x="863417" y="1480864"/>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75" name="テキスト ボックス 74">
            <a:extLst>
              <a:ext uri="{FF2B5EF4-FFF2-40B4-BE49-F238E27FC236}">
                <a16:creationId xmlns:a16="http://schemas.microsoft.com/office/drawing/2014/main" id="{1A24B594-25F4-F346-B74B-A19211AB544B}"/>
              </a:ext>
            </a:extLst>
          </p:cNvPr>
          <p:cNvSpPr txBox="1"/>
          <p:nvPr/>
        </p:nvSpPr>
        <p:spPr>
          <a:xfrm>
            <a:off x="2631345" y="1480864"/>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6" name="テキスト ボックス 75">
            <a:extLst>
              <a:ext uri="{FF2B5EF4-FFF2-40B4-BE49-F238E27FC236}">
                <a16:creationId xmlns:a16="http://schemas.microsoft.com/office/drawing/2014/main" id="{27E679B0-46AA-1A49-B5F8-BB1D7D830469}"/>
              </a:ext>
            </a:extLst>
          </p:cNvPr>
          <p:cNvSpPr txBox="1"/>
          <p:nvPr/>
        </p:nvSpPr>
        <p:spPr>
          <a:xfrm>
            <a:off x="3796295" y="1480864"/>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7" name="テキスト ボックス 76">
            <a:extLst>
              <a:ext uri="{FF2B5EF4-FFF2-40B4-BE49-F238E27FC236}">
                <a16:creationId xmlns:a16="http://schemas.microsoft.com/office/drawing/2014/main" id="{2E1F067E-EAB0-2D4B-9D70-1C4734E83418}"/>
              </a:ext>
            </a:extLst>
          </p:cNvPr>
          <p:cNvSpPr txBox="1"/>
          <p:nvPr/>
        </p:nvSpPr>
        <p:spPr>
          <a:xfrm>
            <a:off x="4961245" y="1480864"/>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8" name="テキスト ボックス 77">
            <a:extLst>
              <a:ext uri="{FF2B5EF4-FFF2-40B4-BE49-F238E27FC236}">
                <a16:creationId xmlns:a16="http://schemas.microsoft.com/office/drawing/2014/main" id="{7ABCC99E-ADE8-2346-99A7-C806F7921235}"/>
              </a:ext>
            </a:extLst>
          </p:cNvPr>
          <p:cNvSpPr txBox="1"/>
          <p:nvPr/>
        </p:nvSpPr>
        <p:spPr>
          <a:xfrm>
            <a:off x="6126195" y="1480864"/>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79" name="テキスト ボックス 78">
            <a:extLst>
              <a:ext uri="{FF2B5EF4-FFF2-40B4-BE49-F238E27FC236}">
                <a16:creationId xmlns:a16="http://schemas.microsoft.com/office/drawing/2014/main" id="{15DA8991-DB8D-0745-B181-B9320F6613E0}"/>
              </a:ext>
            </a:extLst>
          </p:cNvPr>
          <p:cNvSpPr txBox="1"/>
          <p:nvPr/>
        </p:nvSpPr>
        <p:spPr>
          <a:xfrm>
            <a:off x="7291145" y="1480864"/>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0" name="テキスト ボックス 79">
            <a:extLst>
              <a:ext uri="{FF2B5EF4-FFF2-40B4-BE49-F238E27FC236}">
                <a16:creationId xmlns:a16="http://schemas.microsoft.com/office/drawing/2014/main" id="{FD130EFE-5B2F-D94E-944A-210F70CE7FCF}"/>
              </a:ext>
            </a:extLst>
          </p:cNvPr>
          <p:cNvSpPr txBox="1"/>
          <p:nvPr/>
        </p:nvSpPr>
        <p:spPr>
          <a:xfrm>
            <a:off x="8456095" y="1480864"/>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2" name="テキスト ボックス 81">
            <a:extLst>
              <a:ext uri="{FF2B5EF4-FFF2-40B4-BE49-F238E27FC236}">
                <a16:creationId xmlns:a16="http://schemas.microsoft.com/office/drawing/2014/main" id="{C539DDC5-0D05-114E-A5E7-69CBD0C09559}"/>
              </a:ext>
            </a:extLst>
          </p:cNvPr>
          <p:cNvSpPr txBox="1"/>
          <p:nvPr/>
        </p:nvSpPr>
        <p:spPr>
          <a:xfrm>
            <a:off x="863417" y="1803448"/>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83" name="テキスト ボックス 82">
            <a:extLst>
              <a:ext uri="{FF2B5EF4-FFF2-40B4-BE49-F238E27FC236}">
                <a16:creationId xmlns:a16="http://schemas.microsoft.com/office/drawing/2014/main" id="{25D276F4-CC66-1E4D-9144-5B6B31220B3B}"/>
              </a:ext>
            </a:extLst>
          </p:cNvPr>
          <p:cNvSpPr txBox="1"/>
          <p:nvPr/>
        </p:nvSpPr>
        <p:spPr>
          <a:xfrm>
            <a:off x="2631345" y="180344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A4033625-2995-1441-AB3D-27754C6B3FA6}"/>
              </a:ext>
            </a:extLst>
          </p:cNvPr>
          <p:cNvSpPr txBox="1"/>
          <p:nvPr/>
        </p:nvSpPr>
        <p:spPr>
          <a:xfrm>
            <a:off x="3796295" y="180344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5" name="テキスト ボックス 84">
            <a:extLst>
              <a:ext uri="{FF2B5EF4-FFF2-40B4-BE49-F238E27FC236}">
                <a16:creationId xmlns:a16="http://schemas.microsoft.com/office/drawing/2014/main" id="{3CF4766C-DBA1-374C-8B99-11488F5F0803}"/>
              </a:ext>
            </a:extLst>
          </p:cNvPr>
          <p:cNvSpPr txBox="1"/>
          <p:nvPr/>
        </p:nvSpPr>
        <p:spPr>
          <a:xfrm>
            <a:off x="4961245" y="180344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6" name="テキスト ボックス 85">
            <a:extLst>
              <a:ext uri="{FF2B5EF4-FFF2-40B4-BE49-F238E27FC236}">
                <a16:creationId xmlns:a16="http://schemas.microsoft.com/office/drawing/2014/main" id="{1829F76D-881A-3145-BCF4-B7DC69639CB9}"/>
              </a:ext>
            </a:extLst>
          </p:cNvPr>
          <p:cNvSpPr txBox="1"/>
          <p:nvPr/>
        </p:nvSpPr>
        <p:spPr>
          <a:xfrm>
            <a:off x="6126195" y="180344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7" name="テキスト ボックス 86">
            <a:extLst>
              <a:ext uri="{FF2B5EF4-FFF2-40B4-BE49-F238E27FC236}">
                <a16:creationId xmlns:a16="http://schemas.microsoft.com/office/drawing/2014/main" id="{46A04319-FE7D-8E43-B18A-DD6A97AEFBBB}"/>
              </a:ext>
            </a:extLst>
          </p:cNvPr>
          <p:cNvSpPr txBox="1"/>
          <p:nvPr/>
        </p:nvSpPr>
        <p:spPr>
          <a:xfrm>
            <a:off x="7291145" y="180344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88" name="テキスト ボックス 87">
            <a:extLst>
              <a:ext uri="{FF2B5EF4-FFF2-40B4-BE49-F238E27FC236}">
                <a16:creationId xmlns:a16="http://schemas.microsoft.com/office/drawing/2014/main" id="{865AB369-76C8-5D46-AAC9-7118743E3495}"/>
              </a:ext>
            </a:extLst>
          </p:cNvPr>
          <p:cNvSpPr txBox="1"/>
          <p:nvPr/>
        </p:nvSpPr>
        <p:spPr>
          <a:xfrm>
            <a:off x="8456095" y="180344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0" name="テキスト ボックス 89">
            <a:extLst>
              <a:ext uri="{FF2B5EF4-FFF2-40B4-BE49-F238E27FC236}">
                <a16:creationId xmlns:a16="http://schemas.microsoft.com/office/drawing/2014/main" id="{60339CB2-CEEC-904C-A10A-04B1889CAC35}"/>
              </a:ext>
            </a:extLst>
          </p:cNvPr>
          <p:cNvSpPr txBox="1"/>
          <p:nvPr/>
        </p:nvSpPr>
        <p:spPr>
          <a:xfrm>
            <a:off x="863417" y="2126032"/>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91" name="テキスト ボックス 90">
            <a:extLst>
              <a:ext uri="{FF2B5EF4-FFF2-40B4-BE49-F238E27FC236}">
                <a16:creationId xmlns:a16="http://schemas.microsoft.com/office/drawing/2014/main" id="{8FE29E59-FFE3-7A4C-BC61-119A7E4A936B}"/>
              </a:ext>
            </a:extLst>
          </p:cNvPr>
          <p:cNvSpPr txBox="1"/>
          <p:nvPr/>
        </p:nvSpPr>
        <p:spPr>
          <a:xfrm>
            <a:off x="2631345" y="212603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2" name="テキスト ボックス 91">
            <a:extLst>
              <a:ext uri="{FF2B5EF4-FFF2-40B4-BE49-F238E27FC236}">
                <a16:creationId xmlns:a16="http://schemas.microsoft.com/office/drawing/2014/main" id="{8BD75605-4947-2A4B-BC5A-BD56AA8EF936}"/>
              </a:ext>
            </a:extLst>
          </p:cNvPr>
          <p:cNvSpPr txBox="1"/>
          <p:nvPr/>
        </p:nvSpPr>
        <p:spPr>
          <a:xfrm>
            <a:off x="3796295" y="212603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3" name="テキスト ボックス 92">
            <a:extLst>
              <a:ext uri="{FF2B5EF4-FFF2-40B4-BE49-F238E27FC236}">
                <a16:creationId xmlns:a16="http://schemas.microsoft.com/office/drawing/2014/main" id="{588BF81C-BFA4-4045-86A0-3CFE666D0AD3}"/>
              </a:ext>
            </a:extLst>
          </p:cNvPr>
          <p:cNvSpPr txBox="1"/>
          <p:nvPr/>
        </p:nvSpPr>
        <p:spPr>
          <a:xfrm>
            <a:off x="4961245" y="212603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4" name="テキスト ボックス 93">
            <a:extLst>
              <a:ext uri="{FF2B5EF4-FFF2-40B4-BE49-F238E27FC236}">
                <a16:creationId xmlns:a16="http://schemas.microsoft.com/office/drawing/2014/main" id="{2DFFA999-F110-E144-BCBC-D41E6E2B3BDC}"/>
              </a:ext>
            </a:extLst>
          </p:cNvPr>
          <p:cNvSpPr txBox="1"/>
          <p:nvPr/>
        </p:nvSpPr>
        <p:spPr>
          <a:xfrm>
            <a:off x="6126195" y="212603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5" name="テキスト ボックス 94">
            <a:extLst>
              <a:ext uri="{FF2B5EF4-FFF2-40B4-BE49-F238E27FC236}">
                <a16:creationId xmlns:a16="http://schemas.microsoft.com/office/drawing/2014/main" id="{6B9C5F7C-0D55-9042-8F24-2C194A2B9EB8}"/>
              </a:ext>
            </a:extLst>
          </p:cNvPr>
          <p:cNvSpPr txBox="1"/>
          <p:nvPr/>
        </p:nvSpPr>
        <p:spPr>
          <a:xfrm>
            <a:off x="7291145" y="212603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6" name="テキスト ボックス 95">
            <a:extLst>
              <a:ext uri="{FF2B5EF4-FFF2-40B4-BE49-F238E27FC236}">
                <a16:creationId xmlns:a16="http://schemas.microsoft.com/office/drawing/2014/main" id="{82F1211E-78CD-5940-B66A-6A339835A42F}"/>
              </a:ext>
            </a:extLst>
          </p:cNvPr>
          <p:cNvSpPr txBox="1"/>
          <p:nvPr/>
        </p:nvSpPr>
        <p:spPr>
          <a:xfrm>
            <a:off x="8456095" y="212603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9" name="テキスト ボックス 98">
            <a:extLst>
              <a:ext uri="{FF2B5EF4-FFF2-40B4-BE49-F238E27FC236}">
                <a16:creationId xmlns:a16="http://schemas.microsoft.com/office/drawing/2014/main" id="{77DDBB41-EB17-ED43-B3B8-52A4F8780B70}"/>
              </a:ext>
            </a:extLst>
          </p:cNvPr>
          <p:cNvSpPr txBox="1"/>
          <p:nvPr/>
        </p:nvSpPr>
        <p:spPr>
          <a:xfrm>
            <a:off x="863417" y="2448616"/>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100" name="テキスト ボックス 99">
            <a:extLst>
              <a:ext uri="{FF2B5EF4-FFF2-40B4-BE49-F238E27FC236}">
                <a16:creationId xmlns:a16="http://schemas.microsoft.com/office/drawing/2014/main" id="{E306FC1E-81DD-4046-8772-C5E7E3FFC30E}"/>
              </a:ext>
            </a:extLst>
          </p:cNvPr>
          <p:cNvSpPr txBox="1"/>
          <p:nvPr/>
        </p:nvSpPr>
        <p:spPr>
          <a:xfrm>
            <a:off x="2631345" y="2448616"/>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1" name="テキスト ボックス 100">
            <a:extLst>
              <a:ext uri="{FF2B5EF4-FFF2-40B4-BE49-F238E27FC236}">
                <a16:creationId xmlns:a16="http://schemas.microsoft.com/office/drawing/2014/main" id="{DDBEFFEB-0852-7246-A4D7-24F1ED24CFDB}"/>
              </a:ext>
            </a:extLst>
          </p:cNvPr>
          <p:cNvSpPr txBox="1"/>
          <p:nvPr/>
        </p:nvSpPr>
        <p:spPr>
          <a:xfrm>
            <a:off x="3796295" y="2448616"/>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2" name="テキスト ボックス 101">
            <a:extLst>
              <a:ext uri="{FF2B5EF4-FFF2-40B4-BE49-F238E27FC236}">
                <a16:creationId xmlns:a16="http://schemas.microsoft.com/office/drawing/2014/main" id="{29422A5A-8739-A04C-9CCE-B34EA35168CA}"/>
              </a:ext>
            </a:extLst>
          </p:cNvPr>
          <p:cNvSpPr txBox="1"/>
          <p:nvPr/>
        </p:nvSpPr>
        <p:spPr>
          <a:xfrm>
            <a:off x="4961245" y="2448616"/>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 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3" name="テキスト ボックス 102">
            <a:extLst>
              <a:ext uri="{FF2B5EF4-FFF2-40B4-BE49-F238E27FC236}">
                <a16:creationId xmlns:a16="http://schemas.microsoft.com/office/drawing/2014/main" id="{6D3FD2F9-D5BD-E740-8965-880B81B18A77}"/>
              </a:ext>
            </a:extLst>
          </p:cNvPr>
          <p:cNvSpPr txBox="1"/>
          <p:nvPr/>
        </p:nvSpPr>
        <p:spPr>
          <a:xfrm>
            <a:off x="6126195" y="2448616"/>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4" name="テキスト ボックス 103">
            <a:extLst>
              <a:ext uri="{FF2B5EF4-FFF2-40B4-BE49-F238E27FC236}">
                <a16:creationId xmlns:a16="http://schemas.microsoft.com/office/drawing/2014/main" id="{1E970E87-09A9-B541-8AEE-CC8689A48DFD}"/>
              </a:ext>
            </a:extLst>
          </p:cNvPr>
          <p:cNvSpPr txBox="1"/>
          <p:nvPr/>
        </p:nvSpPr>
        <p:spPr>
          <a:xfrm>
            <a:off x="7291145" y="2448616"/>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5" name="テキスト ボックス 104">
            <a:extLst>
              <a:ext uri="{FF2B5EF4-FFF2-40B4-BE49-F238E27FC236}">
                <a16:creationId xmlns:a16="http://schemas.microsoft.com/office/drawing/2014/main" id="{5615F4C4-8F94-B247-97AF-7A158417CCA2}"/>
              </a:ext>
            </a:extLst>
          </p:cNvPr>
          <p:cNvSpPr txBox="1"/>
          <p:nvPr/>
        </p:nvSpPr>
        <p:spPr>
          <a:xfrm>
            <a:off x="8456095" y="2448616"/>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7" name="テキスト ボックス 106">
            <a:extLst>
              <a:ext uri="{FF2B5EF4-FFF2-40B4-BE49-F238E27FC236}">
                <a16:creationId xmlns:a16="http://schemas.microsoft.com/office/drawing/2014/main" id="{E2CA365A-9A47-1143-9221-064C2011C69E}"/>
              </a:ext>
            </a:extLst>
          </p:cNvPr>
          <p:cNvSpPr txBox="1"/>
          <p:nvPr/>
        </p:nvSpPr>
        <p:spPr>
          <a:xfrm>
            <a:off x="863417" y="2771200"/>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108" name="テキスト ボックス 107">
            <a:extLst>
              <a:ext uri="{FF2B5EF4-FFF2-40B4-BE49-F238E27FC236}">
                <a16:creationId xmlns:a16="http://schemas.microsoft.com/office/drawing/2014/main" id="{138DF278-D6A8-3A4F-B99B-FCF146EE0900}"/>
              </a:ext>
            </a:extLst>
          </p:cNvPr>
          <p:cNvSpPr txBox="1"/>
          <p:nvPr/>
        </p:nvSpPr>
        <p:spPr>
          <a:xfrm>
            <a:off x="2631345" y="277120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09" name="テキスト ボックス 108">
            <a:extLst>
              <a:ext uri="{FF2B5EF4-FFF2-40B4-BE49-F238E27FC236}">
                <a16:creationId xmlns:a16="http://schemas.microsoft.com/office/drawing/2014/main" id="{E65D2D0D-772D-E04F-A741-F198C12077C2}"/>
              </a:ext>
            </a:extLst>
          </p:cNvPr>
          <p:cNvSpPr txBox="1"/>
          <p:nvPr/>
        </p:nvSpPr>
        <p:spPr>
          <a:xfrm>
            <a:off x="3796295" y="277120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0" name="テキスト ボックス 109">
            <a:extLst>
              <a:ext uri="{FF2B5EF4-FFF2-40B4-BE49-F238E27FC236}">
                <a16:creationId xmlns:a16="http://schemas.microsoft.com/office/drawing/2014/main" id="{C49232FC-E75D-8046-9A2F-D62CF886A6A0}"/>
              </a:ext>
            </a:extLst>
          </p:cNvPr>
          <p:cNvSpPr txBox="1"/>
          <p:nvPr/>
        </p:nvSpPr>
        <p:spPr>
          <a:xfrm>
            <a:off x="4961245" y="277120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1" name="テキスト ボックス 110">
            <a:extLst>
              <a:ext uri="{FF2B5EF4-FFF2-40B4-BE49-F238E27FC236}">
                <a16:creationId xmlns:a16="http://schemas.microsoft.com/office/drawing/2014/main" id="{027173DA-F31E-7A4E-96BF-AC602B83BB84}"/>
              </a:ext>
            </a:extLst>
          </p:cNvPr>
          <p:cNvSpPr txBox="1"/>
          <p:nvPr/>
        </p:nvSpPr>
        <p:spPr>
          <a:xfrm>
            <a:off x="6126195" y="277120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2" name="テキスト ボックス 111">
            <a:extLst>
              <a:ext uri="{FF2B5EF4-FFF2-40B4-BE49-F238E27FC236}">
                <a16:creationId xmlns:a16="http://schemas.microsoft.com/office/drawing/2014/main" id="{708C49AB-9B71-374F-A7D4-FD8974932187}"/>
              </a:ext>
            </a:extLst>
          </p:cNvPr>
          <p:cNvSpPr txBox="1"/>
          <p:nvPr/>
        </p:nvSpPr>
        <p:spPr>
          <a:xfrm>
            <a:off x="7291145" y="277120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3" name="テキスト ボックス 112">
            <a:extLst>
              <a:ext uri="{FF2B5EF4-FFF2-40B4-BE49-F238E27FC236}">
                <a16:creationId xmlns:a16="http://schemas.microsoft.com/office/drawing/2014/main" id="{097CD4C1-F560-6A42-B3FA-D58D22BCB0C2}"/>
              </a:ext>
            </a:extLst>
          </p:cNvPr>
          <p:cNvSpPr txBox="1"/>
          <p:nvPr/>
        </p:nvSpPr>
        <p:spPr>
          <a:xfrm>
            <a:off x="8456095" y="277120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4" name="テキスト ボックス 113">
            <a:extLst>
              <a:ext uri="{FF2B5EF4-FFF2-40B4-BE49-F238E27FC236}">
                <a16:creationId xmlns:a16="http://schemas.microsoft.com/office/drawing/2014/main" id="{C500FCA6-740A-014B-A397-FA391F292A09}"/>
              </a:ext>
            </a:extLst>
          </p:cNvPr>
          <p:cNvSpPr txBox="1"/>
          <p:nvPr/>
        </p:nvSpPr>
        <p:spPr>
          <a:xfrm>
            <a:off x="2631345" y="309386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5" name="テキスト ボックス 114">
            <a:extLst>
              <a:ext uri="{FF2B5EF4-FFF2-40B4-BE49-F238E27FC236}">
                <a16:creationId xmlns:a16="http://schemas.microsoft.com/office/drawing/2014/main" id="{1E454EE4-BBF0-8446-9E72-7681A2A57475}"/>
              </a:ext>
            </a:extLst>
          </p:cNvPr>
          <p:cNvSpPr txBox="1"/>
          <p:nvPr/>
        </p:nvSpPr>
        <p:spPr>
          <a:xfrm>
            <a:off x="3796295" y="309386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6" name="テキスト ボックス 115">
            <a:extLst>
              <a:ext uri="{FF2B5EF4-FFF2-40B4-BE49-F238E27FC236}">
                <a16:creationId xmlns:a16="http://schemas.microsoft.com/office/drawing/2014/main" id="{5F341A06-3224-A440-9E45-6699100A3184}"/>
              </a:ext>
            </a:extLst>
          </p:cNvPr>
          <p:cNvSpPr txBox="1"/>
          <p:nvPr/>
        </p:nvSpPr>
        <p:spPr>
          <a:xfrm>
            <a:off x="4961245" y="309386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7" name="テキスト ボックス 116">
            <a:extLst>
              <a:ext uri="{FF2B5EF4-FFF2-40B4-BE49-F238E27FC236}">
                <a16:creationId xmlns:a16="http://schemas.microsoft.com/office/drawing/2014/main" id="{3BA58F32-A0F5-5446-81FE-F04165BAF3ED}"/>
              </a:ext>
            </a:extLst>
          </p:cNvPr>
          <p:cNvSpPr txBox="1"/>
          <p:nvPr/>
        </p:nvSpPr>
        <p:spPr>
          <a:xfrm>
            <a:off x="6126195" y="309386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8" name="テキスト ボックス 117">
            <a:extLst>
              <a:ext uri="{FF2B5EF4-FFF2-40B4-BE49-F238E27FC236}">
                <a16:creationId xmlns:a16="http://schemas.microsoft.com/office/drawing/2014/main" id="{D3DC7557-A549-2E4D-BC09-E1D45490D099}"/>
              </a:ext>
            </a:extLst>
          </p:cNvPr>
          <p:cNvSpPr txBox="1"/>
          <p:nvPr/>
        </p:nvSpPr>
        <p:spPr>
          <a:xfrm>
            <a:off x="7291145" y="309386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19" name="テキスト ボックス 118">
            <a:extLst>
              <a:ext uri="{FF2B5EF4-FFF2-40B4-BE49-F238E27FC236}">
                <a16:creationId xmlns:a16="http://schemas.microsoft.com/office/drawing/2014/main" id="{6BEF9BA2-1AD1-854C-82B9-7C99D45236A3}"/>
              </a:ext>
            </a:extLst>
          </p:cNvPr>
          <p:cNvSpPr txBox="1"/>
          <p:nvPr/>
        </p:nvSpPr>
        <p:spPr>
          <a:xfrm>
            <a:off x="8456095" y="3093860"/>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X,XXX</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0" name="テキスト ボックス 119">
            <a:extLst>
              <a:ext uri="{FF2B5EF4-FFF2-40B4-BE49-F238E27FC236}">
                <a16:creationId xmlns:a16="http://schemas.microsoft.com/office/drawing/2014/main" id="{A1DF41D9-A000-D94F-860D-F53D86E06602}"/>
              </a:ext>
            </a:extLst>
          </p:cNvPr>
          <p:cNvSpPr txBox="1"/>
          <p:nvPr/>
        </p:nvSpPr>
        <p:spPr>
          <a:xfrm>
            <a:off x="863621" y="3423441"/>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121" name="テキスト ボックス 120">
            <a:extLst>
              <a:ext uri="{FF2B5EF4-FFF2-40B4-BE49-F238E27FC236}">
                <a16:creationId xmlns:a16="http://schemas.microsoft.com/office/drawing/2014/main" id="{0F1DF13C-BC34-444C-BDFA-AEF22E5C3B36}"/>
              </a:ext>
            </a:extLst>
          </p:cNvPr>
          <p:cNvSpPr txBox="1"/>
          <p:nvPr/>
        </p:nvSpPr>
        <p:spPr>
          <a:xfrm>
            <a:off x="2631549" y="342344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2" name="テキスト ボックス 121">
            <a:extLst>
              <a:ext uri="{FF2B5EF4-FFF2-40B4-BE49-F238E27FC236}">
                <a16:creationId xmlns:a16="http://schemas.microsoft.com/office/drawing/2014/main" id="{FF7A8287-3D9C-6C4D-8152-61D5887DEE91}"/>
              </a:ext>
            </a:extLst>
          </p:cNvPr>
          <p:cNvSpPr txBox="1"/>
          <p:nvPr/>
        </p:nvSpPr>
        <p:spPr>
          <a:xfrm>
            <a:off x="3796499" y="342344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3" name="テキスト ボックス 122">
            <a:extLst>
              <a:ext uri="{FF2B5EF4-FFF2-40B4-BE49-F238E27FC236}">
                <a16:creationId xmlns:a16="http://schemas.microsoft.com/office/drawing/2014/main" id="{F430DD32-B9A7-7348-BE28-DB08B6FF3982}"/>
              </a:ext>
            </a:extLst>
          </p:cNvPr>
          <p:cNvSpPr txBox="1"/>
          <p:nvPr/>
        </p:nvSpPr>
        <p:spPr>
          <a:xfrm>
            <a:off x="4961449" y="342344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4" name="テキスト ボックス 123">
            <a:extLst>
              <a:ext uri="{FF2B5EF4-FFF2-40B4-BE49-F238E27FC236}">
                <a16:creationId xmlns:a16="http://schemas.microsoft.com/office/drawing/2014/main" id="{7AF1A194-313A-AD48-8C05-F7F1DF286F9C}"/>
              </a:ext>
            </a:extLst>
          </p:cNvPr>
          <p:cNvSpPr txBox="1"/>
          <p:nvPr/>
        </p:nvSpPr>
        <p:spPr>
          <a:xfrm>
            <a:off x="6126399" y="342344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5" name="テキスト ボックス 124">
            <a:extLst>
              <a:ext uri="{FF2B5EF4-FFF2-40B4-BE49-F238E27FC236}">
                <a16:creationId xmlns:a16="http://schemas.microsoft.com/office/drawing/2014/main" id="{0C932972-CDBF-7145-A983-4D431A4B0888}"/>
              </a:ext>
            </a:extLst>
          </p:cNvPr>
          <p:cNvSpPr txBox="1"/>
          <p:nvPr/>
        </p:nvSpPr>
        <p:spPr>
          <a:xfrm>
            <a:off x="7291349" y="3423441"/>
            <a:ext cx="1060291" cy="230832"/>
          </a:xfrm>
          <a:prstGeom prst="rect">
            <a:avLst/>
          </a:prstGeom>
          <a:noFill/>
        </p:spPr>
        <p:txBody>
          <a:bodyPr wrap="square" rtlCol="0" anchor="ctr">
            <a:spAutoFit/>
          </a:bodyPr>
          <a:lstStyle/>
          <a:p>
            <a:pPr algn="r"/>
            <a:r>
              <a:rPr kumimoji="1"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p>
        </p:txBody>
      </p:sp>
      <p:sp>
        <p:nvSpPr>
          <p:cNvPr id="126" name="テキスト ボックス 125">
            <a:extLst>
              <a:ext uri="{FF2B5EF4-FFF2-40B4-BE49-F238E27FC236}">
                <a16:creationId xmlns:a16="http://schemas.microsoft.com/office/drawing/2014/main" id="{CD3B9BE7-34BD-714D-BEF6-C8074052417C}"/>
              </a:ext>
            </a:extLst>
          </p:cNvPr>
          <p:cNvSpPr txBox="1"/>
          <p:nvPr/>
        </p:nvSpPr>
        <p:spPr>
          <a:xfrm>
            <a:off x="8456299" y="342344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7" name="テキスト ボックス 126">
            <a:extLst>
              <a:ext uri="{FF2B5EF4-FFF2-40B4-BE49-F238E27FC236}">
                <a16:creationId xmlns:a16="http://schemas.microsoft.com/office/drawing/2014/main" id="{DBC7E090-99DC-E448-B950-84E79FCB8099}"/>
              </a:ext>
            </a:extLst>
          </p:cNvPr>
          <p:cNvSpPr txBox="1"/>
          <p:nvPr/>
        </p:nvSpPr>
        <p:spPr>
          <a:xfrm>
            <a:off x="863621" y="3746025"/>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128" name="テキスト ボックス 127">
            <a:extLst>
              <a:ext uri="{FF2B5EF4-FFF2-40B4-BE49-F238E27FC236}">
                <a16:creationId xmlns:a16="http://schemas.microsoft.com/office/drawing/2014/main" id="{66836DEE-E508-3042-B8A6-0190481D881E}"/>
              </a:ext>
            </a:extLst>
          </p:cNvPr>
          <p:cNvSpPr txBox="1"/>
          <p:nvPr/>
        </p:nvSpPr>
        <p:spPr>
          <a:xfrm>
            <a:off x="2631549" y="3746025"/>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29" name="テキスト ボックス 128">
            <a:extLst>
              <a:ext uri="{FF2B5EF4-FFF2-40B4-BE49-F238E27FC236}">
                <a16:creationId xmlns:a16="http://schemas.microsoft.com/office/drawing/2014/main" id="{271A7F69-13C4-6748-AEF1-661401D59B85}"/>
              </a:ext>
            </a:extLst>
          </p:cNvPr>
          <p:cNvSpPr txBox="1"/>
          <p:nvPr/>
        </p:nvSpPr>
        <p:spPr>
          <a:xfrm>
            <a:off x="3796499" y="3746025"/>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0" name="テキスト ボックス 129">
            <a:extLst>
              <a:ext uri="{FF2B5EF4-FFF2-40B4-BE49-F238E27FC236}">
                <a16:creationId xmlns:a16="http://schemas.microsoft.com/office/drawing/2014/main" id="{34CDA1FF-715F-8049-9861-4F0084F778EF}"/>
              </a:ext>
            </a:extLst>
          </p:cNvPr>
          <p:cNvSpPr txBox="1"/>
          <p:nvPr/>
        </p:nvSpPr>
        <p:spPr>
          <a:xfrm>
            <a:off x="4961449" y="3746025"/>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1" name="テキスト ボックス 130">
            <a:extLst>
              <a:ext uri="{FF2B5EF4-FFF2-40B4-BE49-F238E27FC236}">
                <a16:creationId xmlns:a16="http://schemas.microsoft.com/office/drawing/2014/main" id="{A2B9D6CC-332E-9E43-8F42-F2847E8AB771}"/>
              </a:ext>
            </a:extLst>
          </p:cNvPr>
          <p:cNvSpPr txBox="1"/>
          <p:nvPr/>
        </p:nvSpPr>
        <p:spPr>
          <a:xfrm>
            <a:off x="6126399" y="3746025"/>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2" name="テキスト ボックス 131">
            <a:extLst>
              <a:ext uri="{FF2B5EF4-FFF2-40B4-BE49-F238E27FC236}">
                <a16:creationId xmlns:a16="http://schemas.microsoft.com/office/drawing/2014/main" id="{19A2414C-A2C5-CF43-92B1-B762B743A00C}"/>
              </a:ext>
            </a:extLst>
          </p:cNvPr>
          <p:cNvSpPr txBox="1"/>
          <p:nvPr/>
        </p:nvSpPr>
        <p:spPr>
          <a:xfrm>
            <a:off x="7291349" y="3746025"/>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3" name="テキスト ボックス 132">
            <a:extLst>
              <a:ext uri="{FF2B5EF4-FFF2-40B4-BE49-F238E27FC236}">
                <a16:creationId xmlns:a16="http://schemas.microsoft.com/office/drawing/2014/main" id="{426BB718-07BF-0B48-803E-24AF63B3604F}"/>
              </a:ext>
            </a:extLst>
          </p:cNvPr>
          <p:cNvSpPr txBox="1"/>
          <p:nvPr/>
        </p:nvSpPr>
        <p:spPr>
          <a:xfrm>
            <a:off x="8456299" y="3746025"/>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4" name="テキスト ボックス 133">
            <a:extLst>
              <a:ext uri="{FF2B5EF4-FFF2-40B4-BE49-F238E27FC236}">
                <a16:creationId xmlns:a16="http://schemas.microsoft.com/office/drawing/2014/main" id="{6867C773-3066-C04F-B236-1E59F16E1094}"/>
              </a:ext>
            </a:extLst>
          </p:cNvPr>
          <p:cNvSpPr txBox="1"/>
          <p:nvPr/>
        </p:nvSpPr>
        <p:spPr>
          <a:xfrm>
            <a:off x="863621" y="4068609"/>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135" name="テキスト ボックス 134">
            <a:extLst>
              <a:ext uri="{FF2B5EF4-FFF2-40B4-BE49-F238E27FC236}">
                <a16:creationId xmlns:a16="http://schemas.microsoft.com/office/drawing/2014/main" id="{2824C296-4232-4B42-87C1-A6B25F59C700}"/>
              </a:ext>
            </a:extLst>
          </p:cNvPr>
          <p:cNvSpPr txBox="1"/>
          <p:nvPr/>
        </p:nvSpPr>
        <p:spPr>
          <a:xfrm>
            <a:off x="2631549" y="4068609"/>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6" name="テキスト ボックス 135">
            <a:extLst>
              <a:ext uri="{FF2B5EF4-FFF2-40B4-BE49-F238E27FC236}">
                <a16:creationId xmlns:a16="http://schemas.microsoft.com/office/drawing/2014/main" id="{3061B42F-ABAA-CA40-980D-72EE1B11FCE0}"/>
              </a:ext>
            </a:extLst>
          </p:cNvPr>
          <p:cNvSpPr txBox="1"/>
          <p:nvPr/>
        </p:nvSpPr>
        <p:spPr>
          <a:xfrm>
            <a:off x="3796499" y="4068609"/>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7" name="テキスト ボックス 136">
            <a:extLst>
              <a:ext uri="{FF2B5EF4-FFF2-40B4-BE49-F238E27FC236}">
                <a16:creationId xmlns:a16="http://schemas.microsoft.com/office/drawing/2014/main" id="{19855F80-2A66-6F4E-9F92-670936B1829F}"/>
              </a:ext>
            </a:extLst>
          </p:cNvPr>
          <p:cNvSpPr txBox="1"/>
          <p:nvPr/>
        </p:nvSpPr>
        <p:spPr>
          <a:xfrm>
            <a:off x="4961449" y="4068609"/>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8" name="テキスト ボックス 137">
            <a:extLst>
              <a:ext uri="{FF2B5EF4-FFF2-40B4-BE49-F238E27FC236}">
                <a16:creationId xmlns:a16="http://schemas.microsoft.com/office/drawing/2014/main" id="{E9E24663-BD31-DE4B-A5A4-807D7BA0F167}"/>
              </a:ext>
            </a:extLst>
          </p:cNvPr>
          <p:cNvSpPr txBox="1"/>
          <p:nvPr/>
        </p:nvSpPr>
        <p:spPr>
          <a:xfrm>
            <a:off x="6126399" y="4068609"/>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39" name="テキスト ボックス 138">
            <a:extLst>
              <a:ext uri="{FF2B5EF4-FFF2-40B4-BE49-F238E27FC236}">
                <a16:creationId xmlns:a16="http://schemas.microsoft.com/office/drawing/2014/main" id="{6167F683-D928-A248-BFCE-7BF8C1EB25BD}"/>
              </a:ext>
            </a:extLst>
          </p:cNvPr>
          <p:cNvSpPr txBox="1"/>
          <p:nvPr/>
        </p:nvSpPr>
        <p:spPr>
          <a:xfrm>
            <a:off x="7291349" y="4068609"/>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0" name="テキスト ボックス 139">
            <a:extLst>
              <a:ext uri="{FF2B5EF4-FFF2-40B4-BE49-F238E27FC236}">
                <a16:creationId xmlns:a16="http://schemas.microsoft.com/office/drawing/2014/main" id="{1CF33203-96BC-4641-AA64-BAC5AFCFAA35}"/>
              </a:ext>
            </a:extLst>
          </p:cNvPr>
          <p:cNvSpPr txBox="1"/>
          <p:nvPr/>
        </p:nvSpPr>
        <p:spPr>
          <a:xfrm>
            <a:off x="8456299" y="4068609"/>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1" name="テキスト ボックス 140">
            <a:extLst>
              <a:ext uri="{FF2B5EF4-FFF2-40B4-BE49-F238E27FC236}">
                <a16:creationId xmlns:a16="http://schemas.microsoft.com/office/drawing/2014/main" id="{0B88002E-F46C-CF4F-822A-05B8D4287C32}"/>
              </a:ext>
            </a:extLst>
          </p:cNvPr>
          <p:cNvSpPr txBox="1"/>
          <p:nvPr/>
        </p:nvSpPr>
        <p:spPr>
          <a:xfrm>
            <a:off x="863621" y="4391193"/>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142" name="テキスト ボックス 141">
            <a:extLst>
              <a:ext uri="{FF2B5EF4-FFF2-40B4-BE49-F238E27FC236}">
                <a16:creationId xmlns:a16="http://schemas.microsoft.com/office/drawing/2014/main" id="{E2CC9313-9C96-AA42-89CA-D8EFB5A8513E}"/>
              </a:ext>
            </a:extLst>
          </p:cNvPr>
          <p:cNvSpPr txBox="1"/>
          <p:nvPr/>
        </p:nvSpPr>
        <p:spPr>
          <a:xfrm>
            <a:off x="2631549" y="4391193"/>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3" name="テキスト ボックス 142">
            <a:extLst>
              <a:ext uri="{FF2B5EF4-FFF2-40B4-BE49-F238E27FC236}">
                <a16:creationId xmlns:a16="http://schemas.microsoft.com/office/drawing/2014/main" id="{5FBF9CCD-A138-E846-B897-22D6EAE06213}"/>
              </a:ext>
            </a:extLst>
          </p:cNvPr>
          <p:cNvSpPr txBox="1"/>
          <p:nvPr/>
        </p:nvSpPr>
        <p:spPr>
          <a:xfrm>
            <a:off x="3796499" y="4391193"/>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4" name="テキスト ボックス 143">
            <a:extLst>
              <a:ext uri="{FF2B5EF4-FFF2-40B4-BE49-F238E27FC236}">
                <a16:creationId xmlns:a16="http://schemas.microsoft.com/office/drawing/2014/main" id="{4074A0F1-C50C-814D-82FC-7B954BE10C32}"/>
              </a:ext>
            </a:extLst>
          </p:cNvPr>
          <p:cNvSpPr txBox="1"/>
          <p:nvPr/>
        </p:nvSpPr>
        <p:spPr>
          <a:xfrm>
            <a:off x="4961449" y="4391193"/>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5" name="テキスト ボックス 144">
            <a:extLst>
              <a:ext uri="{FF2B5EF4-FFF2-40B4-BE49-F238E27FC236}">
                <a16:creationId xmlns:a16="http://schemas.microsoft.com/office/drawing/2014/main" id="{459DAD31-439E-AE45-AD6D-CA57E64B5FA5}"/>
              </a:ext>
            </a:extLst>
          </p:cNvPr>
          <p:cNvSpPr txBox="1"/>
          <p:nvPr/>
        </p:nvSpPr>
        <p:spPr>
          <a:xfrm>
            <a:off x="6126399" y="4391193"/>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6" name="テキスト ボックス 145">
            <a:extLst>
              <a:ext uri="{FF2B5EF4-FFF2-40B4-BE49-F238E27FC236}">
                <a16:creationId xmlns:a16="http://schemas.microsoft.com/office/drawing/2014/main" id="{7F02B902-56FC-9E4D-9472-2BC59386B0DD}"/>
              </a:ext>
            </a:extLst>
          </p:cNvPr>
          <p:cNvSpPr txBox="1"/>
          <p:nvPr/>
        </p:nvSpPr>
        <p:spPr>
          <a:xfrm>
            <a:off x="7291349" y="4391193"/>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7" name="テキスト ボックス 146">
            <a:extLst>
              <a:ext uri="{FF2B5EF4-FFF2-40B4-BE49-F238E27FC236}">
                <a16:creationId xmlns:a16="http://schemas.microsoft.com/office/drawing/2014/main" id="{3563EEE6-B028-244A-993D-05EBE7379B17}"/>
              </a:ext>
            </a:extLst>
          </p:cNvPr>
          <p:cNvSpPr txBox="1"/>
          <p:nvPr/>
        </p:nvSpPr>
        <p:spPr>
          <a:xfrm>
            <a:off x="8456299" y="4391193"/>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48" name="テキスト ボックス 147">
            <a:extLst>
              <a:ext uri="{FF2B5EF4-FFF2-40B4-BE49-F238E27FC236}">
                <a16:creationId xmlns:a16="http://schemas.microsoft.com/office/drawing/2014/main" id="{9434CBBA-6464-B24C-840D-83254E370450}"/>
              </a:ext>
            </a:extLst>
          </p:cNvPr>
          <p:cNvSpPr txBox="1"/>
          <p:nvPr/>
        </p:nvSpPr>
        <p:spPr>
          <a:xfrm>
            <a:off x="863621" y="4713777"/>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149" name="テキスト ボックス 148">
            <a:extLst>
              <a:ext uri="{FF2B5EF4-FFF2-40B4-BE49-F238E27FC236}">
                <a16:creationId xmlns:a16="http://schemas.microsoft.com/office/drawing/2014/main" id="{22E80F6F-A32A-4642-B376-8E6D24566CA6}"/>
              </a:ext>
            </a:extLst>
          </p:cNvPr>
          <p:cNvSpPr txBox="1"/>
          <p:nvPr/>
        </p:nvSpPr>
        <p:spPr>
          <a:xfrm>
            <a:off x="2631549" y="4713777"/>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0" name="テキスト ボックス 149">
            <a:extLst>
              <a:ext uri="{FF2B5EF4-FFF2-40B4-BE49-F238E27FC236}">
                <a16:creationId xmlns:a16="http://schemas.microsoft.com/office/drawing/2014/main" id="{584D1A16-0B4B-754E-A9F7-7E5320706BAE}"/>
              </a:ext>
            </a:extLst>
          </p:cNvPr>
          <p:cNvSpPr txBox="1"/>
          <p:nvPr/>
        </p:nvSpPr>
        <p:spPr>
          <a:xfrm>
            <a:off x="3796499" y="4713777"/>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1" name="テキスト ボックス 150">
            <a:extLst>
              <a:ext uri="{FF2B5EF4-FFF2-40B4-BE49-F238E27FC236}">
                <a16:creationId xmlns:a16="http://schemas.microsoft.com/office/drawing/2014/main" id="{E189B314-2142-8641-ADB2-E6A70E802AD8}"/>
              </a:ext>
            </a:extLst>
          </p:cNvPr>
          <p:cNvSpPr txBox="1"/>
          <p:nvPr/>
        </p:nvSpPr>
        <p:spPr>
          <a:xfrm>
            <a:off x="4961449" y="4713777"/>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2" name="テキスト ボックス 151">
            <a:extLst>
              <a:ext uri="{FF2B5EF4-FFF2-40B4-BE49-F238E27FC236}">
                <a16:creationId xmlns:a16="http://schemas.microsoft.com/office/drawing/2014/main" id="{0A68795A-A75B-F24B-BC93-C4B0F286C40D}"/>
              </a:ext>
            </a:extLst>
          </p:cNvPr>
          <p:cNvSpPr txBox="1"/>
          <p:nvPr/>
        </p:nvSpPr>
        <p:spPr>
          <a:xfrm>
            <a:off x="6126399" y="4713777"/>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3" name="テキスト ボックス 152">
            <a:extLst>
              <a:ext uri="{FF2B5EF4-FFF2-40B4-BE49-F238E27FC236}">
                <a16:creationId xmlns:a16="http://schemas.microsoft.com/office/drawing/2014/main" id="{F87752F8-37EF-3649-96AD-16B358D10BFA}"/>
              </a:ext>
            </a:extLst>
          </p:cNvPr>
          <p:cNvSpPr txBox="1"/>
          <p:nvPr/>
        </p:nvSpPr>
        <p:spPr>
          <a:xfrm>
            <a:off x="7291349" y="4713777"/>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4" name="テキスト ボックス 153">
            <a:extLst>
              <a:ext uri="{FF2B5EF4-FFF2-40B4-BE49-F238E27FC236}">
                <a16:creationId xmlns:a16="http://schemas.microsoft.com/office/drawing/2014/main" id="{363FAF4E-1CE2-0E40-B837-B9F5AE01D5D6}"/>
              </a:ext>
            </a:extLst>
          </p:cNvPr>
          <p:cNvSpPr txBox="1"/>
          <p:nvPr/>
        </p:nvSpPr>
        <p:spPr>
          <a:xfrm>
            <a:off x="8456299" y="4713777"/>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5" name="テキスト ボックス 154">
            <a:extLst>
              <a:ext uri="{FF2B5EF4-FFF2-40B4-BE49-F238E27FC236}">
                <a16:creationId xmlns:a16="http://schemas.microsoft.com/office/drawing/2014/main" id="{AD357AC0-C7DE-CA40-9451-2BAC7FBAB91B}"/>
              </a:ext>
            </a:extLst>
          </p:cNvPr>
          <p:cNvSpPr txBox="1"/>
          <p:nvPr/>
        </p:nvSpPr>
        <p:spPr>
          <a:xfrm>
            <a:off x="863621" y="5036361"/>
            <a:ext cx="1667504" cy="230832"/>
          </a:xfrm>
          <a:prstGeom prst="rect">
            <a:avLst/>
          </a:prstGeom>
          <a:noFill/>
        </p:spPr>
        <p:txBody>
          <a:bodyPr wrap="square" rtlCol="0" anchor="ctr">
            <a:spAutoFit/>
          </a:bodyPr>
          <a:lstStyle/>
          <a:p>
            <a:r>
              <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rPr>
              <a:t>項目が入ります</a:t>
            </a:r>
          </a:p>
        </p:txBody>
      </p:sp>
      <p:sp>
        <p:nvSpPr>
          <p:cNvPr id="156" name="テキスト ボックス 155">
            <a:extLst>
              <a:ext uri="{FF2B5EF4-FFF2-40B4-BE49-F238E27FC236}">
                <a16:creationId xmlns:a16="http://schemas.microsoft.com/office/drawing/2014/main" id="{9F81913B-7D15-6649-8CDE-BA9DCBE6A827}"/>
              </a:ext>
            </a:extLst>
          </p:cNvPr>
          <p:cNvSpPr txBox="1"/>
          <p:nvPr/>
        </p:nvSpPr>
        <p:spPr>
          <a:xfrm>
            <a:off x="2631549" y="503636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7" name="テキスト ボックス 156">
            <a:extLst>
              <a:ext uri="{FF2B5EF4-FFF2-40B4-BE49-F238E27FC236}">
                <a16:creationId xmlns:a16="http://schemas.microsoft.com/office/drawing/2014/main" id="{791831AA-D5C4-D14B-8CD1-AED36FA95594}"/>
              </a:ext>
            </a:extLst>
          </p:cNvPr>
          <p:cNvSpPr txBox="1"/>
          <p:nvPr/>
        </p:nvSpPr>
        <p:spPr>
          <a:xfrm>
            <a:off x="3796499" y="503636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8" name="テキスト ボックス 157">
            <a:extLst>
              <a:ext uri="{FF2B5EF4-FFF2-40B4-BE49-F238E27FC236}">
                <a16:creationId xmlns:a16="http://schemas.microsoft.com/office/drawing/2014/main" id="{0416E1D3-B872-7C4B-858A-FF14A4DD9CD5}"/>
              </a:ext>
            </a:extLst>
          </p:cNvPr>
          <p:cNvSpPr txBox="1"/>
          <p:nvPr/>
        </p:nvSpPr>
        <p:spPr>
          <a:xfrm>
            <a:off x="4961449" y="503636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59" name="テキスト ボックス 158">
            <a:extLst>
              <a:ext uri="{FF2B5EF4-FFF2-40B4-BE49-F238E27FC236}">
                <a16:creationId xmlns:a16="http://schemas.microsoft.com/office/drawing/2014/main" id="{042D80CB-6295-6E41-99C8-AEC6EB46F1C5}"/>
              </a:ext>
            </a:extLst>
          </p:cNvPr>
          <p:cNvSpPr txBox="1"/>
          <p:nvPr/>
        </p:nvSpPr>
        <p:spPr>
          <a:xfrm>
            <a:off x="6126399" y="503636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0" name="テキスト ボックス 159">
            <a:extLst>
              <a:ext uri="{FF2B5EF4-FFF2-40B4-BE49-F238E27FC236}">
                <a16:creationId xmlns:a16="http://schemas.microsoft.com/office/drawing/2014/main" id="{A4FB67CA-3203-BE46-95FF-E896705ABC70}"/>
              </a:ext>
            </a:extLst>
          </p:cNvPr>
          <p:cNvSpPr txBox="1"/>
          <p:nvPr/>
        </p:nvSpPr>
        <p:spPr>
          <a:xfrm>
            <a:off x="7291349" y="503636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1" name="テキスト ボックス 160">
            <a:extLst>
              <a:ext uri="{FF2B5EF4-FFF2-40B4-BE49-F238E27FC236}">
                <a16:creationId xmlns:a16="http://schemas.microsoft.com/office/drawing/2014/main" id="{B1508D2A-BFBC-2B4B-BAD8-3D63A5398D96}"/>
              </a:ext>
            </a:extLst>
          </p:cNvPr>
          <p:cNvSpPr txBox="1"/>
          <p:nvPr/>
        </p:nvSpPr>
        <p:spPr>
          <a:xfrm>
            <a:off x="8456299" y="503636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2" name="テキスト ボックス 161">
            <a:extLst>
              <a:ext uri="{FF2B5EF4-FFF2-40B4-BE49-F238E27FC236}">
                <a16:creationId xmlns:a16="http://schemas.microsoft.com/office/drawing/2014/main" id="{9E899A27-FF79-DF42-827B-8F016D12D1C6}"/>
              </a:ext>
            </a:extLst>
          </p:cNvPr>
          <p:cNvSpPr txBox="1"/>
          <p:nvPr/>
        </p:nvSpPr>
        <p:spPr>
          <a:xfrm>
            <a:off x="2631549" y="535902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3" name="テキスト ボックス 162">
            <a:extLst>
              <a:ext uri="{FF2B5EF4-FFF2-40B4-BE49-F238E27FC236}">
                <a16:creationId xmlns:a16="http://schemas.microsoft.com/office/drawing/2014/main" id="{D534635A-DC36-6646-BCD6-C4C011709B27}"/>
              </a:ext>
            </a:extLst>
          </p:cNvPr>
          <p:cNvSpPr txBox="1"/>
          <p:nvPr/>
        </p:nvSpPr>
        <p:spPr>
          <a:xfrm>
            <a:off x="3796499" y="535902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4" name="テキスト ボックス 163">
            <a:extLst>
              <a:ext uri="{FF2B5EF4-FFF2-40B4-BE49-F238E27FC236}">
                <a16:creationId xmlns:a16="http://schemas.microsoft.com/office/drawing/2014/main" id="{DEADDCFB-1787-994D-BB89-25B156EFE48D}"/>
              </a:ext>
            </a:extLst>
          </p:cNvPr>
          <p:cNvSpPr txBox="1"/>
          <p:nvPr/>
        </p:nvSpPr>
        <p:spPr>
          <a:xfrm>
            <a:off x="4961449" y="535902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5" name="テキスト ボックス 164">
            <a:extLst>
              <a:ext uri="{FF2B5EF4-FFF2-40B4-BE49-F238E27FC236}">
                <a16:creationId xmlns:a16="http://schemas.microsoft.com/office/drawing/2014/main" id="{BAE94788-80F0-684C-8EE3-F3A3543DEC62}"/>
              </a:ext>
            </a:extLst>
          </p:cNvPr>
          <p:cNvSpPr txBox="1"/>
          <p:nvPr/>
        </p:nvSpPr>
        <p:spPr>
          <a:xfrm>
            <a:off x="6126399" y="535902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6" name="テキスト ボックス 165">
            <a:extLst>
              <a:ext uri="{FF2B5EF4-FFF2-40B4-BE49-F238E27FC236}">
                <a16:creationId xmlns:a16="http://schemas.microsoft.com/office/drawing/2014/main" id="{4AE408D5-280F-6F49-AA0C-237D2128C054}"/>
              </a:ext>
            </a:extLst>
          </p:cNvPr>
          <p:cNvSpPr txBox="1"/>
          <p:nvPr/>
        </p:nvSpPr>
        <p:spPr>
          <a:xfrm>
            <a:off x="7291349" y="535902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7" name="テキスト ボックス 166">
            <a:extLst>
              <a:ext uri="{FF2B5EF4-FFF2-40B4-BE49-F238E27FC236}">
                <a16:creationId xmlns:a16="http://schemas.microsoft.com/office/drawing/2014/main" id="{BEBED662-E6D1-BF43-B84A-72D979AAA6BB}"/>
              </a:ext>
            </a:extLst>
          </p:cNvPr>
          <p:cNvSpPr txBox="1"/>
          <p:nvPr/>
        </p:nvSpPr>
        <p:spPr>
          <a:xfrm>
            <a:off x="8456299" y="5359021"/>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Y,YYY</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8" name="テキスト ボックス 167">
            <a:extLst>
              <a:ext uri="{FF2B5EF4-FFF2-40B4-BE49-F238E27FC236}">
                <a16:creationId xmlns:a16="http://schemas.microsoft.com/office/drawing/2014/main" id="{174FEC26-D45E-124D-A749-E4E9AE1164CE}"/>
              </a:ext>
            </a:extLst>
          </p:cNvPr>
          <p:cNvSpPr txBox="1"/>
          <p:nvPr/>
        </p:nvSpPr>
        <p:spPr>
          <a:xfrm>
            <a:off x="2626906" y="572858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69" name="テキスト ボックス 168">
            <a:extLst>
              <a:ext uri="{FF2B5EF4-FFF2-40B4-BE49-F238E27FC236}">
                <a16:creationId xmlns:a16="http://schemas.microsoft.com/office/drawing/2014/main" id="{83A76EB7-EA15-D349-B991-6E9736D27FE6}"/>
              </a:ext>
            </a:extLst>
          </p:cNvPr>
          <p:cNvSpPr txBox="1"/>
          <p:nvPr/>
        </p:nvSpPr>
        <p:spPr>
          <a:xfrm>
            <a:off x="3791856" y="572858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0" name="テキスト ボックス 169">
            <a:extLst>
              <a:ext uri="{FF2B5EF4-FFF2-40B4-BE49-F238E27FC236}">
                <a16:creationId xmlns:a16="http://schemas.microsoft.com/office/drawing/2014/main" id="{840AFD19-ADCF-B44A-A62D-AF73ABB082F0}"/>
              </a:ext>
            </a:extLst>
          </p:cNvPr>
          <p:cNvSpPr txBox="1"/>
          <p:nvPr/>
        </p:nvSpPr>
        <p:spPr>
          <a:xfrm>
            <a:off x="4956806" y="572858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1" name="テキスト ボックス 170">
            <a:extLst>
              <a:ext uri="{FF2B5EF4-FFF2-40B4-BE49-F238E27FC236}">
                <a16:creationId xmlns:a16="http://schemas.microsoft.com/office/drawing/2014/main" id="{F22E27C4-C35A-CD4B-A91C-11E3914BABE8}"/>
              </a:ext>
            </a:extLst>
          </p:cNvPr>
          <p:cNvSpPr txBox="1"/>
          <p:nvPr/>
        </p:nvSpPr>
        <p:spPr>
          <a:xfrm>
            <a:off x="6121756" y="572858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2" name="テキスト ボックス 171">
            <a:extLst>
              <a:ext uri="{FF2B5EF4-FFF2-40B4-BE49-F238E27FC236}">
                <a16:creationId xmlns:a16="http://schemas.microsoft.com/office/drawing/2014/main" id="{6DDE1F11-9081-0C45-BD8D-658175C31970}"/>
              </a:ext>
            </a:extLst>
          </p:cNvPr>
          <p:cNvSpPr txBox="1"/>
          <p:nvPr/>
        </p:nvSpPr>
        <p:spPr>
          <a:xfrm>
            <a:off x="7286706" y="572858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3" name="テキスト ボックス 172">
            <a:extLst>
              <a:ext uri="{FF2B5EF4-FFF2-40B4-BE49-F238E27FC236}">
                <a16:creationId xmlns:a16="http://schemas.microsoft.com/office/drawing/2014/main" id="{B84B597C-6FEE-0E43-B285-065D2DA293B4}"/>
              </a:ext>
            </a:extLst>
          </p:cNvPr>
          <p:cNvSpPr txBox="1"/>
          <p:nvPr/>
        </p:nvSpPr>
        <p:spPr>
          <a:xfrm>
            <a:off x="8451656" y="5728582"/>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4" name="テキスト ボックス 173">
            <a:extLst>
              <a:ext uri="{FF2B5EF4-FFF2-40B4-BE49-F238E27FC236}">
                <a16:creationId xmlns:a16="http://schemas.microsoft.com/office/drawing/2014/main" id="{E3DF7C2E-20C7-7649-BF51-D8C4E11A4E29}"/>
              </a:ext>
            </a:extLst>
          </p:cNvPr>
          <p:cNvSpPr txBox="1"/>
          <p:nvPr/>
        </p:nvSpPr>
        <p:spPr>
          <a:xfrm>
            <a:off x="2626906" y="615635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5" name="テキスト ボックス 174">
            <a:extLst>
              <a:ext uri="{FF2B5EF4-FFF2-40B4-BE49-F238E27FC236}">
                <a16:creationId xmlns:a16="http://schemas.microsoft.com/office/drawing/2014/main" id="{1E044129-A0C9-9C4F-A0D8-D111CCCFE238}"/>
              </a:ext>
            </a:extLst>
          </p:cNvPr>
          <p:cNvSpPr txBox="1"/>
          <p:nvPr/>
        </p:nvSpPr>
        <p:spPr>
          <a:xfrm>
            <a:off x="3791856" y="615635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6" name="テキスト ボックス 175">
            <a:extLst>
              <a:ext uri="{FF2B5EF4-FFF2-40B4-BE49-F238E27FC236}">
                <a16:creationId xmlns:a16="http://schemas.microsoft.com/office/drawing/2014/main" id="{82A2637A-792D-E344-B2B8-3D17DA3D2D13}"/>
              </a:ext>
            </a:extLst>
          </p:cNvPr>
          <p:cNvSpPr txBox="1"/>
          <p:nvPr/>
        </p:nvSpPr>
        <p:spPr>
          <a:xfrm>
            <a:off x="4956806" y="615635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7" name="テキスト ボックス 176">
            <a:extLst>
              <a:ext uri="{FF2B5EF4-FFF2-40B4-BE49-F238E27FC236}">
                <a16:creationId xmlns:a16="http://schemas.microsoft.com/office/drawing/2014/main" id="{2F7B95FA-A71C-C343-B540-8789286F6D86}"/>
              </a:ext>
            </a:extLst>
          </p:cNvPr>
          <p:cNvSpPr txBox="1"/>
          <p:nvPr/>
        </p:nvSpPr>
        <p:spPr>
          <a:xfrm>
            <a:off x="6121756" y="615635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8" name="テキスト ボックス 177">
            <a:extLst>
              <a:ext uri="{FF2B5EF4-FFF2-40B4-BE49-F238E27FC236}">
                <a16:creationId xmlns:a16="http://schemas.microsoft.com/office/drawing/2014/main" id="{BE58B58A-83D4-4843-B906-3625FF4F09E0}"/>
              </a:ext>
            </a:extLst>
          </p:cNvPr>
          <p:cNvSpPr txBox="1"/>
          <p:nvPr/>
        </p:nvSpPr>
        <p:spPr>
          <a:xfrm>
            <a:off x="7286706" y="615635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179" name="テキスト ボックス 178">
            <a:extLst>
              <a:ext uri="{FF2B5EF4-FFF2-40B4-BE49-F238E27FC236}">
                <a16:creationId xmlns:a16="http://schemas.microsoft.com/office/drawing/2014/main" id="{CD4A662D-13C5-964D-9CCA-51F5A32992F4}"/>
              </a:ext>
            </a:extLst>
          </p:cNvPr>
          <p:cNvSpPr txBox="1"/>
          <p:nvPr/>
        </p:nvSpPr>
        <p:spPr>
          <a:xfrm>
            <a:off x="8451656" y="6156358"/>
            <a:ext cx="1060291" cy="230832"/>
          </a:xfrm>
          <a:prstGeom prst="rect">
            <a:avLst/>
          </a:prstGeom>
          <a:noFill/>
        </p:spPr>
        <p:txBody>
          <a:bodyPr wrap="square" rtlCol="0" anchor="ctr">
            <a:spAutoFit/>
          </a:bodyPr>
          <a:lstStyle/>
          <a:p>
            <a:pPr algn="r"/>
            <a:r>
              <a:rPr lang="en-US" altLang="ja-JP" sz="900" dirty="0">
                <a:solidFill>
                  <a:schemeClr val="tx1">
                    <a:lumMod val="75000"/>
                    <a:lumOff val="25000"/>
                  </a:schemeClr>
                </a:solidFill>
                <a:latin typeface="Meiryo" panose="020B0604030504040204" pitchFamily="34" charset="-128"/>
                <a:ea typeface="Meiryo" panose="020B0604030504040204" pitchFamily="34" charset="-128"/>
              </a:rPr>
              <a:t>Z,ZZZ</a:t>
            </a:r>
            <a:r>
              <a:rPr lang="ja-JP" altLang="en-US" sz="900" dirty="0">
                <a:solidFill>
                  <a:schemeClr val="tx1">
                    <a:lumMod val="75000"/>
                    <a:lumOff val="25000"/>
                  </a:schemeClr>
                </a:solidFill>
                <a:latin typeface="Meiryo" panose="020B0604030504040204" pitchFamily="34" charset="-128"/>
                <a:ea typeface="Meiryo" panose="020B0604030504040204" pitchFamily="34" charset="-128"/>
              </a:rPr>
              <a:t>円</a:t>
            </a:r>
            <a:endParaRPr kumimoji="1" lang="ja-JP" altLang="en-US" sz="9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22109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492443" cy="276999"/>
          </a:xfrm>
          <a:prstGeom prst="rect">
            <a:avLst/>
          </a:prstGeom>
          <a:noFill/>
        </p:spPr>
        <p:txBody>
          <a:bodyPr wrap="none" rtlCol="0">
            <a:spAutoFit/>
          </a:bodyPr>
          <a:lstStyle/>
          <a:p>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総括</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ポイントの振り返りや長期的な未来への展望など。オファー（促したい行動）がある場合は、オファーの内容を明示して終わるのもよいでしょう。</a:t>
            </a:r>
            <a:endParaRPr kumimoji="1" lang="en-US" altLang="ja-JP" sz="800" dirty="0">
              <a:solidFill>
                <a:srgbClr val="404040"/>
              </a:solidFill>
              <a:latin typeface="メイリオ"/>
              <a:ea typeface="メイリオ"/>
              <a:cs typeface="メイリオ"/>
            </a:endParaRPr>
          </a:p>
        </p:txBody>
      </p:sp>
      <p:grpSp>
        <p:nvGrpSpPr>
          <p:cNvPr id="2" name="グループ化 1">
            <a:extLst>
              <a:ext uri="{FF2B5EF4-FFF2-40B4-BE49-F238E27FC236}">
                <a16:creationId xmlns:a16="http://schemas.microsoft.com/office/drawing/2014/main" id="{696AF229-C395-BB49-9782-054CB4A3C52A}"/>
              </a:ext>
            </a:extLst>
          </p:cNvPr>
          <p:cNvGrpSpPr/>
          <p:nvPr/>
        </p:nvGrpSpPr>
        <p:grpSpPr>
          <a:xfrm>
            <a:off x="664782" y="1251447"/>
            <a:ext cx="8576434" cy="1135238"/>
            <a:chOff x="664782" y="1600763"/>
            <a:chExt cx="8576434" cy="1135238"/>
          </a:xfrm>
        </p:grpSpPr>
        <p:sp>
          <p:nvSpPr>
            <p:cNvPr id="5" name="テキスト ボックス 4">
              <a:extLst>
                <a:ext uri="{FF2B5EF4-FFF2-40B4-BE49-F238E27FC236}">
                  <a16:creationId xmlns:a16="http://schemas.microsoft.com/office/drawing/2014/main" id="{F6740B1A-8691-7E47-9FBF-045BB3ECB998}"/>
                </a:ext>
              </a:extLst>
            </p:cNvPr>
            <p:cNvSpPr txBox="1"/>
            <p:nvPr/>
          </p:nvSpPr>
          <p:spPr>
            <a:xfrm>
              <a:off x="664782" y="1600763"/>
              <a:ext cx="6000361" cy="400110"/>
            </a:xfrm>
            <a:prstGeom prst="rect">
              <a:avLst/>
            </a:prstGeom>
            <a:noFill/>
          </p:spPr>
          <p:txBody>
            <a:bodyPr wrap="none" rtlCol="0">
              <a:spAutoFit/>
            </a:bodyPr>
            <a:lstStyle/>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ポイントとして強調したいこと</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1</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つ目が入ります。</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endParaRPr>
            </a:p>
          </p:txBody>
        </p:sp>
        <p:sp>
          <p:nvSpPr>
            <p:cNvPr id="6" name="テキスト ボックス 5">
              <a:extLst>
                <a:ext uri="{FF2B5EF4-FFF2-40B4-BE49-F238E27FC236}">
                  <a16:creationId xmlns:a16="http://schemas.microsoft.com/office/drawing/2014/main" id="{841535EA-2404-2349-A5B6-0FEE3C641933}"/>
                </a:ext>
              </a:extLst>
            </p:cNvPr>
            <p:cNvSpPr txBox="1"/>
            <p:nvPr/>
          </p:nvSpPr>
          <p:spPr>
            <a:xfrm>
              <a:off x="664782" y="2024268"/>
              <a:ext cx="8576434" cy="711733"/>
            </a:xfrm>
            <a:prstGeom prst="rect">
              <a:avLst/>
            </a:prstGeom>
            <a:noFill/>
          </p:spPr>
          <p:txBody>
            <a:bodyPr wrap="square" rtlCol="0">
              <a:spAutoFit/>
            </a:bodyPr>
            <a:lstStyle/>
            <a:p>
              <a:pPr>
                <a:lnSpc>
                  <a:spcPct val="150000"/>
                </a:lnSpc>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ここにテキストが入ります。ここにテキストが入ります。</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ここにテキストが入ります。ここにテキストが入ります。ここにテキストが入ります。</a:t>
              </a:r>
            </a:p>
          </p:txBody>
        </p:sp>
      </p:grpSp>
      <p:sp>
        <p:nvSpPr>
          <p:cNvPr id="8" name="テキスト ボックス 7">
            <a:extLst>
              <a:ext uri="{FF2B5EF4-FFF2-40B4-BE49-F238E27FC236}">
                <a16:creationId xmlns:a16="http://schemas.microsoft.com/office/drawing/2014/main" id="{41C77B78-8C6B-5242-B107-04D8DFB46885}"/>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P11</a:t>
            </a:r>
            <a:endParaRPr kumimoji="1" lang="en-US" altLang="ja-JP" sz="800" dirty="0">
              <a:solidFill>
                <a:srgbClr val="404040"/>
              </a:solidFill>
              <a:latin typeface="メイリオ"/>
              <a:ea typeface="メイリオ"/>
              <a:cs typeface="メイリオ"/>
            </a:endParaRPr>
          </a:p>
        </p:txBody>
      </p:sp>
      <p:grpSp>
        <p:nvGrpSpPr>
          <p:cNvPr id="10" name="グループ化 9">
            <a:extLst>
              <a:ext uri="{FF2B5EF4-FFF2-40B4-BE49-F238E27FC236}">
                <a16:creationId xmlns:a16="http://schemas.microsoft.com/office/drawing/2014/main" id="{B7FBD119-36DB-5247-9DAB-0A76B2280C35}"/>
              </a:ext>
            </a:extLst>
          </p:cNvPr>
          <p:cNvGrpSpPr/>
          <p:nvPr/>
        </p:nvGrpSpPr>
        <p:grpSpPr>
          <a:xfrm>
            <a:off x="664782" y="2919805"/>
            <a:ext cx="8576434" cy="1135238"/>
            <a:chOff x="664782" y="1600763"/>
            <a:chExt cx="8576434" cy="1135238"/>
          </a:xfrm>
        </p:grpSpPr>
        <p:sp>
          <p:nvSpPr>
            <p:cNvPr id="11" name="テキスト ボックス 10">
              <a:extLst>
                <a:ext uri="{FF2B5EF4-FFF2-40B4-BE49-F238E27FC236}">
                  <a16:creationId xmlns:a16="http://schemas.microsoft.com/office/drawing/2014/main" id="{405D2D48-1D66-0548-A85C-55B4ECCEB6ED}"/>
                </a:ext>
              </a:extLst>
            </p:cNvPr>
            <p:cNvSpPr txBox="1"/>
            <p:nvPr/>
          </p:nvSpPr>
          <p:spPr>
            <a:xfrm>
              <a:off x="664782" y="1600763"/>
              <a:ext cx="6000361" cy="400110"/>
            </a:xfrm>
            <a:prstGeom prst="rect">
              <a:avLst/>
            </a:prstGeom>
            <a:noFill/>
          </p:spPr>
          <p:txBody>
            <a:bodyPr wrap="none" rtlCol="0">
              <a:spAutoFit/>
            </a:bodyPr>
            <a:lstStyle/>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ポイントとして強調したいこと</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2</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つ目が入ります。</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endParaRPr>
            </a:p>
          </p:txBody>
        </p:sp>
        <p:sp>
          <p:nvSpPr>
            <p:cNvPr id="12" name="テキスト ボックス 11">
              <a:extLst>
                <a:ext uri="{FF2B5EF4-FFF2-40B4-BE49-F238E27FC236}">
                  <a16:creationId xmlns:a16="http://schemas.microsoft.com/office/drawing/2014/main" id="{12048158-1E5D-A844-9537-39A983565227}"/>
                </a:ext>
              </a:extLst>
            </p:cNvPr>
            <p:cNvSpPr txBox="1"/>
            <p:nvPr/>
          </p:nvSpPr>
          <p:spPr>
            <a:xfrm>
              <a:off x="664782" y="2024268"/>
              <a:ext cx="8576434" cy="711733"/>
            </a:xfrm>
            <a:prstGeom prst="rect">
              <a:avLst/>
            </a:prstGeom>
            <a:noFill/>
          </p:spPr>
          <p:txBody>
            <a:bodyPr wrap="square" rtlCol="0">
              <a:spAutoFit/>
            </a:bodyPr>
            <a:lstStyle/>
            <a:p>
              <a:pPr>
                <a:lnSpc>
                  <a:spcPct val="150000"/>
                </a:lnSpc>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ここにテキストが入ります。ここにテキストが入ります。</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ここにテキストが入ります。ここにテキストが入ります。ここにテキストが入ります。</a:t>
              </a:r>
            </a:p>
          </p:txBody>
        </p:sp>
      </p:grpSp>
      <p:grpSp>
        <p:nvGrpSpPr>
          <p:cNvPr id="13" name="グループ化 12">
            <a:extLst>
              <a:ext uri="{FF2B5EF4-FFF2-40B4-BE49-F238E27FC236}">
                <a16:creationId xmlns:a16="http://schemas.microsoft.com/office/drawing/2014/main" id="{949040CC-6943-1F4D-92BE-9A71B46CEB77}"/>
              </a:ext>
            </a:extLst>
          </p:cNvPr>
          <p:cNvGrpSpPr/>
          <p:nvPr/>
        </p:nvGrpSpPr>
        <p:grpSpPr>
          <a:xfrm>
            <a:off x="664782" y="4588163"/>
            <a:ext cx="8576434" cy="1162169"/>
            <a:chOff x="664782" y="1600763"/>
            <a:chExt cx="8576434" cy="1162169"/>
          </a:xfrm>
        </p:grpSpPr>
        <p:sp>
          <p:nvSpPr>
            <p:cNvPr id="14" name="テキスト ボックス 13">
              <a:extLst>
                <a:ext uri="{FF2B5EF4-FFF2-40B4-BE49-F238E27FC236}">
                  <a16:creationId xmlns:a16="http://schemas.microsoft.com/office/drawing/2014/main" id="{A883CD85-D2B6-8C4A-92F5-11050BA8CD47}"/>
                </a:ext>
              </a:extLst>
            </p:cNvPr>
            <p:cNvSpPr txBox="1"/>
            <p:nvPr/>
          </p:nvSpPr>
          <p:spPr>
            <a:xfrm>
              <a:off x="664782" y="1600763"/>
              <a:ext cx="6000361" cy="400110"/>
            </a:xfrm>
            <a:prstGeom prst="rect">
              <a:avLst/>
            </a:prstGeom>
            <a:noFill/>
          </p:spPr>
          <p:txBody>
            <a:bodyPr wrap="none" rtlCol="0">
              <a:spAutoFit/>
            </a:bodyPr>
            <a:lstStyle/>
            <a:p>
              <a:r>
                <a:rPr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ポイントとして強調したいこと</a:t>
              </a:r>
              <a:r>
                <a:rPr lang="en-US" altLang="ja-JP"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3</a:t>
              </a:r>
              <a:r>
                <a:rPr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つ目が入ります。</a:t>
              </a:r>
              <a:endParaRPr kumimoji="1" lang="ja-JP" altLang="en-US" sz="20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endParaRPr>
            </a:p>
          </p:txBody>
        </p:sp>
        <p:sp>
          <p:nvSpPr>
            <p:cNvPr id="15" name="テキスト ボックス 14">
              <a:extLst>
                <a:ext uri="{FF2B5EF4-FFF2-40B4-BE49-F238E27FC236}">
                  <a16:creationId xmlns:a16="http://schemas.microsoft.com/office/drawing/2014/main" id="{44E99735-58DE-1147-8673-6B34F2046604}"/>
                </a:ext>
              </a:extLst>
            </p:cNvPr>
            <p:cNvSpPr txBox="1"/>
            <p:nvPr/>
          </p:nvSpPr>
          <p:spPr>
            <a:xfrm>
              <a:off x="664782" y="2024268"/>
              <a:ext cx="8576434" cy="738664"/>
            </a:xfrm>
            <a:prstGeom prst="rect">
              <a:avLst/>
            </a:prstGeom>
            <a:noFill/>
          </p:spPr>
          <p:txBody>
            <a:bodyPr wrap="square" rtlCol="0">
              <a:spAutoFit/>
            </a:bodyPr>
            <a:lstStyle/>
            <a:p>
              <a:pPr>
                <a:lnSpc>
                  <a:spcPct val="150000"/>
                </a:lnSpc>
              </a:pP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ここにテキストが入ります。ここにテキストが入ります。</a:t>
              </a:r>
              <a:r>
                <a:rPr lang="ja-JP" altLang="en-US" sz="14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ここにテキストが入ります。ここにテキストが入ります。ここにテキストが入ります。</a:t>
              </a:r>
            </a:p>
          </p:txBody>
        </p:sp>
      </p:grpSp>
    </p:spTree>
    <p:extLst>
      <p:ext uri="{BB962C8B-B14F-4D97-AF65-F5344CB8AC3E}">
        <p14:creationId xmlns:p14="http://schemas.microsoft.com/office/powerpoint/2010/main" val="48649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800219" cy="276999"/>
          </a:xfrm>
          <a:prstGeom prst="rect">
            <a:avLst/>
          </a:prstGeom>
          <a:noFill/>
        </p:spPr>
        <p:txBody>
          <a:bodyPr wrap="none" rtlCol="0">
            <a:spAutoFit/>
          </a:bodyPr>
          <a:lstStyle/>
          <a:p>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参考情報</a:t>
            </a: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61610"/>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成功事例やデータなどの参考情報</a:t>
            </a:r>
            <a:endParaRPr kumimoji="1" lang="en-US" altLang="ja-JP" sz="800" dirty="0">
              <a:solidFill>
                <a:srgbClr val="404040"/>
              </a:solidFill>
              <a:latin typeface="メイリオ"/>
              <a:ea typeface="メイリオ"/>
              <a:cs typeface="メイリオ"/>
            </a:endParaRPr>
          </a:p>
        </p:txBody>
      </p:sp>
      <p:sp>
        <p:nvSpPr>
          <p:cNvPr id="5" name="テキスト ボックス 4">
            <a:extLst>
              <a:ext uri="{FF2B5EF4-FFF2-40B4-BE49-F238E27FC236}">
                <a16:creationId xmlns:a16="http://schemas.microsoft.com/office/drawing/2014/main" id="{C2AB154D-3F16-5B41-AB32-F5C66417BF03}"/>
              </a:ext>
            </a:extLst>
          </p:cNvPr>
          <p:cNvSpPr txBox="1"/>
          <p:nvPr/>
        </p:nvSpPr>
        <p:spPr>
          <a:xfrm>
            <a:off x="664782" y="4825734"/>
            <a:ext cx="8576434" cy="1384995"/>
          </a:xfrm>
          <a:prstGeom prst="rect">
            <a:avLst/>
          </a:prstGeom>
          <a:noFill/>
        </p:spPr>
        <p:txBody>
          <a:bodyPr wrap="square" rtlCol="0">
            <a:spAutoFit/>
          </a:bodyPr>
          <a:lstStyle/>
          <a:p>
            <a:pPr>
              <a:lnSpc>
                <a:spcPct val="150000"/>
              </a:lnSpc>
            </a:pPr>
            <a:r>
              <a:rPr lang="ja-JP" altLang="en-US" sz="1400" dirty="0">
                <a:solidFill>
                  <a:schemeClr val="tx1">
                    <a:lumMod val="75000"/>
                    <a:lumOff val="25000"/>
                  </a:schemeClr>
                </a:solidFill>
                <a:latin typeface="メイリオ"/>
                <a:ea typeface="メイリオ"/>
                <a:cs typeface="メイリオ"/>
              </a:rPr>
              <a:t>ここに成功</a:t>
            </a:r>
            <a:r>
              <a:rPr kumimoji="1" lang="ja-JP" altLang="en-US" sz="1400" dirty="0">
                <a:solidFill>
                  <a:schemeClr val="tx1">
                    <a:lumMod val="75000"/>
                    <a:lumOff val="25000"/>
                  </a:schemeClr>
                </a:solidFill>
                <a:latin typeface="メイリオ"/>
                <a:ea typeface="メイリオ"/>
                <a:cs typeface="メイリオ"/>
              </a:rPr>
              <a:t>事例やデータといった参考情報に関する解説が入ります。他社商品やイベントの写真を貼り付けたり、データがある場合はデータを添付するなど、企画のイメージを具体化できる資料が必要な場合は準備します。</a:t>
            </a:r>
            <a:r>
              <a:rPr lang="ja-JP" altLang="en-US" sz="14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ここにテキストが入ります。ここにテキストが入ります。ここにテキストが入ります。ここにテキストが入ります。ここにテキストが入ります。</a:t>
            </a:r>
          </a:p>
        </p:txBody>
      </p:sp>
      <p:sp>
        <p:nvSpPr>
          <p:cNvPr id="8" name="正方形/長方形 7">
            <a:extLst>
              <a:ext uri="{FF2B5EF4-FFF2-40B4-BE49-F238E27FC236}">
                <a16:creationId xmlns:a16="http://schemas.microsoft.com/office/drawing/2014/main" id="{22A5C06D-3D2A-804B-8739-71A8AFFDCB72}"/>
              </a:ext>
            </a:extLst>
          </p:cNvPr>
          <p:cNvSpPr/>
          <p:nvPr/>
        </p:nvSpPr>
        <p:spPr>
          <a:xfrm>
            <a:off x="337288" y="686423"/>
            <a:ext cx="4493278" cy="358798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参考写真など</a:t>
            </a:r>
          </a:p>
        </p:txBody>
      </p:sp>
      <p:sp>
        <p:nvSpPr>
          <p:cNvPr id="22" name="テキスト ボックス 21">
            <a:extLst>
              <a:ext uri="{FF2B5EF4-FFF2-40B4-BE49-F238E27FC236}">
                <a16:creationId xmlns:a16="http://schemas.microsoft.com/office/drawing/2014/main" id="{D176FB89-4B94-F54E-AA0E-DD020E466069}"/>
              </a:ext>
            </a:extLst>
          </p:cNvPr>
          <p:cNvSpPr txBox="1"/>
          <p:nvPr/>
        </p:nvSpPr>
        <p:spPr>
          <a:xfrm>
            <a:off x="1521822" y="4275599"/>
            <a:ext cx="2124210" cy="261610"/>
          </a:xfrm>
          <a:prstGeom prst="rect">
            <a:avLst/>
          </a:prstGeom>
          <a:noFill/>
        </p:spPr>
        <p:txBody>
          <a:bodyPr wrap="square" rtlCol="0" anchor="t">
            <a:spAutoFit/>
          </a:bodyPr>
          <a:lstStyle/>
          <a:p>
            <a:pPr algn="ctr">
              <a:lnSpc>
                <a:spcPct val="150000"/>
              </a:lnSpc>
            </a:pPr>
            <a:r>
              <a:rPr lang="ja-JP" altLang="en-US" sz="800" dirty="0">
                <a:solidFill>
                  <a:schemeClr val="tx1">
                    <a:lumMod val="50000"/>
                    <a:lumOff val="50000"/>
                  </a:schemeClr>
                </a:solidFill>
                <a:latin typeface="メイリオ"/>
                <a:ea typeface="メイリオ"/>
                <a:cs typeface="メイリオ"/>
              </a:rPr>
              <a:t>キャプション</a:t>
            </a:r>
          </a:p>
        </p:txBody>
      </p:sp>
      <p:sp>
        <p:nvSpPr>
          <p:cNvPr id="23" name="正方形/長方形 22">
            <a:extLst>
              <a:ext uri="{FF2B5EF4-FFF2-40B4-BE49-F238E27FC236}">
                <a16:creationId xmlns:a16="http://schemas.microsoft.com/office/drawing/2014/main" id="{53A5061D-47BA-6548-8ECE-3AE871DF0A0F}"/>
              </a:ext>
            </a:extLst>
          </p:cNvPr>
          <p:cNvSpPr/>
          <p:nvPr/>
        </p:nvSpPr>
        <p:spPr>
          <a:xfrm>
            <a:off x="5075433" y="686423"/>
            <a:ext cx="2124208" cy="167156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参考写真など</a:t>
            </a:r>
          </a:p>
        </p:txBody>
      </p:sp>
      <p:sp>
        <p:nvSpPr>
          <p:cNvPr id="24" name="テキスト ボックス 23">
            <a:extLst>
              <a:ext uri="{FF2B5EF4-FFF2-40B4-BE49-F238E27FC236}">
                <a16:creationId xmlns:a16="http://schemas.microsoft.com/office/drawing/2014/main" id="{39193DF0-C4F4-AD45-AEE5-ECE09E00C271}"/>
              </a:ext>
            </a:extLst>
          </p:cNvPr>
          <p:cNvSpPr txBox="1"/>
          <p:nvPr/>
        </p:nvSpPr>
        <p:spPr>
          <a:xfrm>
            <a:off x="5075432" y="2349019"/>
            <a:ext cx="2124210" cy="261610"/>
          </a:xfrm>
          <a:prstGeom prst="rect">
            <a:avLst/>
          </a:prstGeom>
          <a:noFill/>
        </p:spPr>
        <p:txBody>
          <a:bodyPr wrap="square" rtlCol="0" anchor="t">
            <a:spAutoFit/>
          </a:bodyPr>
          <a:lstStyle/>
          <a:p>
            <a:pPr algn="ctr">
              <a:lnSpc>
                <a:spcPct val="150000"/>
              </a:lnSpc>
            </a:pPr>
            <a:r>
              <a:rPr lang="ja-JP" altLang="en-US" sz="800" dirty="0">
                <a:solidFill>
                  <a:schemeClr val="tx1">
                    <a:lumMod val="50000"/>
                    <a:lumOff val="50000"/>
                  </a:schemeClr>
                </a:solidFill>
                <a:latin typeface="メイリオ"/>
                <a:ea typeface="メイリオ"/>
                <a:cs typeface="メイリオ"/>
              </a:rPr>
              <a:t>キャプション</a:t>
            </a:r>
          </a:p>
        </p:txBody>
      </p:sp>
      <p:sp>
        <p:nvSpPr>
          <p:cNvPr id="27" name="正方形/長方形 26">
            <a:extLst>
              <a:ext uri="{FF2B5EF4-FFF2-40B4-BE49-F238E27FC236}">
                <a16:creationId xmlns:a16="http://schemas.microsoft.com/office/drawing/2014/main" id="{40032D8B-D9B3-3945-8EFA-5F871364D39E}"/>
              </a:ext>
            </a:extLst>
          </p:cNvPr>
          <p:cNvSpPr/>
          <p:nvPr/>
        </p:nvSpPr>
        <p:spPr>
          <a:xfrm>
            <a:off x="7444507" y="686423"/>
            <a:ext cx="2124208" cy="167156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参考写真など</a:t>
            </a:r>
          </a:p>
        </p:txBody>
      </p:sp>
      <p:sp>
        <p:nvSpPr>
          <p:cNvPr id="28" name="テキスト ボックス 27">
            <a:extLst>
              <a:ext uri="{FF2B5EF4-FFF2-40B4-BE49-F238E27FC236}">
                <a16:creationId xmlns:a16="http://schemas.microsoft.com/office/drawing/2014/main" id="{9A5016AE-BF72-E349-B04F-946E313E1C54}"/>
              </a:ext>
            </a:extLst>
          </p:cNvPr>
          <p:cNvSpPr txBox="1"/>
          <p:nvPr/>
        </p:nvSpPr>
        <p:spPr>
          <a:xfrm>
            <a:off x="7444506" y="2349019"/>
            <a:ext cx="2124210" cy="261610"/>
          </a:xfrm>
          <a:prstGeom prst="rect">
            <a:avLst/>
          </a:prstGeom>
          <a:noFill/>
        </p:spPr>
        <p:txBody>
          <a:bodyPr wrap="square" rtlCol="0" anchor="t">
            <a:spAutoFit/>
          </a:bodyPr>
          <a:lstStyle/>
          <a:p>
            <a:pPr algn="ctr">
              <a:lnSpc>
                <a:spcPct val="150000"/>
              </a:lnSpc>
            </a:pPr>
            <a:r>
              <a:rPr lang="ja-JP" altLang="en-US" sz="800" dirty="0">
                <a:solidFill>
                  <a:schemeClr val="tx1">
                    <a:lumMod val="50000"/>
                    <a:lumOff val="50000"/>
                  </a:schemeClr>
                </a:solidFill>
                <a:latin typeface="メイリオ"/>
                <a:ea typeface="メイリオ"/>
                <a:cs typeface="メイリオ"/>
              </a:rPr>
              <a:t>キャプション</a:t>
            </a:r>
          </a:p>
        </p:txBody>
      </p:sp>
      <p:sp>
        <p:nvSpPr>
          <p:cNvPr id="30" name="正方形/長方形 29">
            <a:extLst>
              <a:ext uri="{FF2B5EF4-FFF2-40B4-BE49-F238E27FC236}">
                <a16:creationId xmlns:a16="http://schemas.microsoft.com/office/drawing/2014/main" id="{0FEDE2CE-E6D9-9849-B64D-F7EF6B8EFA78}"/>
              </a:ext>
            </a:extLst>
          </p:cNvPr>
          <p:cNvSpPr/>
          <p:nvPr/>
        </p:nvSpPr>
        <p:spPr>
          <a:xfrm>
            <a:off x="5075432" y="2604038"/>
            <a:ext cx="2124208" cy="167156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参考写真など</a:t>
            </a:r>
          </a:p>
        </p:txBody>
      </p:sp>
      <p:sp>
        <p:nvSpPr>
          <p:cNvPr id="31" name="テキスト ボックス 30">
            <a:extLst>
              <a:ext uri="{FF2B5EF4-FFF2-40B4-BE49-F238E27FC236}">
                <a16:creationId xmlns:a16="http://schemas.microsoft.com/office/drawing/2014/main" id="{5BCFA384-9E84-DD46-9BDA-CC7C2BB82942}"/>
              </a:ext>
            </a:extLst>
          </p:cNvPr>
          <p:cNvSpPr txBox="1"/>
          <p:nvPr/>
        </p:nvSpPr>
        <p:spPr>
          <a:xfrm>
            <a:off x="5075431" y="4266634"/>
            <a:ext cx="2124210" cy="261610"/>
          </a:xfrm>
          <a:prstGeom prst="rect">
            <a:avLst/>
          </a:prstGeom>
          <a:noFill/>
        </p:spPr>
        <p:txBody>
          <a:bodyPr wrap="square" rtlCol="0" anchor="t">
            <a:spAutoFit/>
          </a:bodyPr>
          <a:lstStyle/>
          <a:p>
            <a:pPr algn="ctr">
              <a:lnSpc>
                <a:spcPct val="150000"/>
              </a:lnSpc>
            </a:pPr>
            <a:r>
              <a:rPr lang="ja-JP" altLang="en-US" sz="800" dirty="0">
                <a:solidFill>
                  <a:schemeClr val="tx1">
                    <a:lumMod val="50000"/>
                    <a:lumOff val="50000"/>
                  </a:schemeClr>
                </a:solidFill>
                <a:latin typeface="メイリオ"/>
                <a:ea typeface="メイリオ"/>
                <a:cs typeface="メイリオ"/>
              </a:rPr>
              <a:t>キャプション</a:t>
            </a:r>
          </a:p>
        </p:txBody>
      </p:sp>
      <p:sp>
        <p:nvSpPr>
          <p:cNvPr id="33" name="正方形/長方形 32">
            <a:extLst>
              <a:ext uri="{FF2B5EF4-FFF2-40B4-BE49-F238E27FC236}">
                <a16:creationId xmlns:a16="http://schemas.microsoft.com/office/drawing/2014/main" id="{63AF4EA7-8E9A-3548-A78E-ED910503AC62}"/>
              </a:ext>
            </a:extLst>
          </p:cNvPr>
          <p:cNvSpPr/>
          <p:nvPr/>
        </p:nvSpPr>
        <p:spPr>
          <a:xfrm>
            <a:off x="7444506" y="2604038"/>
            <a:ext cx="2124208" cy="167156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chemeClr val="tx1">
                    <a:lumMod val="75000"/>
                    <a:lumOff val="25000"/>
                  </a:schemeClr>
                </a:solidFill>
                <a:latin typeface="Meiryo" panose="020B0604030504040204" pitchFamily="34" charset="-128"/>
                <a:ea typeface="Meiryo" panose="020B0604030504040204" pitchFamily="34" charset="-128"/>
              </a:rPr>
              <a:t>参考写真など</a:t>
            </a:r>
          </a:p>
        </p:txBody>
      </p:sp>
      <p:sp>
        <p:nvSpPr>
          <p:cNvPr id="34" name="テキスト ボックス 33">
            <a:extLst>
              <a:ext uri="{FF2B5EF4-FFF2-40B4-BE49-F238E27FC236}">
                <a16:creationId xmlns:a16="http://schemas.microsoft.com/office/drawing/2014/main" id="{C637F458-6DA6-EC47-A11F-C6F3C3EAEC62}"/>
              </a:ext>
            </a:extLst>
          </p:cNvPr>
          <p:cNvSpPr txBox="1"/>
          <p:nvPr/>
        </p:nvSpPr>
        <p:spPr>
          <a:xfrm>
            <a:off x="7444505" y="4266634"/>
            <a:ext cx="2124210" cy="261610"/>
          </a:xfrm>
          <a:prstGeom prst="rect">
            <a:avLst/>
          </a:prstGeom>
          <a:noFill/>
        </p:spPr>
        <p:txBody>
          <a:bodyPr wrap="square" rtlCol="0" anchor="t">
            <a:spAutoFit/>
          </a:bodyPr>
          <a:lstStyle/>
          <a:p>
            <a:pPr algn="ctr">
              <a:lnSpc>
                <a:spcPct val="150000"/>
              </a:lnSpc>
            </a:pPr>
            <a:r>
              <a:rPr lang="ja-JP" altLang="en-US" sz="800" dirty="0">
                <a:solidFill>
                  <a:schemeClr val="tx1">
                    <a:lumMod val="50000"/>
                    <a:lumOff val="50000"/>
                  </a:schemeClr>
                </a:solidFill>
                <a:latin typeface="メイリオ"/>
                <a:ea typeface="メイリオ"/>
                <a:cs typeface="メイリオ"/>
              </a:rPr>
              <a:t>キャプション</a:t>
            </a:r>
          </a:p>
        </p:txBody>
      </p:sp>
      <p:sp>
        <p:nvSpPr>
          <p:cNvPr id="35" name="テキスト ボックス 34">
            <a:extLst>
              <a:ext uri="{FF2B5EF4-FFF2-40B4-BE49-F238E27FC236}">
                <a16:creationId xmlns:a16="http://schemas.microsoft.com/office/drawing/2014/main" id="{E1323CC3-2FB9-6D4F-A9BF-B1B3FE279496}"/>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P12</a:t>
            </a:r>
            <a:endParaRPr kumimoji="1" lang="en-US" altLang="ja-JP" sz="8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138215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4953" y="692400"/>
            <a:ext cx="8494633" cy="646331"/>
          </a:xfrm>
          <a:prstGeom prst="rect">
            <a:avLst/>
          </a:prstGeom>
          <a:noFill/>
        </p:spPr>
        <p:txBody>
          <a:bodyPr wrap="none" rtlCol="0">
            <a:spAutoFit/>
          </a:bodyPr>
          <a:lstStyle/>
          <a:p>
            <a:r>
              <a:rPr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rPr>
              <a:t>企画や提案内容のタイトルが入ります。</a:t>
            </a:r>
            <a:endParaRPr kumimoji="1" lang="ja-JP" altLang="en-US" sz="3600" b="1" dirty="0">
              <a:solidFill>
                <a:schemeClr val="tx1">
                  <a:lumMod val="75000"/>
                  <a:lumOff val="25000"/>
                </a:schemeClr>
              </a:solidFill>
              <a:latin typeface="Meiryo" panose="020B0604030504040204" pitchFamily="34" charset="-128"/>
              <a:ea typeface="Meiryo" panose="020B0604030504040204" pitchFamily="34" charset="-128"/>
              <a:cs typeface="HGP創英角ｺﾞｼｯｸUB"/>
            </a:endParaRPr>
          </a:p>
        </p:txBody>
      </p:sp>
      <p:sp>
        <p:nvSpPr>
          <p:cNvPr id="5" name="テキスト ボックス 4"/>
          <p:cNvSpPr txBox="1"/>
          <p:nvPr/>
        </p:nvSpPr>
        <p:spPr>
          <a:xfrm>
            <a:off x="374953" y="1388585"/>
            <a:ext cx="3877985"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ここにサブタイトルが入ります</a:t>
            </a:r>
            <a:r>
              <a:rPr lang="en-US" altLang="ja-JP" dirty="0">
                <a:solidFill>
                  <a:schemeClr val="tx1">
                    <a:lumMod val="75000"/>
                    <a:lumOff val="25000"/>
                  </a:schemeClr>
                </a:solidFill>
                <a:latin typeface="メイリオ"/>
                <a:ea typeface="メイリオ"/>
                <a:cs typeface="メイリオ"/>
              </a:rPr>
              <a:t>〜</a:t>
            </a:r>
            <a:endParaRPr kumimoji="1" lang="ja-JP" altLang="en-US" dirty="0">
              <a:solidFill>
                <a:schemeClr val="tx1">
                  <a:lumMod val="75000"/>
                  <a:lumOff val="25000"/>
                </a:schemeClr>
              </a:solidFill>
              <a:latin typeface="メイリオ"/>
              <a:ea typeface="メイリオ"/>
              <a:cs typeface="メイリオ"/>
            </a:endParaRPr>
          </a:p>
        </p:txBody>
      </p:sp>
      <p:sp>
        <p:nvSpPr>
          <p:cNvPr id="6" name="テキスト ボックス 5"/>
          <p:cNvSpPr txBox="1"/>
          <p:nvPr/>
        </p:nvSpPr>
        <p:spPr>
          <a:xfrm>
            <a:off x="374953" y="368492"/>
            <a:ext cx="2109873" cy="369332"/>
          </a:xfrm>
          <a:prstGeom prst="rect">
            <a:avLst/>
          </a:prstGeom>
          <a:noFill/>
        </p:spPr>
        <p:txBody>
          <a:bodyPr wrap="none" rtlCol="0">
            <a:spAutoFit/>
          </a:bodyPr>
          <a:lstStyle/>
          <a:p>
            <a:r>
              <a:rPr lang="en-US" altLang="ja-JP" dirty="0">
                <a:solidFill>
                  <a:schemeClr val="tx1">
                    <a:lumMod val="75000"/>
                    <a:lumOff val="25000"/>
                  </a:schemeClr>
                </a:solidFill>
                <a:latin typeface="メイリオ"/>
                <a:ea typeface="メイリオ"/>
                <a:cs typeface="メイリオ"/>
              </a:rPr>
              <a:t>●●</a:t>
            </a:r>
            <a:r>
              <a:rPr lang="ja-JP" altLang="en-US" dirty="0">
                <a:solidFill>
                  <a:schemeClr val="tx1">
                    <a:lumMod val="75000"/>
                    <a:lumOff val="25000"/>
                  </a:schemeClr>
                </a:solidFill>
                <a:latin typeface="メイリオ"/>
                <a:ea typeface="メイリオ"/>
                <a:cs typeface="メイリオ"/>
              </a:rPr>
              <a:t>株式会社 御中</a:t>
            </a:r>
            <a:endParaRPr kumimoji="1" lang="ja-JP" altLang="en-US" dirty="0">
              <a:solidFill>
                <a:schemeClr val="tx1">
                  <a:lumMod val="75000"/>
                  <a:lumOff val="25000"/>
                </a:schemeClr>
              </a:solidFill>
              <a:latin typeface="メイリオ"/>
              <a:ea typeface="メイリオ"/>
              <a:cs typeface="メイリオ"/>
            </a:endParaRPr>
          </a:p>
        </p:txBody>
      </p:sp>
      <p:sp>
        <p:nvSpPr>
          <p:cNvPr id="2" name="正方形/長方形 1"/>
          <p:cNvSpPr/>
          <p:nvPr/>
        </p:nvSpPr>
        <p:spPr>
          <a:xfrm>
            <a:off x="0" y="721829"/>
            <a:ext cx="229810" cy="103608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0" y="368492"/>
            <a:ext cx="229810" cy="353338"/>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7203263" y="5104754"/>
            <a:ext cx="2374368" cy="338554"/>
          </a:xfrm>
          <a:prstGeom prst="rect">
            <a:avLst/>
          </a:prstGeom>
          <a:noFill/>
        </p:spPr>
        <p:txBody>
          <a:bodyPr wrap="none" rtlCol="0">
            <a:spAutoFit/>
          </a:bodyPr>
          <a:lstStyle/>
          <a:p>
            <a:pPr algn="r"/>
            <a:r>
              <a:rPr lang="ja-JP" altLang="en-US" sz="1600" dirty="0">
                <a:solidFill>
                  <a:schemeClr val="tx1">
                    <a:lumMod val="75000"/>
                    <a:lumOff val="25000"/>
                  </a:schemeClr>
                </a:solidFill>
                <a:latin typeface="メイリオ"/>
                <a:ea typeface="メイリオ"/>
                <a:cs typeface="メイリオ"/>
              </a:rPr>
              <a:t>作成 平成</a:t>
            </a:r>
            <a:r>
              <a:rPr lang="en-US" altLang="ja-JP" sz="1600" dirty="0">
                <a:solidFill>
                  <a:schemeClr val="tx1">
                    <a:lumMod val="75000"/>
                    <a:lumOff val="25000"/>
                  </a:schemeClr>
                </a:solidFill>
                <a:latin typeface="メイリオ"/>
                <a:ea typeface="メイリオ"/>
                <a:cs typeface="メイリオ"/>
              </a:rPr>
              <a:t>xx</a:t>
            </a:r>
            <a:r>
              <a:rPr lang="ja-JP" altLang="en-US" sz="1600" dirty="0">
                <a:solidFill>
                  <a:schemeClr val="tx1">
                    <a:lumMod val="75000"/>
                    <a:lumOff val="25000"/>
                  </a:schemeClr>
                </a:solidFill>
                <a:latin typeface="メイリオ"/>
                <a:ea typeface="メイリオ"/>
                <a:cs typeface="メイリオ"/>
              </a:rPr>
              <a:t>年</a:t>
            </a:r>
            <a:r>
              <a:rPr lang="en-US" altLang="ja-JP" sz="1600" dirty="0">
                <a:solidFill>
                  <a:schemeClr val="tx1">
                    <a:lumMod val="75000"/>
                    <a:lumOff val="25000"/>
                  </a:schemeClr>
                </a:solidFill>
                <a:latin typeface="メイリオ"/>
                <a:ea typeface="メイリオ"/>
                <a:cs typeface="メイリオ"/>
              </a:rPr>
              <a:t>xx</a:t>
            </a:r>
            <a:r>
              <a:rPr lang="ja-JP" altLang="en-US" sz="1600" dirty="0">
                <a:solidFill>
                  <a:schemeClr val="tx1">
                    <a:lumMod val="75000"/>
                    <a:lumOff val="25000"/>
                  </a:schemeClr>
                </a:solidFill>
                <a:latin typeface="メイリオ"/>
                <a:ea typeface="メイリオ"/>
                <a:cs typeface="メイリオ"/>
              </a:rPr>
              <a:t>月</a:t>
            </a:r>
            <a:r>
              <a:rPr lang="en-US" altLang="ja-JP" sz="1600" dirty="0">
                <a:solidFill>
                  <a:schemeClr val="tx1">
                    <a:lumMod val="75000"/>
                    <a:lumOff val="25000"/>
                  </a:schemeClr>
                </a:solidFill>
                <a:latin typeface="メイリオ"/>
                <a:ea typeface="メイリオ"/>
                <a:cs typeface="メイリオ"/>
              </a:rPr>
              <a:t>xx</a:t>
            </a:r>
            <a:r>
              <a:rPr lang="ja-JP" altLang="en-US" sz="1600" dirty="0">
                <a:solidFill>
                  <a:schemeClr val="tx1">
                    <a:lumMod val="75000"/>
                    <a:lumOff val="25000"/>
                  </a:schemeClr>
                </a:solidFill>
                <a:latin typeface="メイリオ"/>
                <a:ea typeface="メイリオ"/>
                <a:cs typeface="メイリオ"/>
              </a:rPr>
              <a:t>日</a:t>
            </a:r>
            <a:endParaRPr kumimoji="1" lang="ja-JP" altLang="en-US" sz="1600" dirty="0">
              <a:solidFill>
                <a:schemeClr val="tx1">
                  <a:lumMod val="75000"/>
                  <a:lumOff val="25000"/>
                </a:schemeClr>
              </a:solidFill>
              <a:latin typeface="メイリオ"/>
              <a:ea typeface="メイリオ"/>
              <a:cs typeface="メイリオ"/>
            </a:endParaRPr>
          </a:p>
        </p:txBody>
      </p:sp>
      <p:sp>
        <p:nvSpPr>
          <p:cNvPr id="11" name="テキスト ボックス 10"/>
          <p:cNvSpPr txBox="1"/>
          <p:nvPr/>
        </p:nvSpPr>
        <p:spPr>
          <a:xfrm>
            <a:off x="6622976" y="5483647"/>
            <a:ext cx="2954655" cy="743280"/>
          </a:xfrm>
          <a:prstGeom prst="rect">
            <a:avLst/>
          </a:prstGeom>
          <a:noFill/>
        </p:spPr>
        <p:txBody>
          <a:bodyPr wrap="none" rtlCol="0">
            <a:spAutoFit/>
          </a:bodyPr>
          <a:lstStyle/>
          <a:p>
            <a:pPr algn="r">
              <a:lnSpc>
                <a:spcPct val="120000"/>
              </a:lnSpc>
            </a:pPr>
            <a:r>
              <a:rPr kumimoji="1" lang="ja-JP" altLang="en-US" dirty="0">
                <a:solidFill>
                  <a:schemeClr val="tx1">
                    <a:lumMod val="75000"/>
                    <a:lumOff val="25000"/>
                  </a:schemeClr>
                </a:solidFill>
                <a:latin typeface="メイリオ"/>
                <a:ea typeface="メイリオ"/>
                <a:cs typeface="メイリオ"/>
              </a:rPr>
              <a:t>株式会社</a:t>
            </a:r>
            <a:r>
              <a:rPr lang="ja-JP" altLang="en-US" dirty="0">
                <a:solidFill>
                  <a:schemeClr val="tx1">
                    <a:lumMod val="75000"/>
                    <a:lumOff val="25000"/>
                  </a:schemeClr>
                </a:solidFill>
                <a:latin typeface="メイリオ"/>
                <a:ea typeface="メイリオ"/>
                <a:cs typeface="メイリオ"/>
              </a:rPr>
              <a:t>サンプルサンプル</a:t>
            </a:r>
            <a:endParaRPr kumimoji="1" lang="en-US" altLang="ja-JP" dirty="0">
              <a:solidFill>
                <a:schemeClr val="tx1">
                  <a:lumMod val="75000"/>
                  <a:lumOff val="25000"/>
                </a:schemeClr>
              </a:solidFill>
              <a:latin typeface="メイリオ"/>
              <a:ea typeface="メイリオ"/>
              <a:cs typeface="メイリオ"/>
            </a:endParaRPr>
          </a:p>
          <a:p>
            <a:pPr algn="r">
              <a:lnSpc>
                <a:spcPct val="120000"/>
              </a:lnSpc>
            </a:pPr>
            <a:r>
              <a:rPr lang="ja-JP" altLang="en-US" dirty="0">
                <a:solidFill>
                  <a:schemeClr val="tx1">
                    <a:lumMod val="75000"/>
                    <a:lumOff val="25000"/>
                  </a:schemeClr>
                </a:solidFill>
                <a:latin typeface="メイリオ"/>
                <a:ea typeface="メイリオ"/>
                <a:cs typeface="メイリオ"/>
              </a:rPr>
              <a:t>サンプル事業部</a:t>
            </a:r>
            <a:endParaRPr lang="en-US" altLang="ja-JP" dirty="0">
              <a:solidFill>
                <a:schemeClr val="tx1">
                  <a:lumMod val="75000"/>
                  <a:lumOff val="25000"/>
                </a:schemeClr>
              </a:solidFill>
              <a:latin typeface="メイリオ"/>
              <a:ea typeface="メイリオ"/>
              <a:cs typeface="メイリオ"/>
            </a:endParaRPr>
          </a:p>
        </p:txBody>
      </p:sp>
      <p:sp>
        <p:nvSpPr>
          <p:cNvPr id="12" name="テキスト ボックス 11"/>
          <p:cNvSpPr txBox="1"/>
          <p:nvPr/>
        </p:nvSpPr>
        <p:spPr>
          <a:xfrm>
            <a:off x="6461724" y="6181731"/>
            <a:ext cx="3115907" cy="307777"/>
          </a:xfrm>
          <a:prstGeom prst="rect">
            <a:avLst/>
          </a:prstGeom>
          <a:noFill/>
        </p:spPr>
        <p:txBody>
          <a:bodyPr wrap="none" rtlCol="0">
            <a:spAutoFit/>
          </a:bodyPr>
          <a:lstStyle/>
          <a:p>
            <a:pPr algn="r">
              <a:lnSpc>
                <a:spcPct val="120000"/>
              </a:lnSpc>
            </a:pPr>
            <a:r>
              <a:rPr lang="en-US" altLang="en-US" sz="1200" dirty="0">
                <a:solidFill>
                  <a:schemeClr val="tx1">
                    <a:lumMod val="75000"/>
                    <a:lumOff val="25000"/>
                  </a:schemeClr>
                </a:solidFill>
                <a:latin typeface="メイリオ"/>
                <a:ea typeface="メイリオ"/>
                <a:cs typeface="メイリオ"/>
              </a:rPr>
              <a:t>TEL 000-000-000 / FAX 000-000-0000</a:t>
            </a:r>
            <a:endParaRPr kumimoji="1" lang="en-US" altLang="ja-JP" sz="1200" dirty="0">
              <a:solidFill>
                <a:schemeClr val="tx1">
                  <a:lumMod val="75000"/>
                  <a:lumOff val="25000"/>
                </a:schemeClr>
              </a:solidFill>
              <a:latin typeface="メイリオ"/>
              <a:ea typeface="メイリオ"/>
              <a:cs typeface="メイリオ"/>
            </a:endParaRPr>
          </a:p>
        </p:txBody>
      </p:sp>
      <p:sp>
        <p:nvSpPr>
          <p:cNvPr id="10" name="正方形/長方形 9"/>
          <p:cNvSpPr/>
          <p:nvPr/>
        </p:nvSpPr>
        <p:spPr>
          <a:xfrm>
            <a:off x="9676190" y="5468308"/>
            <a:ext cx="229810" cy="1021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 name="正方形/長方形 2"/>
          <p:cNvSpPr/>
          <p:nvPr/>
        </p:nvSpPr>
        <p:spPr>
          <a:xfrm>
            <a:off x="9676190" y="5104753"/>
            <a:ext cx="229810" cy="36355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9219E5C4-DDC0-7C44-BC64-278C74F6559F}"/>
              </a:ext>
            </a:extLst>
          </p:cNvPr>
          <p:cNvSpPr txBox="1"/>
          <p:nvPr/>
        </p:nvSpPr>
        <p:spPr>
          <a:xfrm>
            <a:off x="337289" y="6526882"/>
            <a:ext cx="9231426" cy="261610"/>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企画の概要が分かるタイトルを設定します。</a:t>
            </a:r>
            <a:endParaRPr kumimoji="1" lang="en-US" altLang="ja-JP" sz="8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126082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800219" cy="276999"/>
          </a:xfrm>
          <a:prstGeom prst="rect">
            <a:avLst/>
          </a:prstGeom>
          <a:noFill/>
        </p:spPr>
        <p:txBody>
          <a:bodyPr wrap="none" rtlCol="0">
            <a:spAutoFit/>
          </a:bodyPr>
          <a:lstStyle/>
          <a:p>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はじめに</a:t>
            </a: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企画を立ち上げた背景や想いなどを記入します。</a:t>
            </a:r>
            <a:endParaRPr kumimoji="1" lang="en-US" altLang="ja-JP" sz="8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70DB3488-0178-9346-8586-E6306BC0D9A2}"/>
              </a:ext>
            </a:extLst>
          </p:cNvPr>
          <p:cNvSpPr txBox="1"/>
          <p:nvPr/>
        </p:nvSpPr>
        <p:spPr>
          <a:xfrm>
            <a:off x="1105637" y="1600763"/>
            <a:ext cx="7694735" cy="523220"/>
          </a:xfrm>
          <a:prstGeom prst="rect">
            <a:avLst/>
          </a:prstGeom>
          <a:noFill/>
        </p:spPr>
        <p:txBody>
          <a:bodyPr wrap="none" rtlCol="0">
            <a:spAutoFit/>
          </a:bodyPr>
          <a:lstStyle/>
          <a:p>
            <a:pPr algn="ctr"/>
            <a:r>
              <a:rPr lang="ja-JP" altLang="en-US" sz="2800" dirty="0">
                <a:solidFill>
                  <a:schemeClr val="tx1">
                    <a:lumMod val="75000"/>
                    <a:lumOff val="25000"/>
                  </a:schemeClr>
                </a:solidFill>
                <a:latin typeface="HGP創英角ｺﾞｼｯｸUB"/>
                <a:ea typeface="HGP創英角ｺﾞｼｯｸUB"/>
                <a:cs typeface="HGP創英角ｺﾞｼｯｸUB"/>
              </a:rPr>
              <a:t>ここにメッセージやコピーなどのテキストが入ります。</a:t>
            </a:r>
            <a:endParaRPr kumimoji="1" lang="ja-JP" altLang="en-US" sz="2800" dirty="0">
              <a:solidFill>
                <a:schemeClr val="tx1">
                  <a:lumMod val="75000"/>
                  <a:lumOff val="25000"/>
                </a:schemeClr>
              </a:solidFill>
              <a:latin typeface="HGP創英角ｺﾞｼｯｸUB"/>
              <a:ea typeface="HGP創英角ｺﾞｼｯｸUB"/>
              <a:cs typeface="HGP創英角ｺﾞｼｯｸUB"/>
            </a:endParaRPr>
          </a:p>
        </p:txBody>
      </p:sp>
      <p:sp>
        <p:nvSpPr>
          <p:cNvPr id="31" name="テキスト ボックス 30">
            <a:extLst>
              <a:ext uri="{FF2B5EF4-FFF2-40B4-BE49-F238E27FC236}">
                <a16:creationId xmlns:a16="http://schemas.microsoft.com/office/drawing/2014/main" id="{8F5DAB44-6E02-564E-9898-B958D3CDC09C}"/>
              </a:ext>
            </a:extLst>
          </p:cNvPr>
          <p:cNvSpPr txBox="1"/>
          <p:nvPr/>
        </p:nvSpPr>
        <p:spPr>
          <a:xfrm>
            <a:off x="664782" y="2364692"/>
            <a:ext cx="8576434" cy="1384995"/>
          </a:xfrm>
          <a:prstGeom prst="rect">
            <a:avLst/>
          </a:prstGeom>
          <a:noFill/>
        </p:spPr>
        <p:txBody>
          <a:bodyPr wrap="square" rtlCol="0">
            <a:spAutoFit/>
          </a:bodyPr>
          <a:lstStyle/>
          <a:p>
            <a:pPr>
              <a:lnSpc>
                <a:spcPct val="150000"/>
              </a:lnSpc>
            </a:pPr>
            <a:r>
              <a:rPr kumimoji="1" lang="ja-JP" altLang="en-US" sz="1400" dirty="0">
                <a:solidFill>
                  <a:schemeClr val="tx1">
                    <a:lumMod val="75000"/>
                    <a:lumOff val="25000"/>
                  </a:schemeClr>
                </a:solidFill>
                <a:latin typeface="メイリオ"/>
                <a:ea typeface="メイリオ"/>
                <a:cs typeface="メイリオ"/>
              </a:rPr>
              <a:t>企画を立ち上げた背景や想いなどが入ります。</a:t>
            </a:r>
            <a:r>
              <a:rPr lang="ja-JP" altLang="en-US" sz="14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a:t>
            </a:r>
          </a:p>
        </p:txBody>
      </p:sp>
      <p:sp>
        <p:nvSpPr>
          <p:cNvPr id="32" name="テキスト ボックス 31">
            <a:extLst>
              <a:ext uri="{FF2B5EF4-FFF2-40B4-BE49-F238E27FC236}">
                <a16:creationId xmlns:a16="http://schemas.microsoft.com/office/drawing/2014/main" id="{C636CFD9-65D6-BD4C-B4AE-A73F52921BA3}"/>
              </a:ext>
            </a:extLst>
          </p:cNvPr>
          <p:cNvSpPr txBox="1"/>
          <p:nvPr/>
        </p:nvSpPr>
        <p:spPr>
          <a:xfrm>
            <a:off x="664782" y="3942156"/>
            <a:ext cx="8576434" cy="1358064"/>
          </a:xfrm>
          <a:prstGeom prst="rect">
            <a:avLst/>
          </a:prstGeom>
          <a:noFill/>
        </p:spPr>
        <p:txBody>
          <a:bodyPr wrap="square" rtlCol="0">
            <a:spAutoFit/>
          </a:bodyPr>
          <a:lstStyle/>
          <a:p>
            <a:pPr>
              <a:lnSpc>
                <a:spcPct val="150000"/>
              </a:lnSpc>
            </a:pPr>
            <a:r>
              <a:rPr kumimoji="1" lang="ja-JP" altLang="en-US" sz="1400" dirty="0">
                <a:solidFill>
                  <a:schemeClr val="tx1">
                    <a:lumMod val="75000"/>
                    <a:lumOff val="25000"/>
                  </a:schemeClr>
                </a:solidFill>
                <a:latin typeface="メイリオ"/>
                <a:ea typeface="メイリオ"/>
                <a:cs typeface="メイリオ"/>
              </a:rPr>
              <a:t>ここにテキストが入ります。ここにテキストが入ります。</a:t>
            </a:r>
            <a:r>
              <a:rPr lang="ja-JP" altLang="en-US" sz="14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a:t>
            </a:r>
          </a:p>
        </p:txBody>
      </p:sp>
    </p:spTree>
    <p:extLst>
      <p:ext uri="{BB962C8B-B14F-4D97-AF65-F5344CB8AC3E}">
        <p14:creationId xmlns:p14="http://schemas.microsoft.com/office/powerpoint/2010/main" val="35477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492443" cy="276999"/>
          </a:xfrm>
          <a:prstGeom prst="rect">
            <a:avLst/>
          </a:prstGeom>
          <a:noFill/>
        </p:spPr>
        <p:txBody>
          <a:bodyPr wrap="none" rtlCol="0">
            <a:spAutoFit/>
          </a:bodyPr>
          <a:lstStyle/>
          <a:p>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目次</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資料の枚数が多くなる場合は目次を作成します。上記の並びは一つの例であり、必ずもこれらの要素・並びである必要はありません。目的に応じた構成を行います。</a:t>
            </a:r>
            <a:endParaRPr kumimoji="1" lang="en-US" altLang="ja-JP" sz="800" dirty="0">
              <a:solidFill>
                <a:srgbClr val="404040"/>
              </a:solidFill>
              <a:latin typeface="メイリオ"/>
              <a:ea typeface="メイリオ"/>
              <a:cs typeface="メイリオ"/>
            </a:endParaRPr>
          </a:p>
        </p:txBody>
      </p:sp>
      <p:sp>
        <p:nvSpPr>
          <p:cNvPr id="42" name="テキスト ボックス 41">
            <a:extLst>
              <a:ext uri="{FF2B5EF4-FFF2-40B4-BE49-F238E27FC236}">
                <a16:creationId xmlns:a16="http://schemas.microsoft.com/office/drawing/2014/main" id="{6E5F0778-936B-0046-A0DC-29F4FBFB2294}"/>
              </a:ext>
            </a:extLst>
          </p:cNvPr>
          <p:cNvSpPr txBox="1"/>
          <p:nvPr/>
        </p:nvSpPr>
        <p:spPr>
          <a:xfrm>
            <a:off x="6800807" y="910921"/>
            <a:ext cx="832671" cy="5170646"/>
          </a:xfrm>
          <a:prstGeom prst="rect">
            <a:avLst/>
          </a:prstGeom>
          <a:noFill/>
        </p:spPr>
        <p:txBody>
          <a:bodyPr wrap="square" rtlCol="0" anchor="t">
            <a:spAutoFit/>
          </a:bodyPr>
          <a:lstStyle/>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01</a:t>
            </a: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02</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03</a:t>
            </a: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04</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05</a:t>
            </a: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06</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07</a:t>
            </a: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08</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09</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10</a:t>
            </a: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11</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12</a:t>
            </a: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13</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14</a:t>
            </a: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15</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16</a:t>
            </a:r>
          </a:p>
          <a:p>
            <a:pPr algn="r">
              <a:lnSpc>
                <a:spcPct val="150000"/>
              </a:lnSpc>
            </a:pPr>
            <a:r>
              <a:rPr kumimoji="1" lang="en-US" altLang="ja-JP" sz="1100" dirty="0">
                <a:solidFill>
                  <a:schemeClr val="tx1">
                    <a:lumMod val="75000"/>
                    <a:lumOff val="25000"/>
                  </a:schemeClr>
                </a:solidFill>
                <a:latin typeface="Meiryo" panose="020B0604030504040204" pitchFamily="34" charset="-128"/>
                <a:ea typeface="Meiryo" panose="020B0604030504040204" pitchFamily="34" charset="-128"/>
              </a:rPr>
              <a:t>17</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18</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19</a:t>
            </a:r>
          </a:p>
          <a:p>
            <a:pPr algn="r">
              <a:lnSpc>
                <a:spcPct val="150000"/>
              </a:lnSpc>
            </a:pPr>
            <a:r>
              <a:rPr lang="en-US" altLang="ja-JP" sz="1100" dirty="0">
                <a:solidFill>
                  <a:schemeClr val="tx1">
                    <a:lumMod val="75000"/>
                    <a:lumOff val="25000"/>
                  </a:schemeClr>
                </a:solidFill>
                <a:latin typeface="Meiryo" panose="020B0604030504040204" pitchFamily="34" charset="-128"/>
                <a:ea typeface="Meiryo" panose="020B0604030504040204" pitchFamily="34" charset="-128"/>
              </a:rPr>
              <a:t>20</a:t>
            </a:r>
          </a:p>
        </p:txBody>
      </p:sp>
      <p:sp>
        <p:nvSpPr>
          <p:cNvPr id="43" name="テキスト ボックス 42">
            <a:extLst>
              <a:ext uri="{FF2B5EF4-FFF2-40B4-BE49-F238E27FC236}">
                <a16:creationId xmlns:a16="http://schemas.microsoft.com/office/drawing/2014/main" id="{962BE6B5-ECB2-A04A-B318-B2AE78A35AC6}"/>
              </a:ext>
            </a:extLst>
          </p:cNvPr>
          <p:cNvSpPr txBox="1"/>
          <p:nvPr/>
        </p:nvSpPr>
        <p:spPr>
          <a:xfrm>
            <a:off x="2272523" y="910921"/>
            <a:ext cx="5071516" cy="5170646"/>
          </a:xfrm>
          <a:prstGeom prst="rect">
            <a:avLst/>
          </a:prstGeom>
          <a:noFill/>
        </p:spPr>
        <p:txBody>
          <a:bodyPr wrap="square" rtlCol="0" anchor="t">
            <a:spAutoFit/>
          </a:bodyPr>
          <a:lstStyle/>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a:p>
            <a:pPr algn="r">
              <a:lnSpc>
                <a:spcPct val="150000"/>
              </a:lnSpc>
            </a:pPr>
            <a:r>
              <a:rPr lang="ja-JP" altLang="en-US" sz="1100" dirty="0">
                <a:solidFill>
                  <a:schemeClr val="bg1">
                    <a:lumMod val="85000"/>
                  </a:schemeClr>
                </a:solidFill>
                <a:latin typeface="Meiryo" panose="020B0604030504040204" pitchFamily="34" charset="-128"/>
                <a:ea typeface="Meiryo" panose="020B0604030504040204" pitchFamily="34" charset="-128"/>
              </a:rPr>
              <a:t>・・・・・・・・・・・・・・・・・・・・・・・・・・・ </a:t>
            </a:r>
            <a:endParaRPr lang="en-US" altLang="ja-JP" sz="1100" dirty="0">
              <a:solidFill>
                <a:schemeClr val="bg1">
                  <a:lumMod val="85000"/>
                </a:schemeClr>
              </a:solidFill>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62FC3754-76F8-AF4A-BA0E-61215DBB0704}"/>
              </a:ext>
            </a:extLst>
          </p:cNvPr>
          <p:cNvSpPr txBox="1"/>
          <p:nvPr/>
        </p:nvSpPr>
        <p:spPr>
          <a:xfrm>
            <a:off x="2272523" y="910921"/>
            <a:ext cx="2694332" cy="5170646"/>
          </a:xfrm>
          <a:prstGeom prst="rect">
            <a:avLst/>
          </a:prstGeom>
          <a:noFill/>
        </p:spPr>
        <p:txBody>
          <a:bodyPr wrap="square" rtlCol="0" anchor="t">
            <a:spAutoFit/>
          </a:bodyPr>
          <a:lstStyle/>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問題と課題</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調査結果</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企画の狙い</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事業構造</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アクションプラン</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ツール企画（ツール概要書）</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ツール企画（使用ツール一覧表）</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スケジュール</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工程表</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予算計画</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総括</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参考資料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項目が入ります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項目が入ります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項目が入ります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項目が入ります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項目が入ります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項目が入ります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項目が入ります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a:p>
            <a:pPr>
              <a:lnSpc>
                <a:spcPct val="150000"/>
              </a:lnSpc>
            </a:pPr>
            <a:r>
              <a:rPr lang="ja-JP" altLang="en-US" sz="1100" dirty="0">
                <a:solidFill>
                  <a:schemeClr val="tx1">
                    <a:lumMod val="75000"/>
                    <a:lumOff val="25000"/>
                  </a:schemeClr>
                </a:solidFill>
                <a:latin typeface="Meiryo" panose="020B0604030504040204" pitchFamily="34" charset="-128"/>
                <a:ea typeface="Meiryo" panose="020B0604030504040204" pitchFamily="34" charset="-128"/>
              </a:rPr>
              <a:t>項目が入ります</a:t>
            </a:r>
            <a:endParaRPr lang="en-US" altLang="ja-JP" sz="1100" dirty="0">
              <a:solidFill>
                <a:schemeClr val="tx1">
                  <a:lumMod val="75000"/>
                  <a:lumOff val="25000"/>
                </a:schemeClr>
              </a:solidFill>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83866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954107" cy="276999"/>
          </a:xfrm>
          <a:prstGeom prst="rect">
            <a:avLst/>
          </a:prstGeom>
          <a:noFill/>
        </p:spPr>
        <p:txBody>
          <a:bodyPr wrap="none" rtlCol="0">
            <a:spAutoFit/>
          </a:bodyPr>
          <a:lstStyle/>
          <a:p>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問題と課題</a:t>
            </a: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61610"/>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理想と現実を比較したときの問題点と課題の提示します。</a:t>
            </a:r>
            <a:r>
              <a:rPr lang="en-US" altLang="ja-JP" sz="800" dirty="0">
                <a:solidFill>
                  <a:srgbClr val="404040"/>
                </a:solidFill>
                <a:latin typeface="メイリオ"/>
                <a:ea typeface="メイリオ"/>
                <a:cs typeface="メイリオ"/>
              </a:rPr>
              <a:t>1</a:t>
            </a:r>
            <a:r>
              <a:rPr lang="ja-JP" altLang="en-US" sz="800" dirty="0">
                <a:solidFill>
                  <a:srgbClr val="404040"/>
                </a:solidFill>
                <a:latin typeface="メイリオ"/>
                <a:ea typeface="メイリオ"/>
                <a:cs typeface="メイリオ"/>
              </a:rPr>
              <a:t>章・</a:t>
            </a:r>
            <a:r>
              <a:rPr lang="en-US" altLang="ja-JP" sz="800" dirty="0">
                <a:solidFill>
                  <a:srgbClr val="404040"/>
                </a:solidFill>
                <a:latin typeface="メイリオ"/>
                <a:ea typeface="メイリオ"/>
                <a:cs typeface="メイリオ"/>
              </a:rPr>
              <a:t>2</a:t>
            </a:r>
            <a:r>
              <a:rPr lang="ja-JP" altLang="en-US" sz="800" dirty="0">
                <a:solidFill>
                  <a:srgbClr val="404040"/>
                </a:solidFill>
                <a:latin typeface="メイリオ"/>
                <a:ea typeface="メイリオ"/>
                <a:cs typeface="メイリオ"/>
              </a:rPr>
              <a:t>章の内容を活用し、現状の問題点が何であるかを説明できるように整理します。</a:t>
            </a:r>
            <a:endParaRPr kumimoji="1" lang="en-US" altLang="ja-JP" sz="800" dirty="0">
              <a:solidFill>
                <a:srgbClr val="404040"/>
              </a:solidFill>
              <a:latin typeface="メイリオ"/>
              <a:ea typeface="メイリオ"/>
              <a:cs typeface="メイリオ"/>
            </a:endParaRPr>
          </a:p>
        </p:txBody>
      </p:sp>
      <p:sp>
        <p:nvSpPr>
          <p:cNvPr id="43" name="正方形/長方形 42">
            <a:extLst>
              <a:ext uri="{FF2B5EF4-FFF2-40B4-BE49-F238E27FC236}">
                <a16:creationId xmlns:a16="http://schemas.microsoft.com/office/drawing/2014/main" id="{BA21F015-F7BD-ED4E-BC8F-73D950E95644}"/>
              </a:ext>
            </a:extLst>
          </p:cNvPr>
          <p:cNvSpPr/>
          <p:nvPr/>
        </p:nvSpPr>
        <p:spPr>
          <a:xfrm>
            <a:off x="337288" y="686423"/>
            <a:ext cx="4374609" cy="468913"/>
          </a:xfrm>
          <a:prstGeom prst="rect">
            <a:avLst/>
          </a:prstGeom>
          <a:solidFill>
            <a:schemeClr val="accent6">
              <a:lumMod val="20000"/>
              <a:lumOff val="80000"/>
            </a:schemeClr>
          </a:solidFill>
          <a:ln w="1270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4" name="テキスト ボックス 43">
            <a:extLst>
              <a:ext uri="{FF2B5EF4-FFF2-40B4-BE49-F238E27FC236}">
                <a16:creationId xmlns:a16="http://schemas.microsoft.com/office/drawing/2014/main" id="{90BA0A33-8F5D-A241-A5F1-8E4E6DCB17B9}"/>
              </a:ext>
            </a:extLst>
          </p:cNvPr>
          <p:cNvSpPr txBox="1"/>
          <p:nvPr/>
        </p:nvSpPr>
        <p:spPr>
          <a:xfrm>
            <a:off x="2246666" y="766991"/>
            <a:ext cx="543739" cy="307777"/>
          </a:xfrm>
          <a:prstGeom prst="rect">
            <a:avLst/>
          </a:prstGeom>
          <a:noFill/>
        </p:spPr>
        <p:txBody>
          <a:bodyPr wrap="none" rtlCol="0" anchor="ctr">
            <a:spAutoFit/>
          </a:bodyPr>
          <a:lstStyle/>
          <a:p>
            <a:pPr algn="ctr"/>
            <a:r>
              <a:rPr kumimoji="1" lang="ja-JP" altLang="en-US" sz="1400" dirty="0">
                <a:solidFill>
                  <a:schemeClr val="tx1">
                    <a:lumMod val="75000"/>
                    <a:lumOff val="25000"/>
                  </a:schemeClr>
                </a:solidFill>
                <a:latin typeface="メイリオ"/>
                <a:ea typeface="メイリオ"/>
                <a:cs typeface="メイリオ"/>
              </a:rPr>
              <a:t>現状</a:t>
            </a:r>
            <a:endParaRPr kumimoji="1" lang="ja-JP" altLang="en-US" dirty="0">
              <a:solidFill>
                <a:schemeClr val="tx1">
                  <a:lumMod val="75000"/>
                  <a:lumOff val="25000"/>
                </a:schemeClr>
              </a:solidFill>
              <a:latin typeface="メイリオ"/>
              <a:ea typeface="メイリオ"/>
              <a:cs typeface="メイリオ"/>
            </a:endParaRPr>
          </a:p>
        </p:txBody>
      </p:sp>
      <p:sp>
        <p:nvSpPr>
          <p:cNvPr id="46" name="正方形/長方形 45">
            <a:extLst>
              <a:ext uri="{FF2B5EF4-FFF2-40B4-BE49-F238E27FC236}">
                <a16:creationId xmlns:a16="http://schemas.microsoft.com/office/drawing/2014/main" id="{65C8E636-9690-1F4A-B26D-12E2A682B6F6}"/>
              </a:ext>
            </a:extLst>
          </p:cNvPr>
          <p:cNvSpPr/>
          <p:nvPr/>
        </p:nvSpPr>
        <p:spPr>
          <a:xfrm>
            <a:off x="5194104" y="686423"/>
            <a:ext cx="4374609" cy="468913"/>
          </a:xfrm>
          <a:prstGeom prst="rect">
            <a:avLst/>
          </a:prstGeom>
          <a:solidFill>
            <a:schemeClr val="accent6">
              <a:lumMod val="20000"/>
              <a:lumOff val="80000"/>
            </a:schemeClr>
          </a:solidFill>
          <a:ln w="1270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a:extLst>
              <a:ext uri="{FF2B5EF4-FFF2-40B4-BE49-F238E27FC236}">
                <a16:creationId xmlns:a16="http://schemas.microsoft.com/office/drawing/2014/main" id="{82E69C28-94F6-C243-A678-4E7FFCB919D7}"/>
              </a:ext>
            </a:extLst>
          </p:cNvPr>
          <p:cNvSpPr txBox="1"/>
          <p:nvPr/>
        </p:nvSpPr>
        <p:spPr>
          <a:xfrm>
            <a:off x="6475107" y="766991"/>
            <a:ext cx="1800493" cy="307777"/>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メイリオ"/>
                <a:ea typeface="メイリオ"/>
                <a:cs typeface="メイリオ"/>
              </a:rPr>
              <a:t>理想（あるべき姿）</a:t>
            </a:r>
            <a:endParaRPr kumimoji="1" lang="ja-JP" altLang="en-US" dirty="0">
              <a:solidFill>
                <a:schemeClr val="tx1">
                  <a:lumMod val="75000"/>
                  <a:lumOff val="25000"/>
                </a:schemeClr>
              </a:solidFill>
              <a:latin typeface="メイリオ"/>
              <a:ea typeface="メイリオ"/>
              <a:cs typeface="メイリオ"/>
            </a:endParaRPr>
          </a:p>
        </p:txBody>
      </p:sp>
      <p:sp>
        <p:nvSpPr>
          <p:cNvPr id="49" name="正方形/長方形 48">
            <a:extLst>
              <a:ext uri="{FF2B5EF4-FFF2-40B4-BE49-F238E27FC236}">
                <a16:creationId xmlns:a16="http://schemas.microsoft.com/office/drawing/2014/main" id="{98747820-844A-4446-9997-E06795F4C9BB}"/>
              </a:ext>
            </a:extLst>
          </p:cNvPr>
          <p:cNvSpPr/>
          <p:nvPr/>
        </p:nvSpPr>
        <p:spPr>
          <a:xfrm>
            <a:off x="311710" y="3780819"/>
            <a:ext cx="9257003" cy="468913"/>
          </a:xfrm>
          <a:prstGeom prst="rect">
            <a:avLst/>
          </a:prstGeom>
          <a:solidFill>
            <a:schemeClr val="accent6">
              <a:lumMod val="20000"/>
              <a:lumOff val="80000"/>
            </a:schemeClr>
          </a:solidFill>
          <a:ln w="12700" cmpd="sng">
            <a:solidFill>
              <a:srgbClr val="40404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a:extLst>
              <a:ext uri="{FF2B5EF4-FFF2-40B4-BE49-F238E27FC236}">
                <a16:creationId xmlns:a16="http://schemas.microsoft.com/office/drawing/2014/main" id="{60FE908B-0362-F447-99C8-1EDA56766010}"/>
              </a:ext>
            </a:extLst>
          </p:cNvPr>
          <p:cNvSpPr txBox="1"/>
          <p:nvPr/>
        </p:nvSpPr>
        <p:spPr>
          <a:xfrm>
            <a:off x="4129733" y="3861387"/>
            <a:ext cx="1620957" cy="307777"/>
          </a:xfrm>
          <a:prstGeom prst="rect">
            <a:avLst/>
          </a:prstGeom>
          <a:noFill/>
        </p:spPr>
        <p:txBody>
          <a:bodyPr wrap="none" rtlCol="0" anchor="ctr">
            <a:spAutoFit/>
          </a:bodyPr>
          <a:lstStyle/>
          <a:p>
            <a:pPr algn="ctr"/>
            <a:r>
              <a:rPr lang="ja-JP" altLang="en-US" sz="1400" dirty="0">
                <a:solidFill>
                  <a:schemeClr val="tx1">
                    <a:lumMod val="75000"/>
                    <a:lumOff val="25000"/>
                  </a:schemeClr>
                </a:solidFill>
                <a:latin typeface="メイリオ"/>
                <a:ea typeface="メイリオ"/>
                <a:cs typeface="メイリオ"/>
              </a:rPr>
              <a:t>取り組むべき課題</a:t>
            </a:r>
            <a:endParaRPr kumimoji="1" lang="ja-JP" altLang="en-US" dirty="0">
              <a:solidFill>
                <a:schemeClr val="tx1">
                  <a:lumMod val="75000"/>
                  <a:lumOff val="25000"/>
                </a:schemeClr>
              </a:solidFill>
              <a:latin typeface="メイリオ"/>
              <a:ea typeface="メイリオ"/>
              <a:cs typeface="メイリオ"/>
            </a:endParaRPr>
          </a:p>
        </p:txBody>
      </p:sp>
      <p:cxnSp>
        <p:nvCxnSpPr>
          <p:cNvPr id="52" name="直線矢印コネクタ 51">
            <a:extLst>
              <a:ext uri="{FF2B5EF4-FFF2-40B4-BE49-F238E27FC236}">
                <a16:creationId xmlns:a16="http://schemas.microsoft.com/office/drawing/2014/main" id="{C5C117F3-8DD5-7B47-89CB-FF40C253D614}"/>
              </a:ext>
            </a:extLst>
          </p:cNvPr>
          <p:cNvCxnSpPr/>
          <p:nvPr/>
        </p:nvCxnSpPr>
        <p:spPr>
          <a:xfrm>
            <a:off x="4711897" y="2215404"/>
            <a:ext cx="482206" cy="0"/>
          </a:xfrm>
          <a:prstGeom prst="straightConnector1">
            <a:avLst/>
          </a:prstGeom>
          <a:ln w="28575" cmpd="sng">
            <a:solidFill>
              <a:srgbClr val="40404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B9280DC2-278D-ED42-BFC5-57AB08EE28B6}"/>
              </a:ext>
            </a:extLst>
          </p:cNvPr>
          <p:cNvCxnSpPr/>
          <p:nvPr/>
        </p:nvCxnSpPr>
        <p:spPr>
          <a:xfrm>
            <a:off x="4953000" y="2215404"/>
            <a:ext cx="1" cy="1565416"/>
          </a:xfrm>
          <a:prstGeom prst="straightConnector1">
            <a:avLst/>
          </a:prstGeom>
          <a:ln w="28575" cmpd="sng">
            <a:solidFill>
              <a:srgbClr val="404040"/>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5" name="正方形/長方形 54">
            <a:extLst>
              <a:ext uri="{FF2B5EF4-FFF2-40B4-BE49-F238E27FC236}">
                <a16:creationId xmlns:a16="http://schemas.microsoft.com/office/drawing/2014/main" id="{6975B105-CFF8-2C41-827C-A42F4FAE3FA9}"/>
              </a:ext>
            </a:extLst>
          </p:cNvPr>
          <p:cNvSpPr/>
          <p:nvPr/>
        </p:nvSpPr>
        <p:spPr>
          <a:xfrm>
            <a:off x="337288" y="686423"/>
            <a:ext cx="4374609" cy="270943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3A89E681-F0CE-E249-8A83-28F13AEDB036}"/>
              </a:ext>
            </a:extLst>
          </p:cNvPr>
          <p:cNvSpPr/>
          <p:nvPr/>
        </p:nvSpPr>
        <p:spPr>
          <a:xfrm>
            <a:off x="5194104" y="686423"/>
            <a:ext cx="4374609" cy="270943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E2BFEFE1-80B6-6E4E-91FD-B4E6A1F022E6}"/>
              </a:ext>
            </a:extLst>
          </p:cNvPr>
          <p:cNvSpPr/>
          <p:nvPr/>
        </p:nvSpPr>
        <p:spPr>
          <a:xfrm>
            <a:off x="311710" y="3780819"/>
            <a:ext cx="9257003" cy="2709434"/>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 name="テキスト ボックス 57">
            <a:extLst>
              <a:ext uri="{FF2B5EF4-FFF2-40B4-BE49-F238E27FC236}">
                <a16:creationId xmlns:a16="http://schemas.microsoft.com/office/drawing/2014/main" id="{C56446EA-2736-394F-B547-F4613AA63A64}"/>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P01</a:t>
            </a:r>
            <a:endParaRPr kumimoji="1" lang="en-US" altLang="ja-JP" sz="800" dirty="0">
              <a:solidFill>
                <a:srgbClr val="404040"/>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639B24A1-5846-484B-BCF9-F1AF61413EF9}"/>
              </a:ext>
            </a:extLst>
          </p:cNvPr>
          <p:cNvSpPr txBox="1"/>
          <p:nvPr/>
        </p:nvSpPr>
        <p:spPr>
          <a:xfrm>
            <a:off x="524078" y="1335038"/>
            <a:ext cx="4001028" cy="646331"/>
          </a:xfrm>
          <a:prstGeom prst="rect">
            <a:avLst/>
          </a:prstGeom>
          <a:noFill/>
        </p:spPr>
        <p:txBody>
          <a:bodyPr wrap="square" rtlCol="0" anchor="t">
            <a:spAutoFit/>
          </a:bodyPr>
          <a:lstStyle/>
          <a:p>
            <a:pPr>
              <a:lnSpc>
                <a:spcPct val="150000"/>
              </a:lnSpc>
            </a:pPr>
            <a:r>
              <a:rPr kumimoji="1" lang="ja-JP" altLang="en-US" sz="1200" dirty="0">
                <a:solidFill>
                  <a:schemeClr val="tx1">
                    <a:lumMod val="75000"/>
                    <a:lumOff val="25000"/>
                  </a:schemeClr>
                </a:solidFill>
                <a:latin typeface="メイリオ"/>
                <a:ea typeface="メイリオ"/>
                <a:cs typeface="メイリオ"/>
              </a:rPr>
              <a:t>ここに現在の状態を書き出します。箇条書きで書き出しても構いません。</a:t>
            </a:r>
            <a:endParaRPr kumimoji="1" lang="ja-JP" altLang="en-US" sz="1600" dirty="0">
              <a:solidFill>
                <a:schemeClr val="tx1">
                  <a:lumMod val="75000"/>
                  <a:lumOff val="25000"/>
                </a:schemeClr>
              </a:solidFill>
              <a:latin typeface="メイリオ"/>
              <a:ea typeface="メイリオ"/>
              <a:cs typeface="メイリオ"/>
            </a:endParaRPr>
          </a:p>
        </p:txBody>
      </p:sp>
      <p:sp>
        <p:nvSpPr>
          <p:cNvPr id="17" name="テキスト ボックス 16">
            <a:extLst>
              <a:ext uri="{FF2B5EF4-FFF2-40B4-BE49-F238E27FC236}">
                <a16:creationId xmlns:a16="http://schemas.microsoft.com/office/drawing/2014/main" id="{39465D90-6B64-7F48-AA08-F1AF9864C95B}"/>
              </a:ext>
            </a:extLst>
          </p:cNvPr>
          <p:cNvSpPr txBox="1"/>
          <p:nvPr/>
        </p:nvSpPr>
        <p:spPr>
          <a:xfrm>
            <a:off x="5380894" y="1335038"/>
            <a:ext cx="4001028" cy="646331"/>
          </a:xfrm>
          <a:prstGeom prst="rect">
            <a:avLst/>
          </a:prstGeom>
          <a:noFill/>
        </p:spPr>
        <p:txBody>
          <a:bodyPr wrap="square" rtlCol="0" anchor="t">
            <a:spAutoFit/>
          </a:bodyPr>
          <a:lstStyle/>
          <a:p>
            <a:pPr>
              <a:lnSpc>
                <a:spcPct val="150000"/>
              </a:lnSpc>
            </a:pPr>
            <a:r>
              <a:rPr kumimoji="1" lang="ja-JP" altLang="en-US" sz="1200" dirty="0">
                <a:solidFill>
                  <a:schemeClr val="tx1">
                    <a:lumMod val="75000"/>
                    <a:lumOff val="25000"/>
                  </a:schemeClr>
                </a:solidFill>
                <a:latin typeface="メイリオ"/>
                <a:ea typeface="メイリオ"/>
                <a:cs typeface="メイリオ"/>
              </a:rPr>
              <a:t>ここに理想の状態を書き出します。箇条書きで書き出しても構いません。</a:t>
            </a:r>
            <a:endParaRPr kumimoji="1" lang="ja-JP" altLang="en-US" sz="1600" dirty="0">
              <a:solidFill>
                <a:schemeClr val="tx1">
                  <a:lumMod val="75000"/>
                  <a:lumOff val="25000"/>
                </a:schemeClr>
              </a:solidFill>
              <a:latin typeface="メイリオ"/>
              <a:ea typeface="メイリオ"/>
              <a:cs typeface="メイリオ"/>
            </a:endParaRPr>
          </a:p>
        </p:txBody>
      </p:sp>
      <p:sp>
        <p:nvSpPr>
          <p:cNvPr id="18" name="テキスト ボックス 17">
            <a:extLst>
              <a:ext uri="{FF2B5EF4-FFF2-40B4-BE49-F238E27FC236}">
                <a16:creationId xmlns:a16="http://schemas.microsoft.com/office/drawing/2014/main" id="{25822246-D2CB-D443-8321-28A7CA120021}"/>
              </a:ext>
            </a:extLst>
          </p:cNvPr>
          <p:cNvSpPr txBox="1"/>
          <p:nvPr/>
        </p:nvSpPr>
        <p:spPr>
          <a:xfrm>
            <a:off x="518020" y="4442060"/>
            <a:ext cx="8863901" cy="346249"/>
          </a:xfrm>
          <a:prstGeom prst="rect">
            <a:avLst/>
          </a:prstGeom>
          <a:noFill/>
        </p:spPr>
        <p:txBody>
          <a:bodyPr wrap="square" rtlCol="0" anchor="t">
            <a:spAutoFit/>
          </a:bodyPr>
          <a:lstStyle/>
          <a:p>
            <a:pPr>
              <a:lnSpc>
                <a:spcPct val="150000"/>
              </a:lnSpc>
            </a:pPr>
            <a:r>
              <a:rPr kumimoji="1" lang="ja-JP" altLang="en-US" sz="1200" dirty="0">
                <a:solidFill>
                  <a:schemeClr val="tx1">
                    <a:lumMod val="75000"/>
                    <a:lumOff val="25000"/>
                  </a:schemeClr>
                </a:solidFill>
                <a:latin typeface="メイリオ"/>
                <a:ea typeface="メイリオ"/>
                <a:cs typeface="メイリオ"/>
              </a:rPr>
              <a:t>理想と現状を比較することで見えてくる取り組むべき課題を書き出します。</a:t>
            </a:r>
            <a:endParaRPr kumimoji="1" lang="ja-JP" altLang="en-US" sz="1600" dirty="0">
              <a:solidFill>
                <a:schemeClr val="tx1">
                  <a:lumMod val="75000"/>
                  <a:lumOff val="25000"/>
                </a:schemeClr>
              </a:solidFill>
              <a:latin typeface="メイリオ"/>
              <a:ea typeface="メイリオ"/>
              <a:cs typeface="メイリオ"/>
            </a:endParaRPr>
          </a:p>
        </p:txBody>
      </p:sp>
    </p:spTree>
    <p:extLst>
      <p:ext uri="{BB962C8B-B14F-4D97-AF65-F5344CB8AC3E}">
        <p14:creationId xmlns:p14="http://schemas.microsoft.com/office/powerpoint/2010/main" val="328007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800219" cy="276999"/>
          </a:xfrm>
          <a:prstGeom prst="rect">
            <a:avLst/>
          </a:prstGeom>
          <a:noFill/>
        </p:spPr>
        <p:txBody>
          <a:bodyPr wrap="none" rtlCol="0">
            <a:spAutoFit/>
          </a:bodyPr>
          <a:lstStyle/>
          <a:p>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調査結果</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61610"/>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問題・課題を可視化する定量的な調査資料およびデータ。上図は「</a:t>
            </a:r>
            <a:r>
              <a:rPr lang="en-US" altLang="ja-JP" sz="800" dirty="0">
                <a:solidFill>
                  <a:srgbClr val="404040"/>
                </a:solidFill>
                <a:latin typeface="メイリオ"/>
                <a:ea typeface="メイリオ"/>
                <a:cs typeface="メイリオ"/>
              </a:rPr>
              <a:t>19 4P+</a:t>
            </a:r>
            <a:r>
              <a:rPr lang="ja-JP" altLang="en-US" sz="800" dirty="0">
                <a:solidFill>
                  <a:srgbClr val="404040"/>
                </a:solidFill>
                <a:latin typeface="メイリオ"/>
                <a:ea typeface="メイリオ"/>
                <a:cs typeface="メイリオ"/>
              </a:rPr>
              <a:t>誰に何を分析」を調査した場合のフレーム活用例です。</a:t>
            </a:r>
            <a:r>
              <a:rPr lang="en-US" altLang="ja-JP" sz="800" dirty="0">
                <a:solidFill>
                  <a:srgbClr val="404040"/>
                </a:solidFill>
                <a:latin typeface="メイリオ"/>
                <a:ea typeface="メイリオ"/>
                <a:cs typeface="メイリオ"/>
              </a:rPr>
              <a:t>2</a:t>
            </a:r>
            <a:r>
              <a:rPr lang="ja-JP" altLang="en-US" sz="800" dirty="0">
                <a:solidFill>
                  <a:srgbClr val="404040"/>
                </a:solidFill>
                <a:latin typeface="メイリオ"/>
                <a:ea typeface="メイリオ"/>
                <a:cs typeface="メイリオ"/>
              </a:rPr>
              <a:t>章の内容を中心として、目的に応じた項目を調査します。</a:t>
            </a:r>
            <a:endParaRPr kumimoji="1" lang="en-US" altLang="ja-JP" sz="800" dirty="0">
              <a:solidFill>
                <a:srgbClr val="404040"/>
              </a:solidFill>
              <a:latin typeface="メイリオ"/>
              <a:ea typeface="メイリオ"/>
              <a:cs typeface="メイリオ"/>
            </a:endParaRPr>
          </a:p>
        </p:txBody>
      </p:sp>
      <p:sp>
        <p:nvSpPr>
          <p:cNvPr id="5" name="正方形/長方形 4">
            <a:extLst>
              <a:ext uri="{FF2B5EF4-FFF2-40B4-BE49-F238E27FC236}">
                <a16:creationId xmlns:a16="http://schemas.microsoft.com/office/drawing/2014/main" id="{3A0EFA27-D4FC-4E4C-B03C-B2E63B8C4278}"/>
              </a:ext>
            </a:extLst>
          </p:cNvPr>
          <p:cNvSpPr/>
          <p:nvPr/>
        </p:nvSpPr>
        <p:spPr>
          <a:xfrm>
            <a:off x="347423" y="1515540"/>
            <a:ext cx="1863917" cy="4974712"/>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6" name="正方形/長方形 5">
            <a:extLst>
              <a:ext uri="{FF2B5EF4-FFF2-40B4-BE49-F238E27FC236}">
                <a16:creationId xmlns:a16="http://schemas.microsoft.com/office/drawing/2014/main" id="{E5571F57-82DE-A448-905C-A893F21EDCB9}"/>
              </a:ext>
            </a:extLst>
          </p:cNvPr>
          <p:cNvSpPr/>
          <p:nvPr/>
        </p:nvSpPr>
        <p:spPr>
          <a:xfrm>
            <a:off x="2198402" y="686423"/>
            <a:ext cx="7377644" cy="82911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cxnSp>
        <p:nvCxnSpPr>
          <p:cNvPr id="7" name="直線コネクタ 6">
            <a:extLst>
              <a:ext uri="{FF2B5EF4-FFF2-40B4-BE49-F238E27FC236}">
                <a16:creationId xmlns:a16="http://schemas.microsoft.com/office/drawing/2014/main" id="{99BC58AA-9000-B742-A0B8-D9EC4039F75E}"/>
              </a:ext>
            </a:extLst>
          </p:cNvPr>
          <p:cNvCxnSpPr/>
          <p:nvPr/>
        </p:nvCxnSpPr>
        <p:spPr>
          <a:xfrm>
            <a:off x="4036006"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1D05C32A-536C-EF4F-B48C-94B6A618238B}"/>
              </a:ext>
            </a:extLst>
          </p:cNvPr>
          <p:cNvCxnSpPr/>
          <p:nvPr/>
        </p:nvCxnSpPr>
        <p:spPr>
          <a:xfrm>
            <a:off x="5870810"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F1BCC04A-FBC8-944F-9657-7B56A75845C4}"/>
              </a:ext>
            </a:extLst>
          </p:cNvPr>
          <p:cNvCxnSpPr/>
          <p:nvPr/>
        </p:nvCxnSpPr>
        <p:spPr>
          <a:xfrm>
            <a:off x="7705614" y="686423"/>
            <a:ext cx="2"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825C155C-2800-5B47-ACC4-D84F4055BE8E}"/>
              </a:ext>
            </a:extLst>
          </p:cNvPr>
          <p:cNvCxnSpPr>
            <a:cxnSpLocks/>
          </p:cNvCxnSpPr>
          <p:nvPr/>
        </p:nvCxnSpPr>
        <p:spPr>
          <a:xfrm>
            <a:off x="340090" y="4002895"/>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FDF3EF8-0571-8540-A4AA-1E236A4C24A6}"/>
              </a:ext>
            </a:extLst>
          </p:cNvPr>
          <p:cNvCxnSpPr>
            <a:cxnSpLocks/>
          </p:cNvCxnSpPr>
          <p:nvPr/>
        </p:nvCxnSpPr>
        <p:spPr>
          <a:xfrm>
            <a:off x="340090" y="4832013"/>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BB06352F-388E-6746-A121-DB29ECED42C0}"/>
              </a:ext>
            </a:extLst>
          </p:cNvPr>
          <p:cNvCxnSpPr/>
          <p:nvPr/>
        </p:nvCxnSpPr>
        <p:spPr>
          <a:xfrm>
            <a:off x="340090" y="5661131"/>
            <a:ext cx="9228624"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6C659F2A-624F-6442-B116-1ACBC2883396}"/>
              </a:ext>
            </a:extLst>
          </p:cNvPr>
          <p:cNvCxnSpPr>
            <a:cxnSpLocks/>
          </p:cNvCxnSpPr>
          <p:nvPr/>
        </p:nvCxnSpPr>
        <p:spPr>
          <a:xfrm>
            <a:off x="340090" y="3173777"/>
            <a:ext cx="921326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D8A40C73-BD53-114C-A806-41600A6B71B3}"/>
              </a:ext>
            </a:extLst>
          </p:cNvPr>
          <p:cNvCxnSpPr>
            <a:cxnSpLocks/>
          </p:cNvCxnSpPr>
          <p:nvPr/>
        </p:nvCxnSpPr>
        <p:spPr>
          <a:xfrm>
            <a:off x="340090" y="2344660"/>
            <a:ext cx="9228623"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B293CC56-6852-DD4C-B188-737364337F47}"/>
              </a:ext>
            </a:extLst>
          </p:cNvPr>
          <p:cNvSpPr txBox="1"/>
          <p:nvPr/>
        </p:nvSpPr>
        <p:spPr>
          <a:xfrm>
            <a:off x="344622" y="1667222"/>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誰に</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（ターゲット）</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16" name="テキスト ボックス 15">
            <a:extLst>
              <a:ext uri="{FF2B5EF4-FFF2-40B4-BE49-F238E27FC236}">
                <a16:creationId xmlns:a16="http://schemas.microsoft.com/office/drawing/2014/main" id="{33FD8750-39E8-B84C-8ED1-EB64093CCA54}"/>
              </a:ext>
            </a:extLst>
          </p:cNvPr>
          <p:cNvSpPr txBox="1"/>
          <p:nvPr/>
        </p:nvSpPr>
        <p:spPr>
          <a:xfrm>
            <a:off x="344622" y="2496341"/>
            <a:ext cx="1853780" cy="52575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何を</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（届ける価値）</a:t>
            </a:r>
            <a:endParaRPr kumimoji="1" lang="ja-JP" altLang="en-US" sz="2000" dirty="0">
              <a:solidFill>
                <a:srgbClr val="404040"/>
              </a:solidFill>
              <a:latin typeface="Meiryo" panose="020B0604030504040204" pitchFamily="34" charset="-128"/>
              <a:ea typeface="Meiryo" panose="020B0604030504040204" pitchFamily="34" charset="-128"/>
              <a:cs typeface="メイリオ"/>
            </a:endParaRPr>
          </a:p>
        </p:txBody>
      </p:sp>
      <p:sp>
        <p:nvSpPr>
          <p:cNvPr id="17" name="テキスト ボックス 16">
            <a:extLst>
              <a:ext uri="{FF2B5EF4-FFF2-40B4-BE49-F238E27FC236}">
                <a16:creationId xmlns:a16="http://schemas.microsoft.com/office/drawing/2014/main" id="{A7347CEA-25FF-9740-AE1D-7BD2D7370318}"/>
              </a:ext>
            </a:extLst>
          </p:cNvPr>
          <p:cNvSpPr txBox="1"/>
          <p:nvPr/>
        </p:nvSpPr>
        <p:spPr>
          <a:xfrm>
            <a:off x="344622" y="3357507"/>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製品</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Product</a:t>
            </a:r>
          </a:p>
        </p:txBody>
      </p:sp>
      <p:sp>
        <p:nvSpPr>
          <p:cNvPr id="18" name="テキスト ボックス 17">
            <a:extLst>
              <a:ext uri="{FF2B5EF4-FFF2-40B4-BE49-F238E27FC236}">
                <a16:creationId xmlns:a16="http://schemas.microsoft.com/office/drawing/2014/main" id="{26E9D6DB-FFF4-C74F-A44F-733693385907}"/>
              </a:ext>
            </a:extLst>
          </p:cNvPr>
          <p:cNvSpPr txBox="1"/>
          <p:nvPr/>
        </p:nvSpPr>
        <p:spPr>
          <a:xfrm>
            <a:off x="344622" y="4186626"/>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価格</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Price</a:t>
            </a:r>
          </a:p>
        </p:txBody>
      </p:sp>
      <p:sp>
        <p:nvSpPr>
          <p:cNvPr id="19" name="テキスト ボックス 18">
            <a:extLst>
              <a:ext uri="{FF2B5EF4-FFF2-40B4-BE49-F238E27FC236}">
                <a16:creationId xmlns:a16="http://schemas.microsoft.com/office/drawing/2014/main" id="{05061DA1-5A3F-884B-A5C2-B70901D70709}"/>
              </a:ext>
            </a:extLst>
          </p:cNvPr>
          <p:cNvSpPr txBox="1"/>
          <p:nvPr/>
        </p:nvSpPr>
        <p:spPr>
          <a:xfrm>
            <a:off x="344622" y="5015744"/>
            <a:ext cx="1853780" cy="461665"/>
          </a:xfrm>
          <a:prstGeom prst="rect">
            <a:avLst/>
          </a:prstGeom>
          <a:noFill/>
        </p:spPr>
        <p:txBody>
          <a:bodyPr wrap="square" rtlCol="0" anchor="ctr">
            <a:spAutoFit/>
          </a:bodyPr>
          <a:lstStyle/>
          <a:p>
            <a:pPr algn="ctr"/>
            <a:r>
              <a:rPr kumimoji="1" lang="ja-JP" altLang="en-US" sz="1200" dirty="0">
                <a:solidFill>
                  <a:srgbClr val="404040"/>
                </a:solidFill>
                <a:latin typeface="Meiryo" panose="020B0604030504040204" pitchFamily="34" charset="-128"/>
                <a:ea typeface="Meiryo" panose="020B0604030504040204" pitchFamily="34" charset="-128"/>
                <a:cs typeface="メイリオ"/>
              </a:rPr>
              <a:t>流通</a:t>
            </a:r>
            <a:endParaRPr kumimoji="1"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kumimoji="1" lang="en-US" altLang="ja-JP" sz="1200" dirty="0">
                <a:solidFill>
                  <a:srgbClr val="404040"/>
                </a:solidFill>
                <a:latin typeface="Meiryo" panose="020B0604030504040204" pitchFamily="34" charset="-128"/>
                <a:ea typeface="Meiryo" panose="020B0604030504040204" pitchFamily="34" charset="-128"/>
                <a:cs typeface="メイリオ"/>
              </a:rPr>
              <a:t>Place</a:t>
            </a:r>
          </a:p>
        </p:txBody>
      </p:sp>
      <p:sp>
        <p:nvSpPr>
          <p:cNvPr id="20" name="テキスト ボックス 19">
            <a:extLst>
              <a:ext uri="{FF2B5EF4-FFF2-40B4-BE49-F238E27FC236}">
                <a16:creationId xmlns:a16="http://schemas.microsoft.com/office/drawing/2014/main" id="{D07B97CC-0617-FF4B-8903-D7F30663C79F}"/>
              </a:ext>
            </a:extLst>
          </p:cNvPr>
          <p:cNvSpPr txBox="1"/>
          <p:nvPr/>
        </p:nvSpPr>
        <p:spPr>
          <a:xfrm>
            <a:off x="344622" y="5844863"/>
            <a:ext cx="1853780" cy="46166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販売促進</a:t>
            </a:r>
            <a:endParaRPr lang="en-US" altLang="ja-JP" sz="1200" dirty="0">
              <a:solidFill>
                <a:srgbClr val="404040"/>
              </a:solidFill>
              <a:latin typeface="Meiryo" panose="020B0604030504040204" pitchFamily="34" charset="-128"/>
              <a:ea typeface="Meiryo" panose="020B0604030504040204" pitchFamily="34" charset="-128"/>
              <a:cs typeface="メイリオ"/>
            </a:endParaRPr>
          </a:p>
          <a:p>
            <a:pPr algn="ctr"/>
            <a:r>
              <a:rPr lang="en-US" altLang="ja-JP" sz="1200" dirty="0">
                <a:solidFill>
                  <a:srgbClr val="404040"/>
                </a:solidFill>
                <a:latin typeface="Meiryo" panose="020B0604030504040204" pitchFamily="34" charset="-128"/>
                <a:ea typeface="Meiryo" panose="020B0604030504040204" pitchFamily="34" charset="-128"/>
                <a:cs typeface="メイリオ"/>
              </a:rPr>
              <a:t>Promotion</a:t>
            </a:r>
          </a:p>
        </p:txBody>
      </p:sp>
      <p:sp>
        <p:nvSpPr>
          <p:cNvPr id="21" name="テキスト ボックス 20">
            <a:extLst>
              <a:ext uri="{FF2B5EF4-FFF2-40B4-BE49-F238E27FC236}">
                <a16:creationId xmlns:a16="http://schemas.microsoft.com/office/drawing/2014/main" id="{FBC339B0-16ED-3449-83A6-5D89518A032A}"/>
              </a:ext>
            </a:extLst>
          </p:cNvPr>
          <p:cNvSpPr txBox="1"/>
          <p:nvPr/>
        </p:nvSpPr>
        <p:spPr>
          <a:xfrm>
            <a:off x="2205737"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自社</a:t>
            </a:r>
            <a:endParaRPr lang="en-US" altLang="ja-JP" sz="1200" dirty="0">
              <a:solidFill>
                <a:srgbClr val="404040"/>
              </a:solidFill>
              <a:latin typeface="Meiryo" panose="020B0604030504040204" pitchFamily="34" charset="-128"/>
              <a:ea typeface="Meiryo" panose="020B0604030504040204" pitchFamily="34" charset="-128"/>
              <a:cs typeface="メイリオ"/>
            </a:endParaRPr>
          </a:p>
        </p:txBody>
      </p:sp>
      <p:sp>
        <p:nvSpPr>
          <p:cNvPr id="22" name="テキスト ボックス 21">
            <a:extLst>
              <a:ext uri="{FF2B5EF4-FFF2-40B4-BE49-F238E27FC236}">
                <a16:creationId xmlns:a16="http://schemas.microsoft.com/office/drawing/2014/main" id="{69DD790A-68BB-AF43-BFE8-B6DDAF86FE92}"/>
              </a:ext>
            </a:extLst>
          </p:cNvPr>
          <p:cNvSpPr txBox="1"/>
          <p:nvPr/>
        </p:nvSpPr>
        <p:spPr>
          <a:xfrm>
            <a:off x="4039241"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A</a:t>
            </a:r>
          </a:p>
        </p:txBody>
      </p:sp>
      <p:sp>
        <p:nvSpPr>
          <p:cNvPr id="23" name="テキスト ボックス 22">
            <a:extLst>
              <a:ext uri="{FF2B5EF4-FFF2-40B4-BE49-F238E27FC236}">
                <a16:creationId xmlns:a16="http://schemas.microsoft.com/office/drawing/2014/main" id="{A0EE5CA4-747E-C445-A798-9F0364F08373}"/>
              </a:ext>
            </a:extLst>
          </p:cNvPr>
          <p:cNvSpPr txBox="1"/>
          <p:nvPr/>
        </p:nvSpPr>
        <p:spPr>
          <a:xfrm>
            <a:off x="5881813" y="943255"/>
            <a:ext cx="1853780" cy="315455"/>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B</a:t>
            </a:r>
          </a:p>
        </p:txBody>
      </p:sp>
      <p:sp>
        <p:nvSpPr>
          <p:cNvPr id="24" name="テキスト ボックス 23">
            <a:extLst>
              <a:ext uri="{FF2B5EF4-FFF2-40B4-BE49-F238E27FC236}">
                <a16:creationId xmlns:a16="http://schemas.microsoft.com/office/drawing/2014/main" id="{AA8C22A9-1AED-554E-9F1D-50C524AB930D}"/>
              </a:ext>
            </a:extLst>
          </p:cNvPr>
          <p:cNvSpPr txBox="1"/>
          <p:nvPr/>
        </p:nvSpPr>
        <p:spPr>
          <a:xfrm>
            <a:off x="7726525" y="962483"/>
            <a:ext cx="1821661" cy="276999"/>
          </a:xfrm>
          <a:prstGeom prst="rect">
            <a:avLst/>
          </a:prstGeom>
          <a:noFill/>
        </p:spPr>
        <p:txBody>
          <a:bodyPr wrap="square" rtlCol="0" anchor="ctr">
            <a:spAutoFit/>
          </a:bodyPr>
          <a:lstStyle/>
          <a:p>
            <a:pPr algn="ctr"/>
            <a:r>
              <a:rPr lang="ja-JP" altLang="en-US" sz="1200" dirty="0">
                <a:solidFill>
                  <a:srgbClr val="404040"/>
                </a:solidFill>
                <a:latin typeface="Meiryo" panose="020B0604030504040204" pitchFamily="34" charset="-128"/>
                <a:ea typeface="Meiryo" panose="020B0604030504040204" pitchFamily="34" charset="-128"/>
                <a:cs typeface="メイリオ"/>
              </a:rPr>
              <a:t>競合</a:t>
            </a:r>
            <a:r>
              <a:rPr lang="en-US" altLang="ja-JP" sz="1200" dirty="0">
                <a:solidFill>
                  <a:srgbClr val="404040"/>
                </a:solidFill>
                <a:latin typeface="Meiryo" panose="020B0604030504040204" pitchFamily="34" charset="-128"/>
                <a:ea typeface="Meiryo" panose="020B0604030504040204" pitchFamily="34" charset="-128"/>
                <a:cs typeface="メイリオ"/>
              </a:rPr>
              <a:t>C</a:t>
            </a:r>
          </a:p>
        </p:txBody>
      </p:sp>
      <p:sp>
        <p:nvSpPr>
          <p:cNvPr id="25" name="正方形/長方形 24">
            <a:extLst>
              <a:ext uri="{FF2B5EF4-FFF2-40B4-BE49-F238E27FC236}">
                <a16:creationId xmlns:a16="http://schemas.microsoft.com/office/drawing/2014/main" id="{ABF76033-375F-1442-8F35-C59788C49609}"/>
              </a:ext>
            </a:extLst>
          </p:cNvPr>
          <p:cNvSpPr/>
          <p:nvPr/>
        </p:nvSpPr>
        <p:spPr>
          <a:xfrm>
            <a:off x="337288" y="1515539"/>
            <a:ext cx="9231425" cy="4974712"/>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576E572-DBEB-B446-9946-C041692C688B}"/>
              </a:ext>
            </a:extLst>
          </p:cNvPr>
          <p:cNvSpPr/>
          <p:nvPr/>
        </p:nvSpPr>
        <p:spPr>
          <a:xfrm>
            <a:off x="2205540" y="686422"/>
            <a:ext cx="7363173" cy="5803829"/>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a:extLst>
              <a:ext uri="{FF2B5EF4-FFF2-40B4-BE49-F238E27FC236}">
                <a16:creationId xmlns:a16="http://schemas.microsoft.com/office/drawing/2014/main" id="{0736451C-2C33-274F-BB10-8AB915768F7E}"/>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P02</a:t>
            </a:r>
            <a:endParaRPr kumimoji="1" lang="en-US" altLang="ja-JP" sz="800" dirty="0">
              <a:solidFill>
                <a:srgbClr val="404040"/>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A97902A9-D9C2-1B45-85D5-D5C5D89D2129}"/>
              </a:ext>
            </a:extLst>
          </p:cNvPr>
          <p:cNvSpPr txBox="1"/>
          <p:nvPr/>
        </p:nvSpPr>
        <p:spPr>
          <a:xfrm>
            <a:off x="2294350" y="1814684"/>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2" name="テキスト ボックス 31">
            <a:extLst>
              <a:ext uri="{FF2B5EF4-FFF2-40B4-BE49-F238E27FC236}">
                <a16:creationId xmlns:a16="http://schemas.microsoft.com/office/drawing/2014/main" id="{810B8A07-89C5-BB4B-9CF7-35FFCBA2FFEA}"/>
              </a:ext>
            </a:extLst>
          </p:cNvPr>
          <p:cNvSpPr txBox="1"/>
          <p:nvPr/>
        </p:nvSpPr>
        <p:spPr>
          <a:xfrm>
            <a:off x="2294350" y="2643802"/>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36" name="テキスト ボックス 35">
            <a:extLst>
              <a:ext uri="{FF2B5EF4-FFF2-40B4-BE49-F238E27FC236}">
                <a16:creationId xmlns:a16="http://schemas.microsoft.com/office/drawing/2014/main" id="{D63BAE22-572F-8B43-AA07-41AC70378233}"/>
              </a:ext>
            </a:extLst>
          </p:cNvPr>
          <p:cNvSpPr txBox="1"/>
          <p:nvPr/>
        </p:nvSpPr>
        <p:spPr>
          <a:xfrm>
            <a:off x="2294350" y="3472920"/>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0" name="テキスト ボックス 39">
            <a:extLst>
              <a:ext uri="{FF2B5EF4-FFF2-40B4-BE49-F238E27FC236}">
                <a16:creationId xmlns:a16="http://schemas.microsoft.com/office/drawing/2014/main" id="{F2B62EDC-80E3-814A-B4B7-19F41E0BA7CA}"/>
              </a:ext>
            </a:extLst>
          </p:cNvPr>
          <p:cNvSpPr txBox="1"/>
          <p:nvPr/>
        </p:nvSpPr>
        <p:spPr>
          <a:xfrm>
            <a:off x="2294350" y="4302036"/>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4" name="テキスト ボックス 43">
            <a:extLst>
              <a:ext uri="{FF2B5EF4-FFF2-40B4-BE49-F238E27FC236}">
                <a16:creationId xmlns:a16="http://schemas.microsoft.com/office/drawing/2014/main" id="{0A54F504-D9B1-0C42-9426-C3117F04344F}"/>
              </a:ext>
            </a:extLst>
          </p:cNvPr>
          <p:cNvSpPr txBox="1"/>
          <p:nvPr/>
        </p:nvSpPr>
        <p:spPr>
          <a:xfrm>
            <a:off x="2294350" y="5131155"/>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48" name="テキスト ボックス 47">
            <a:extLst>
              <a:ext uri="{FF2B5EF4-FFF2-40B4-BE49-F238E27FC236}">
                <a16:creationId xmlns:a16="http://schemas.microsoft.com/office/drawing/2014/main" id="{4D717FB7-8356-5D44-8AB5-FEE11014DE47}"/>
              </a:ext>
            </a:extLst>
          </p:cNvPr>
          <p:cNvSpPr txBox="1"/>
          <p:nvPr/>
        </p:nvSpPr>
        <p:spPr>
          <a:xfrm>
            <a:off x="2294350" y="5960274"/>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4" name="テキスト ボックス 53">
            <a:extLst>
              <a:ext uri="{FF2B5EF4-FFF2-40B4-BE49-F238E27FC236}">
                <a16:creationId xmlns:a16="http://schemas.microsoft.com/office/drawing/2014/main" id="{FFF37777-7D65-C246-94B7-3ABAA3DB7878}"/>
              </a:ext>
            </a:extLst>
          </p:cNvPr>
          <p:cNvSpPr txBox="1"/>
          <p:nvPr/>
        </p:nvSpPr>
        <p:spPr>
          <a:xfrm>
            <a:off x="7815899" y="1814684"/>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5" name="テキスト ボックス 54">
            <a:extLst>
              <a:ext uri="{FF2B5EF4-FFF2-40B4-BE49-F238E27FC236}">
                <a16:creationId xmlns:a16="http://schemas.microsoft.com/office/drawing/2014/main" id="{25BA5170-BD1C-404C-8AF4-58FE0F60445B}"/>
              </a:ext>
            </a:extLst>
          </p:cNvPr>
          <p:cNvSpPr txBox="1"/>
          <p:nvPr/>
        </p:nvSpPr>
        <p:spPr>
          <a:xfrm>
            <a:off x="7815899" y="2643802"/>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6" name="テキスト ボックス 55">
            <a:extLst>
              <a:ext uri="{FF2B5EF4-FFF2-40B4-BE49-F238E27FC236}">
                <a16:creationId xmlns:a16="http://schemas.microsoft.com/office/drawing/2014/main" id="{3B19195B-247D-2B43-B0C8-F45CBD5D84E5}"/>
              </a:ext>
            </a:extLst>
          </p:cNvPr>
          <p:cNvSpPr txBox="1"/>
          <p:nvPr/>
        </p:nvSpPr>
        <p:spPr>
          <a:xfrm>
            <a:off x="7815899" y="3472920"/>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7" name="テキスト ボックス 56">
            <a:extLst>
              <a:ext uri="{FF2B5EF4-FFF2-40B4-BE49-F238E27FC236}">
                <a16:creationId xmlns:a16="http://schemas.microsoft.com/office/drawing/2014/main" id="{B6FDF46B-8431-B240-9560-3E7E133F81F8}"/>
              </a:ext>
            </a:extLst>
          </p:cNvPr>
          <p:cNvSpPr txBox="1"/>
          <p:nvPr/>
        </p:nvSpPr>
        <p:spPr>
          <a:xfrm>
            <a:off x="7815899" y="4302036"/>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8" name="テキスト ボックス 57">
            <a:extLst>
              <a:ext uri="{FF2B5EF4-FFF2-40B4-BE49-F238E27FC236}">
                <a16:creationId xmlns:a16="http://schemas.microsoft.com/office/drawing/2014/main" id="{0153CEB4-24FD-8343-966F-864C7A3C363F}"/>
              </a:ext>
            </a:extLst>
          </p:cNvPr>
          <p:cNvSpPr txBox="1"/>
          <p:nvPr/>
        </p:nvSpPr>
        <p:spPr>
          <a:xfrm>
            <a:off x="7815899" y="5131155"/>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59" name="テキスト ボックス 58">
            <a:extLst>
              <a:ext uri="{FF2B5EF4-FFF2-40B4-BE49-F238E27FC236}">
                <a16:creationId xmlns:a16="http://schemas.microsoft.com/office/drawing/2014/main" id="{75B15D2F-A239-8246-9ED6-EBAEE9CBFA78}"/>
              </a:ext>
            </a:extLst>
          </p:cNvPr>
          <p:cNvSpPr txBox="1"/>
          <p:nvPr/>
        </p:nvSpPr>
        <p:spPr>
          <a:xfrm>
            <a:off x="7815899" y="5960274"/>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1" name="テキスト ボックス 60">
            <a:extLst>
              <a:ext uri="{FF2B5EF4-FFF2-40B4-BE49-F238E27FC236}">
                <a16:creationId xmlns:a16="http://schemas.microsoft.com/office/drawing/2014/main" id="{10142AB4-84B1-6246-B109-51FC36D7C493}"/>
              </a:ext>
            </a:extLst>
          </p:cNvPr>
          <p:cNvSpPr txBox="1"/>
          <p:nvPr/>
        </p:nvSpPr>
        <p:spPr>
          <a:xfrm>
            <a:off x="4134866" y="1814684"/>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2" name="テキスト ボックス 61">
            <a:extLst>
              <a:ext uri="{FF2B5EF4-FFF2-40B4-BE49-F238E27FC236}">
                <a16:creationId xmlns:a16="http://schemas.microsoft.com/office/drawing/2014/main" id="{E6EE90AE-1FA9-4841-9392-1B29D8A622E0}"/>
              </a:ext>
            </a:extLst>
          </p:cNvPr>
          <p:cNvSpPr txBox="1"/>
          <p:nvPr/>
        </p:nvSpPr>
        <p:spPr>
          <a:xfrm>
            <a:off x="4134866" y="2643802"/>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3" name="テキスト ボックス 62">
            <a:extLst>
              <a:ext uri="{FF2B5EF4-FFF2-40B4-BE49-F238E27FC236}">
                <a16:creationId xmlns:a16="http://schemas.microsoft.com/office/drawing/2014/main" id="{AEF0305A-D828-A847-8C70-7293111F0AF2}"/>
              </a:ext>
            </a:extLst>
          </p:cNvPr>
          <p:cNvSpPr txBox="1"/>
          <p:nvPr/>
        </p:nvSpPr>
        <p:spPr>
          <a:xfrm>
            <a:off x="4134866" y="3472920"/>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4" name="テキスト ボックス 63">
            <a:extLst>
              <a:ext uri="{FF2B5EF4-FFF2-40B4-BE49-F238E27FC236}">
                <a16:creationId xmlns:a16="http://schemas.microsoft.com/office/drawing/2014/main" id="{B2703AEF-3508-A642-8C7D-8CC605E4612E}"/>
              </a:ext>
            </a:extLst>
          </p:cNvPr>
          <p:cNvSpPr txBox="1"/>
          <p:nvPr/>
        </p:nvSpPr>
        <p:spPr>
          <a:xfrm>
            <a:off x="4134866" y="4302036"/>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5" name="テキスト ボックス 64">
            <a:extLst>
              <a:ext uri="{FF2B5EF4-FFF2-40B4-BE49-F238E27FC236}">
                <a16:creationId xmlns:a16="http://schemas.microsoft.com/office/drawing/2014/main" id="{7B61927A-1DB6-0244-834D-5DC0049FCA2F}"/>
              </a:ext>
            </a:extLst>
          </p:cNvPr>
          <p:cNvSpPr txBox="1"/>
          <p:nvPr/>
        </p:nvSpPr>
        <p:spPr>
          <a:xfrm>
            <a:off x="4134866" y="5131155"/>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6" name="テキスト ボックス 65">
            <a:extLst>
              <a:ext uri="{FF2B5EF4-FFF2-40B4-BE49-F238E27FC236}">
                <a16:creationId xmlns:a16="http://schemas.microsoft.com/office/drawing/2014/main" id="{F9A3692D-39A3-8A4F-9E10-D4D150455205}"/>
              </a:ext>
            </a:extLst>
          </p:cNvPr>
          <p:cNvSpPr txBox="1"/>
          <p:nvPr/>
        </p:nvSpPr>
        <p:spPr>
          <a:xfrm>
            <a:off x="4134866" y="5960274"/>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8" name="テキスト ボックス 67">
            <a:extLst>
              <a:ext uri="{FF2B5EF4-FFF2-40B4-BE49-F238E27FC236}">
                <a16:creationId xmlns:a16="http://schemas.microsoft.com/office/drawing/2014/main" id="{780D8469-D093-5F4E-8D15-CDCBF1FFA22A}"/>
              </a:ext>
            </a:extLst>
          </p:cNvPr>
          <p:cNvSpPr txBox="1"/>
          <p:nvPr/>
        </p:nvSpPr>
        <p:spPr>
          <a:xfrm>
            <a:off x="5975382" y="1814684"/>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69" name="テキスト ボックス 68">
            <a:extLst>
              <a:ext uri="{FF2B5EF4-FFF2-40B4-BE49-F238E27FC236}">
                <a16:creationId xmlns:a16="http://schemas.microsoft.com/office/drawing/2014/main" id="{27E42683-BD50-C440-9C10-1F84DEBC60A3}"/>
              </a:ext>
            </a:extLst>
          </p:cNvPr>
          <p:cNvSpPr txBox="1"/>
          <p:nvPr/>
        </p:nvSpPr>
        <p:spPr>
          <a:xfrm>
            <a:off x="5975382" y="2643802"/>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70" name="テキスト ボックス 69">
            <a:extLst>
              <a:ext uri="{FF2B5EF4-FFF2-40B4-BE49-F238E27FC236}">
                <a16:creationId xmlns:a16="http://schemas.microsoft.com/office/drawing/2014/main" id="{E519839C-D179-2647-A129-494F53D53275}"/>
              </a:ext>
            </a:extLst>
          </p:cNvPr>
          <p:cNvSpPr txBox="1"/>
          <p:nvPr/>
        </p:nvSpPr>
        <p:spPr>
          <a:xfrm>
            <a:off x="5975382" y="3472920"/>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71" name="テキスト ボックス 70">
            <a:extLst>
              <a:ext uri="{FF2B5EF4-FFF2-40B4-BE49-F238E27FC236}">
                <a16:creationId xmlns:a16="http://schemas.microsoft.com/office/drawing/2014/main" id="{F30A8D6B-14DA-1C46-8CB7-E124C00D04E0}"/>
              </a:ext>
            </a:extLst>
          </p:cNvPr>
          <p:cNvSpPr txBox="1"/>
          <p:nvPr/>
        </p:nvSpPr>
        <p:spPr>
          <a:xfrm>
            <a:off x="5975382" y="4302036"/>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72" name="テキスト ボックス 71">
            <a:extLst>
              <a:ext uri="{FF2B5EF4-FFF2-40B4-BE49-F238E27FC236}">
                <a16:creationId xmlns:a16="http://schemas.microsoft.com/office/drawing/2014/main" id="{FE952E46-B326-5045-833B-D4781CB2B225}"/>
              </a:ext>
            </a:extLst>
          </p:cNvPr>
          <p:cNvSpPr txBox="1"/>
          <p:nvPr/>
        </p:nvSpPr>
        <p:spPr>
          <a:xfrm>
            <a:off x="5975382" y="5131155"/>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
        <p:nvSpPr>
          <p:cNvPr id="73" name="テキスト ボックス 72">
            <a:extLst>
              <a:ext uri="{FF2B5EF4-FFF2-40B4-BE49-F238E27FC236}">
                <a16:creationId xmlns:a16="http://schemas.microsoft.com/office/drawing/2014/main" id="{307B9D69-13E3-F243-BDCB-C2494856B201}"/>
              </a:ext>
            </a:extLst>
          </p:cNvPr>
          <p:cNvSpPr txBox="1"/>
          <p:nvPr/>
        </p:nvSpPr>
        <p:spPr>
          <a:xfrm>
            <a:off x="5975382" y="5960274"/>
            <a:ext cx="1642912" cy="230832"/>
          </a:xfrm>
          <a:prstGeom prst="rect">
            <a:avLst/>
          </a:prstGeom>
          <a:noFill/>
        </p:spPr>
        <p:txBody>
          <a:bodyPr wrap="square" rtlCol="0" anchor="ctr">
            <a:spAutoFit/>
          </a:bodyPr>
          <a:lstStyle/>
          <a:p>
            <a:r>
              <a:rPr lang="ja-JP" altLang="en-US" sz="900" dirty="0">
                <a:solidFill>
                  <a:schemeClr val="tx1">
                    <a:lumMod val="75000"/>
                    <a:lumOff val="25000"/>
                  </a:schemeClr>
                </a:solidFill>
                <a:latin typeface="Meiryo" panose="020B0604030504040204" pitchFamily="34" charset="-128"/>
                <a:ea typeface="Meiryo" panose="020B0604030504040204" pitchFamily="34" charset="-128"/>
                <a:cs typeface="メイリオ"/>
              </a:rPr>
              <a:t>ここにテキストが入ります。</a:t>
            </a:r>
            <a:endParaRPr lang="en-US" altLang="ja-JP" sz="900" dirty="0">
              <a:solidFill>
                <a:schemeClr val="tx1">
                  <a:lumMod val="75000"/>
                  <a:lumOff val="25000"/>
                </a:schemeClr>
              </a:solidFill>
              <a:latin typeface="Meiryo" panose="020B0604030504040204" pitchFamily="34" charset="-128"/>
              <a:ea typeface="Meiryo" panose="020B0604030504040204" pitchFamily="34" charset="-128"/>
              <a:cs typeface="メイリオ"/>
            </a:endParaRPr>
          </a:p>
        </p:txBody>
      </p:sp>
    </p:spTree>
    <p:extLst>
      <p:ext uri="{BB962C8B-B14F-4D97-AF65-F5344CB8AC3E}">
        <p14:creationId xmlns:p14="http://schemas.microsoft.com/office/powerpoint/2010/main" val="93023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954107" cy="276999"/>
          </a:xfrm>
          <a:prstGeom prst="rect">
            <a:avLst/>
          </a:prstGeom>
          <a:noFill/>
        </p:spPr>
        <p:txBody>
          <a:bodyPr wrap="none" rtlCol="0">
            <a:spAutoFit/>
          </a:bodyPr>
          <a:lstStyle/>
          <a:p>
            <a:r>
              <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rPr>
              <a:t>企画の狙い</a:t>
            </a: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61610"/>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解決策、戦略的な方向性やポイントなど。必要に応じて写真やイラストなどのビジュアルイメージの訴求も検討。</a:t>
            </a:r>
            <a:endParaRPr kumimoji="1" lang="en-US" altLang="ja-JP" sz="800" dirty="0">
              <a:solidFill>
                <a:srgbClr val="404040"/>
              </a:solidFill>
              <a:latin typeface="メイリオ"/>
              <a:ea typeface="メイリオ"/>
              <a:cs typeface="メイリオ"/>
            </a:endParaRPr>
          </a:p>
        </p:txBody>
      </p:sp>
      <p:sp>
        <p:nvSpPr>
          <p:cNvPr id="43" name="テキスト ボックス 42">
            <a:extLst>
              <a:ext uri="{FF2B5EF4-FFF2-40B4-BE49-F238E27FC236}">
                <a16:creationId xmlns:a16="http://schemas.microsoft.com/office/drawing/2014/main" id="{F31A340D-2EBB-114F-963A-6CA3181B5F39}"/>
              </a:ext>
            </a:extLst>
          </p:cNvPr>
          <p:cNvSpPr txBox="1"/>
          <p:nvPr/>
        </p:nvSpPr>
        <p:spPr>
          <a:xfrm>
            <a:off x="985207" y="1600763"/>
            <a:ext cx="7935586" cy="523220"/>
          </a:xfrm>
          <a:prstGeom prst="rect">
            <a:avLst/>
          </a:prstGeom>
          <a:noFill/>
        </p:spPr>
        <p:txBody>
          <a:bodyPr wrap="none" rtlCol="0">
            <a:spAutoFit/>
          </a:bodyPr>
          <a:lstStyle/>
          <a:p>
            <a:pPr algn="ctr"/>
            <a:r>
              <a:rPr kumimoji="1" lang="ja-JP" altLang="en-US" sz="2800" dirty="0">
                <a:solidFill>
                  <a:schemeClr val="tx1">
                    <a:lumMod val="75000"/>
                    <a:lumOff val="25000"/>
                  </a:schemeClr>
                </a:solidFill>
                <a:latin typeface="HGP創英角ｺﾞｼｯｸUB"/>
                <a:ea typeface="HGP創英角ｺﾞｼｯｸUB"/>
                <a:cs typeface="HGP創英角ｺﾞｼｯｸUB"/>
              </a:rPr>
              <a:t>ここにテキストが入ります。ここにテキストが入ります。</a:t>
            </a:r>
          </a:p>
        </p:txBody>
      </p:sp>
      <p:sp>
        <p:nvSpPr>
          <p:cNvPr id="44" name="テキスト ボックス 43">
            <a:extLst>
              <a:ext uri="{FF2B5EF4-FFF2-40B4-BE49-F238E27FC236}">
                <a16:creationId xmlns:a16="http://schemas.microsoft.com/office/drawing/2014/main" id="{AE66011E-48A9-CE45-B263-86BFAAFC4A3B}"/>
              </a:ext>
            </a:extLst>
          </p:cNvPr>
          <p:cNvSpPr txBox="1"/>
          <p:nvPr/>
        </p:nvSpPr>
        <p:spPr>
          <a:xfrm>
            <a:off x="664782" y="2364692"/>
            <a:ext cx="8576434" cy="1384995"/>
          </a:xfrm>
          <a:prstGeom prst="rect">
            <a:avLst/>
          </a:prstGeom>
          <a:noFill/>
        </p:spPr>
        <p:txBody>
          <a:bodyPr wrap="square" rtlCol="0">
            <a:spAutoFit/>
          </a:bodyPr>
          <a:lstStyle/>
          <a:p>
            <a:pPr>
              <a:lnSpc>
                <a:spcPct val="150000"/>
              </a:lnSpc>
            </a:pPr>
            <a:r>
              <a:rPr lang="ja-JP" altLang="en-US" sz="1400" dirty="0">
                <a:solidFill>
                  <a:schemeClr val="tx1">
                    <a:lumMod val="75000"/>
                    <a:lumOff val="25000"/>
                  </a:schemeClr>
                </a:solidFill>
                <a:latin typeface="メイリオ"/>
                <a:ea typeface="メイリオ"/>
                <a:cs typeface="メイリオ"/>
              </a:rPr>
              <a:t>問題の解決策や戦略の方向性、ポイントなどが入ります。誰に何をどうするのかが伝わるように、企画の訴求点を明確に表現します。ここにテキストが入ります。ここにテキストが入ります。ここにテキストが入ります。ここにテキストが入ります。ここにテキストが入ります。ここにテキストが入ります。ここにテキストが入ります。</a:t>
            </a:r>
          </a:p>
        </p:txBody>
      </p:sp>
      <p:sp>
        <p:nvSpPr>
          <p:cNvPr id="46" name="テキスト ボックス 45">
            <a:extLst>
              <a:ext uri="{FF2B5EF4-FFF2-40B4-BE49-F238E27FC236}">
                <a16:creationId xmlns:a16="http://schemas.microsoft.com/office/drawing/2014/main" id="{70BD832A-78CB-9142-9175-D296806E71EC}"/>
              </a:ext>
            </a:extLst>
          </p:cNvPr>
          <p:cNvSpPr txBox="1"/>
          <p:nvPr/>
        </p:nvSpPr>
        <p:spPr>
          <a:xfrm>
            <a:off x="664782" y="3942156"/>
            <a:ext cx="8576434" cy="1358064"/>
          </a:xfrm>
          <a:prstGeom prst="rect">
            <a:avLst/>
          </a:prstGeom>
          <a:noFill/>
        </p:spPr>
        <p:txBody>
          <a:bodyPr wrap="square" rtlCol="0">
            <a:spAutoFit/>
          </a:bodyPr>
          <a:lstStyle/>
          <a:p>
            <a:pPr>
              <a:lnSpc>
                <a:spcPct val="150000"/>
              </a:lnSpc>
            </a:pPr>
            <a:r>
              <a:rPr kumimoji="1" lang="ja-JP" altLang="en-US" sz="1400" dirty="0">
                <a:solidFill>
                  <a:schemeClr val="tx1">
                    <a:lumMod val="75000"/>
                    <a:lumOff val="25000"/>
                  </a:schemeClr>
                </a:solidFill>
                <a:latin typeface="メイリオ"/>
                <a:ea typeface="メイリオ"/>
                <a:cs typeface="メイリオ"/>
              </a:rPr>
              <a:t>ここにテキストが入ります。ここにテキストが入ります。</a:t>
            </a:r>
            <a:r>
              <a:rPr lang="ja-JP" altLang="en-US" sz="1400" dirty="0">
                <a:solidFill>
                  <a:schemeClr val="tx1">
                    <a:lumMod val="75000"/>
                    <a:lumOff val="25000"/>
                  </a:schemeClr>
                </a:solidFill>
                <a:latin typeface="メイリオ"/>
                <a:ea typeface="メイリオ"/>
                <a:cs typeface="メイリオ"/>
              </a:rPr>
              <a:t>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ここにテキストが入ります。</a:t>
            </a:r>
          </a:p>
        </p:txBody>
      </p:sp>
      <p:sp>
        <p:nvSpPr>
          <p:cNvPr id="47" name="テキスト ボックス 46">
            <a:extLst>
              <a:ext uri="{FF2B5EF4-FFF2-40B4-BE49-F238E27FC236}">
                <a16:creationId xmlns:a16="http://schemas.microsoft.com/office/drawing/2014/main" id="{380F5D16-FFF9-1746-A6B2-ED1265EC8391}"/>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P03</a:t>
            </a:r>
            <a:endParaRPr kumimoji="1" lang="en-US" altLang="ja-JP" sz="8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176718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800219" cy="276999"/>
          </a:xfrm>
          <a:prstGeom prst="rect">
            <a:avLst/>
          </a:prstGeom>
          <a:noFill/>
        </p:spPr>
        <p:txBody>
          <a:bodyPr wrap="none" rtlCol="0">
            <a:spAutoFit/>
          </a:bodyPr>
          <a:lstStyle/>
          <a:p>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事業構造</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45" name="正方形/長方形 44">
            <a:extLst>
              <a:ext uri="{FF2B5EF4-FFF2-40B4-BE49-F238E27FC236}">
                <a16:creationId xmlns:a16="http://schemas.microsoft.com/office/drawing/2014/main" id="{5FA53AC5-A60A-5A4F-9B70-45765DB28158}"/>
              </a:ext>
            </a:extLst>
          </p:cNvPr>
          <p:cNvSpPr/>
          <p:nvPr/>
        </p:nvSpPr>
        <p:spPr>
          <a:xfrm>
            <a:off x="337288" y="686423"/>
            <a:ext cx="9231426" cy="580383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スキームやビジネスモデル、実施体制など。上図は「</a:t>
            </a:r>
            <a:r>
              <a:rPr lang="en-US" altLang="ja-JP" sz="800" dirty="0">
                <a:solidFill>
                  <a:srgbClr val="404040"/>
                </a:solidFill>
                <a:latin typeface="メイリオ"/>
                <a:ea typeface="メイリオ"/>
                <a:cs typeface="メイリオ"/>
              </a:rPr>
              <a:t>38 </a:t>
            </a:r>
            <a:r>
              <a:rPr lang="ja-JP" altLang="en-US" sz="800" dirty="0">
                <a:solidFill>
                  <a:srgbClr val="404040"/>
                </a:solidFill>
                <a:latin typeface="メイリオ"/>
                <a:ea typeface="メイリオ"/>
                <a:cs typeface="メイリオ"/>
              </a:rPr>
              <a:t>スキーム図」を事業構造の表現方法として活用する場合のフレーム例です</a:t>
            </a:r>
            <a:endParaRPr kumimoji="1" lang="en-US" altLang="ja-JP" sz="800" dirty="0">
              <a:solidFill>
                <a:srgbClr val="404040"/>
              </a:solidFill>
              <a:latin typeface="メイリオ"/>
              <a:ea typeface="メイリオ"/>
              <a:cs typeface="メイリオ"/>
            </a:endParaRPr>
          </a:p>
        </p:txBody>
      </p:sp>
      <p:sp>
        <p:nvSpPr>
          <p:cNvPr id="5" name="テキスト ボックス 4">
            <a:extLst>
              <a:ext uri="{FF2B5EF4-FFF2-40B4-BE49-F238E27FC236}">
                <a16:creationId xmlns:a16="http://schemas.microsoft.com/office/drawing/2014/main" id="{6781F5BD-31E9-6B45-B53B-BABEB98E78A3}"/>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P04</a:t>
            </a:r>
            <a:endParaRPr kumimoji="1" lang="en-US" altLang="ja-JP" sz="800" dirty="0">
              <a:solidFill>
                <a:srgbClr val="404040"/>
              </a:solidFill>
              <a:latin typeface="メイリオ"/>
              <a:ea typeface="メイリオ"/>
              <a:cs typeface="メイリオ"/>
            </a:endParaRPr>
          </a:p>
        </p:txBody>
      </p:sp>
      <p:sp>
        <p:nvSpPr>
          <p:cNvPr id="81" name="正方形/長方形 80">
            <a:extLst>
              <a:ext uri="{FF2B5EF4-FFF2-40B4-BE49-F238E27FC236}">
                <a16:creationId xmlns:a16="http://schemas.microsoft.com/office/drawing/2014/main" id="{4794766D-39FD-6447-B890-C978E67C1200}"/>
              </a:ext>
            </a:extLst>
          </p:cNvPr>
          <p:cNvSpPr/>
          <p:nvPr/>
        </p:nvSpPr>
        <p:spPr>
          <a:xfrm>
            <a:off x="4233700" y="1418564"/>
            <a:ext cx="1438600" cy="192369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1E5CF857-D919-F148-B727-38267316D70F}"/>
              </a:ext>
            </a:extLst>
          </p:cNvPr>
          <p:cNvSpPr txBox="1"/>
          <p:nvPr/>
        </p:nvSpPr>
        <p:spPr>
          <a:xfrm>
            <a:off x="4569722" y="2229727"/>
            <a:ext cx="766557" cy="338554"/>
          </a:xfrm>
          <a:prstGeom prst="rect">
            <a:avLst/>
          </a:prstGeom>
          <a:noFill/>
        </p:spPr>
        <p:txBody>
          <a:bodyPr wrap="none" rtlCol="0" anchor="ctr">
            <a:spAutoFit/>
          </a:bodyPr>
          <a:lstStyle/>
          <a:p>
            <a:pPr algn="ctr"/>
            <a:r>
              <a:rPr lang="ja-JP" altLang="en-US" sz="1600" dirty="0">
                <a:solidFill>
                  <a:schemeClr val="tx1">
                    <a:lumMod val="75000"/>
                    <a:lumOff val="25000"/>
                  </a:schemeClr>
                </a:solidFill>
              </a:rPr>
              <a:t>あああ</a:t>
            </a:r>
            <a:endParaRPr kumimoji="1" lang="ja-JP" altLang="en-US" sz="1600" dirty="0">
              <a:solidFill>
                <a:schemeClr val="tx1">
                  <a:lumMod val="75000"/>
                  <a:lumOff val="25000"/>
                </a:schemeClr>
              </a:solidFill>
            </a:endParaRPr>
          </a:p>
        </p:txBody>
      </p:sp>
      <p:sp>
        <p:nvSpPr>
          <p:cNvPr id="83" name="正方形/長方形 82">
            <a:extLst>
              <a:ext uri="{FF2B5EF4-FFF2-40B4-BE49-F238E27FC236}">
                <a16:creationId xmlns:a16="http://schemas.microsoft.com/office/drawing/2014/main" id="{B76BC4B0-3A9E-1C42-805B-61395C3DCDEB}"/>
              </a:ext>
            </a:extLst>
          </p:cNvPr>
          <p:cNvSpPr/>
          <p:nvPr/>
        </p:nvSpPr>
        <p:spPr>
          <a:xfrm>
            <a:off x="1176645" y="1418564"/>
            <a:ext cx="1438600" cy="1923699"/>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7FE7CDCE-AB3C-7545-AD82-45CC01756382}"/>
              </a:ext>
            </a:extLst>
          </p:cNvPr>
          <p:cNvSpPr txBox="1"/>
          <p:nvPr/>
        </p:nvSpPr>
        <p:spPr>
          <a:xfrm>
            <a:off x="1512669" y="1587840"/>
            <a:ext cx="766557"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rPr>
              <a:t>あああ</a:t>
            </a:r>
          </a:p>
        </p:txBody>
      </p:sp>
      <p:sp>
        <p:nvSpPr>
          <p:cNvPr id="85" name="テキスト ボックス 84">
            <a:extLst>
              <a:ext uri="{FF2B5EF4-FFF2-40B4-BE49-F238E27FC236}">
                <a16:creationId xmlns:a16="http://schemas.microsoft.com/office/drawing/2014/main" id="{E9124092-1290-2147-A1AB-9664D6A8D336}"/>
              </a:ext>
            </a:extLst>
          </p:cNvPr>
          <p:cNvSpPr txBox="1"/>
          <p:nvPr/>
        </p:nvSpPr>
        <p:spPr>
          <a:xfrm>
            <a:off x="1264104" y="1910728"/>
            <a:ext cx="1263682" cy="715581"/>
          </a:xfrm>
          <a:prstGeom prst="rect">
            <a:avLst/>
          </a:prstGeom>
          <a:noFill/>
        </p:spPr>
        <p:txBody>
          <a:bodyPr wrap="square" rtlCol="0" anchor="t">
            <a:spAutoFit/>
          </a:bodyPr>
          <a:lstStyle/>
          <a:p>
            <a:pPr algn="just">
              <a:lnSpc>
                <a:spcPct val="150000"/>
              </a:lnSpc>
            </a:pPr>
            <a:r>
              <a:rPr kumimoji="1" lang="ja-JP" altLang="en-US" sz="900" dirty="0">
                <a:solidFill>
                  <a:schemeClr val="tx1">
                    <a:lumMod val="75000"/>
                    <a:lumOff val="25000"/>
                  </a:schemeClr>
                </a:solidFill>
              </a:rPr>
              <a:t>ここにテキストが入ります。ここにテキストが入ります。</a:t>
            </a:r>
          </a:p>
        </p:txBody>
      </p:sp>
      <p:sp>
        <p:nvSpPr>
          <p:cNvPr id="86" name="正方形/長方形 85">
            <a:extLst>
              <a:ext uri="{FF2B5EF4-FFF2-40B4-BE49-F238E27FC236}">
                <a16:creationId xmlns:a16="http://schemas.microsoft.com/office/drawing/2014/main" id="{3C86274E-0D2A-DA4A-8717-7E49DEC47FDC}"/>
              </a:ext>
            </a:extLst>
          </p:cNvPr>
          <p:cNvSpPr/>
          <p:nvPr/>
        </p:nvSpPr>
        <p:spPr>
          <a:xfrm>
            <a:off x="7320572" y="1418564"/>
            <a:ext cx="1438600" cy="1923698"/>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863A6952-A564-5542-BB67-5D15A689270E}"/>
              </a:ext>
            </a:extLst>
          </p:cNvPr>
          <p:cNvSpPr txBox="1"/>
          <p:nvPr/>
        </p:nvSpPr>
        <p:spPr>
          <a:xfrm>
            <a:off x="7656596" y="1587840"/>
            <a:ext cx="766557"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rPr>
              <a:t>あああ</a:t>
            </a:r>
          </a:p>
        </p:txBody>
      </p:sp>
      <p:sp>
        <p:nvSpPr>
          <p:cNvPr id="88" name="テキスト ボックス 87">
            <a:extLst>
              <a:ext uri="{FF2B5EF4-FFF2-40B4-BE49-F238E27FC236}">
                <a16:creationId xmlns:a16="http://schemas.microsoft.com/office/drawing/2014/main" id="{C13E496F-0E17-B140-8B73-CB3C9534FA15}"/>
              </a:ext>
            </a:extLst>
          </p:cNvPr>
          <p:cNvSpPr txBox="1"/>
          <p:nvPr/>
        </p:nvSpPr>
        <p:spPr>
          <a:xfrm>
            <a:off x="7408031" y="1910728"/>
            <a:ext cx="1263682" cy="715581"/>
          </a:xfrm>
          <a:prstGeom prst="rect">
            <a:avLst/>
          </a:prstGeom>
          <a:noFill/>
        </p:spPr>
        <p:txBody>
          <a:bodyPr wrap="square" rtlCol="0" anchor="t">
            <a:spAutoFit/>
          </a:bodyPr>
          <a:lstStyle/>
          <a:p>
            <a:pPr algn="just">
              <a:lnSpc>
                <a:spcPct val="150000"/>
              </a:lnSpc>
            </a:pPr>
            <a:r>
              <a:rPr lang="ja-JP" altLang="en-US" sz="900" dirty="0">
                <a:solidFill>
                  <a:schemeClr val="tx1">
                    <a:lumMod val="75000"/>
                    <a:lumOff val="25000"/>
                  </a:schemeClr>
                </a:solidFill>
              </a:rPr>
              <a:t>ここにテキストが入ります。ここにテキストが入ります。</a:t>
            </a:r>
            <a:endParaRPr kumimoji="1" lang="ja-JP" altLang="en-US" sz="900" dirty="0">
              <a:solidFill>
                <a:schemeClr val="tx1">
                  <a:lumMod val="75000"/>
                  <a:lumOff val="25000"/>
                </a:schemeClr>
              </a:solidFill>
            </a:endParaRPr>
          </a:p>
        </p:txBody>
      </p:sp>
      <p:cxnSp>
        <p:nvCxnSpPr>
          <p:cNvPr id="89" name="直線矢印コネクタ 88">
            <a:extLst>
              <a:ext uri="{FF2B5EF4-FFF2-40B4-BE49-F238E27FC236}">
                <a16:creationId xmlns:a16="http://schemas.microsoft.com/office/drawing/2014/main" id="{066E580E-4E51-E747-B044-4C7153697798}"/>
              </a:ext>
            </a:extLst>
          </p:cNvPr>
          <p:cNvCxnSpPr>
            <a:cxnSpLocks/>
          </p:cNvCxnSpPr>
          <p:nvPr/>
        </p:nvCxnSpPr>
        <p:spPr>
          <a:xfrm flipH="1">
            <a:off x="5933846" y="2306180"/>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0" name="テキスト ボックス 89">
            <a:extLst>
              <a:ext uri="{FF2B5EF4-FFF2-40B4-BE49-F238E27FC236}">
                <a16:creationId xmlns:a16="http://schemas.microsoft.com/office/drawing/2014/main" id="{0B36D9DD-2184-314B-95FD-B0D462F75B2E}"/>
              </a:ext>
            </a:extLst>
          </p:cNvPr>
          <p:cNvSpPr txBox="1"/>
          <p:nvPr/>
        </p:nvSpPr>
        <p:spPr>
          <a:xfrm>
            <a:off x="6040596" y="2028576"/>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テキスト</a:t>
            </a:r>
          </a:p>
        </p:txBody>
      </p:sp>
      <p:cxnSp>
        <p:nvCxnSpPr>
          <p:cNvPr id="93" name="直線矢印コネクタ 92">
            <a:extLst>
              <a:ext uri="{FF2B5EF4-FFF2-40B4-BE49-F238E27FC236}">
                <a16:creationId xmlns:a16="http://schemas.microsoft.com/office/drawing/2014/main" id="{5A73710D-B09D-D34C-9948-302EA17C8307}"/>
              </a:ext>
            </a:extLst>
          </p:cNvPr>
          <p:cNvCxnSpPr>
            <a:cxnSpLocks/>
          </p:cNvCxnSpPr>
          <p:nvPr/>
        </p:nvCxnSpPr>
        <p:spPr>
          <a:xfrm>
            <a:off x="5933846" y="2732250"/>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4" name="テキスト ボックス 93">
            <a:extLst>
              <a:ext uri="{FF2B5EF4-FFF2-40B4-BE49-F238E27FC236}">
                <a16:creationId xmlns:a16="http://schemas.microsoft.com/office/drawing/2014/main" id="{F5186C39-E4AD-FC4E-84FB-DA71BCD01ED3}"/>
              </a:ext>
            </a:extLst>
          </p:cNvPr>
          <p:cNvSpPr txBox="1"/>
          <p:nvPr/>
        </p:nvSpPr>
        <p:spPr>
          <a:xfrm flipH="1">
            <a:off x="6040595" y="2454646"/>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テキスト</a:t>
            </a:r>
          </a:p>
        </p:txBody>
      </p:sp>
      <p:sp>
        <p:nvSpPr>
          <p:cNvPr id="104" name="正方形/長方形 103">
            <a:extLst>
              <a:ext uri="{FF2B5EF4-FFF2-40B4-BE49-F238E27FC236}">
                <a16:creationId xmlns:a16="http://schemas.microsoft.com/office/drawing/2014/main" id="{0ACF7663-B45C-8740-B9CD-E8C9B8B58AD6}"/>
              </a:ext>
            </a:extLst>
          </p:cNvPr>
          <p:cNvSpPr/>
          <p:nvPr/>
        </p:nvSpPr>
        <p:spPr>
          <a:xfrm>
            <a:off x="4233700" y="4483099"/>
            <a:ext cx="1438600" cy="1378923"/>
          </a:xfrm>
          <a:prstGeom prst="rect">
            <a:avLst/>
          </a:prstGeom>
          <a:solidFill>
            <a:schemeClr val="bg1"/>
          </a:solidFill>
          <a:ln w="19050">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CE7824CC-A606-2343-8E7A-2B71E0D34FFF}"/>
              </a:ext>
            </a:extLst>
          </p:cNvPr>
          <p:cNvSpPr txBox="1"/>
          <p:nvPr/>
        </p:nvSpPr>
        <p:spPr>
          <a:xfrm>
            <a:off x="4569722" y="5003283"/>
            <a:ext cx="766557" cy="338554"/>
          </a:xfrm>
          <a:prstGeom prst="rect">
            <a:avLst/>
          </a:prstGeom>
          <a:noFill/>
        </p:spPr>
        <p:txBody>
          <a:bodyPr wrap="none" rtlCol="0" anchor="ctr">
            <a:spAutoFit/>
          </a:bodyPr>
          <a:lstStyle/>
          <a:p>
            <a:pPr algn="ctr"/>
            <a:r>
              <a:rPr kumimoji="1" lang="ja-JP" altLang="en-US" sz="1600" dirty="0">
                <a:solidFill>
                  <a:schemeClr val="tx1">
                    <a:lumMod val="75000"/>
                    <a:lumOff val="25000"/>
                  </a:schemeClr>
                </a:solidFill>
              </a:rPr>
              <a:t>あああ</a:t>
            </a:r>
          </a:p>
        </p:txBody>
      </p:sp>
      <p:cxnSp>
        <p:nvCxnSpPr>
          <p:cNvPr id="110" name="直線矢印コネクタ 109">
            <a:extLst>
              <a:ext uri="{FF2B5EF4-FFF2-40B4-BE49-F238E27FC236}">
                <a16:creationId xmlns:a16="http://schemas.microsoft.com/office/drawing/2014/main" id="{E0C83067-0EE1-5549-813F-1BAD328E3C87}"/>
              </a:ext>
            </a:extLst>
          </p:cNvPr>
          <p:cNvCxnSpPr>
            <a:cxnSpLocks/>
          </p:cNvCxnSpPr>
          <p:nvPr/>
        </p:nvCxnSpPr>
        <p:spPr>
          <a:xfrm>
            <a:off x="5180359" y="3591269"/>
            <a:ext cx="0" cy="707856"/>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12" name="テキスト ボックス 111">
            <a:extLst>
              <a:ext uri="{FF2B5EF4-FFF2-40B4-BE49-F238E27FC236}">
                <a16:creationId xmlns:a16="http://schemas.microsoft.com/office/drawing/2014/main" id="{10C7BB12-86B6-874E-ADB2-158A4FFC3596}"/>
              </a:ext>
            </a:extLst>
          </p:cNvPr>
          <p:cNvSpPr txBox="1"/>
          <p:nvPr/>
        </p:nvSpPr>
        <p:spPr>
          <a:xfrm flipH="1">
            <a:off x="5231544" y="3591269"/>
            <a:ext cx="323165" cy="707855"/>
          </a:xfrm>
          <a:prstGeom prst="rect">
            <a:avLst/>
          </a:prstGeom>
          <a:noFill/>
        </p:spPr>
        <p:txBody>
          <a:bodyPr vert="eaVert" wrap="square" rtlCol="0" anchor="t">
            <a:spAutoFit/>
          </a:bodyPr>
          <a:lstStyle/>
          <a:p>
            <a:pPr algn="ctr"/>
            <a:r>
              <a:rPr lang="ja-JP" altLang="en-US" sz="900" dirty="0">
                <a:solidFill>
                  <a:schemeClr val="tx1">
                    <a:lumMod val="75000"/>
                    <a:lumOff val="25000"/>
                  </a:schemeClr>
                </a:solidFill>
              </a:rPr>
              <a:t>テキスト</a:t>
            </a:r>
            <a:endParaRPr kumimoji="1" lang="ja-JP" altLang="en-US" sz="900" dirty="0">
              <a:solidFill>
                <a:schemeClr val="tx1">
                  <a:lumMod val="75000"/>
                  <a:lumOff val="25000"/>
                </a:schemeClr>
              </a:solidFill>
            </a:endParaRPr>
          </a:p>
        </p:txBody>
      </p:sp>
      <p:cxnSp>
        <p:nvCxnSpPr>
          <p:cNvPr id="113" name="直線矢印コネクタ 112">
            <a:extLst>
              <a:ext uri="{FF2B5EF4-FFF2-40B4-BE49-F238E27FC236}">
                <a16:creationId xmlns:a16="http://schemas.microsoft.com/office/drawing/2014/main" id="{0146C44B-3522-9F45-9E59-15424935701F}"/>
              </a:ext>
            </a:extLst>
          </p:cNvPr>
          <p:cNvCxnSpPr>
            <a:cxnSpLocks/>
          </p:cNvCxnSpPr>
          <p:nvPr/>
        </p:nvCxnSpPr>
        <p:spPr>
          <a:xfrm flipH="1" flipV="1">
            <a:off x="4725642" y="3593236"/>
            <a:ext cx="0" cy="707856"/>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14" name="テキスト ボックス 113">
            <a:extLst>
              <a:ext uri="{FF2B5EF4-FFF2-40B4-BE49-F238E27FC236}">
                <a16:creationId xmlns:a16="http://schemas.microsoft.com/office/drawing/2014/main" id="{32A92317-E083-F341-9925-51D7C13FCA86}"/>
              </a:ext>
            </a:extLst>
          </p:cNvPr>
          <p:cNvSpPr txBox="1"/>
          <p:nvPr/>
        </p:nvSpPr>
        <p:spPr>
          <a:xfrm>
            <a:off x="4351292" y="3593236"/>
            <a:ext cx="323165" cy="707855"/>
          </a:xfrm>
          <a:prstGeom prst="rect">
            <a:avLst/>
          </a:prstGeom>
          <a:noFill/>
        </p:spPr>
        <p:txBody>
          <a:bodyPr vert="eaVert" wrap="square" rtlCol="0" anchor="t">
            <a:spAutoFit/>
          </a:bodyPr>
          <a:lstStyle/>
          <a:p>
            <a:pPr algn="ctr"/>
            <a:r>
              <a:rPr kumimoji="1" lang="ja-JP" altLang="en-US" sz="900" dirty="0">
                <a:solidFill>
                  <a:schemeClr val="tx1">
                    <a:lumMod val="75000"/>
                    <a:lumOff val="25000"/>
                  </a:schemeClr>
                </a:solidFill>
              </a:rPr>
              <a:t>テキスト</a:t>
            </a:r>
          </a:p>
        </p:txBody>
      </p:sp>
      <p:cxnSp>
        <p:nvCxnSpPr>
          <p:cNvPr id="115" name="直線矢印コネクタ 114">
            <a:extLst>
              <a:ext uri="{FF2B5EF4-FFF2-40B4-BE49-F238E27FC236}">
                <a16:creationId xmlns:a16="http://schemas.microsoft.com/office/drawing/2014/main" id="{AD66D8F3-EBA0-D241-9440-1FD87AC45722}"/>
              </a:ext>
            </a:extLst>
          </p:cNvPr>
          <p:cNvCxnSpPr>
            <a:cxnSpLocks/>
          </p:cNvCxnSpPr>
          <p:nvPr/>
        </p:nvCxnSpPr>
        <p:spPr>
          <a:xfrm flipH="1">
            <a:off x="5904030" y="4916231"/>
            <a:ext cx="1913728" cy="0"/>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116" name="テキスト ボックス 115">
            <a:extLst>
              <a:ext uri="{FF2B5EF4-FFF2-40B4-BE49-F238E27FC236}">
                <a16:creationId xmlns:a16="http://schemas.microsoft.com/office/drawing/2014/main" id="{47A955FE-C555-F74E-9BBA-17F46CCD3C52}"/>
              </a:ext>
            </a:extLst>
          </p:cNvPr>
          <p:cNvSpPr txBox="1"/>
          <p:nvPr/>
        </p:nvSpPr>
        <p:spPr>
          <a:xfrm flipH="1">
            <a:off x="6126597" y="4626533"/>
            <a:ext cx="1468595"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テキスト</a:t>
            </a:r>
            <a:endParaRPr kumimoji="1" lang="ja-JP" altLang="en-US" sz="900" dirty="0">
              <a:solidFill>
                <a:schemeClr val="tx1">
                  <a:lumMod val="75000"/>
                  <a:lumOff val="25000"/>
                </a:schemeClr>
              </a:solidFill>
            </a:endParaRPr>
          </a:p>
        </p:txBody>
      </p:sp>
      <p:cxnSp>
        <p:nvCxnSpPr>
          <p:cNvPr id="117" name="直線矢印コネクタ 116">
            <a:extLst>
              <a:ext uri="{FF2B5EF4-FFF2-40B4-BE49-F238E27FC236}">
                <a16:creationId xmlns:a16="http://schemas.microsoft.com/office/drawing/2014/main" id="{36DD0123-210B-744B-9708-10E9D9740DEB}"/>
              </a:ext>
            </a:extLst>
          </p:cNvPr>
          <p:cNvCxnSpPr>
            <a:cxnSpLocks/>
          </p:cNvCxnSpPr>
          <p:nvPr/>
        </p:nvCxnSpPr>
        <p:spPr>
          <a:xfrm flipH="1">
            <a:off x="5904029" y="5372158"/>
            <a:ext cx="2357958"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18" name="テキスト ボックス 117">
            <a:extLst>
              <a:ext uri="{FF2B5EF4-FFF2-40B4-BE49-F238E27FC236}">
                <a16:creationId xmlns:a16="http://schemas.microsoft.com/office/drawing/2014/main" id="{6BE81497-E179-F047-8106-2C3F125B31FB}"/>
              </a:ext>
            </a:extLst>
          </p:cNvPr>
          <p:cNvSpPr txBox="1"/>
          <p:nvPr/>
        </p:nvSpPr>
        <p:spPr>
          <a:xfrm flipH="1">
            <a:off x="6348711" y="5082460"/>
            <a:ext cx="1468595"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テキスト</a:t>
            </a:r>
          </a:p>
        </p:txBody>
      </p:sp>
      <p:cxnSp>
        <p:nvCxnSpPr>
          <p:cNvPr id="119" name="直線矢印コネクタ 118">
            <a:extLst>
              <a:ext uri="{FF2B5EF4-FFF2-40B4-BE49-F238E27FC236}">
                <a16:creationId xmlns:a16="http://schemas.microsoft.com/office/drawing/2014/main" id="{FACFA478-0449-7547-A11F-53B3183232D5}"/>
              </a:ext>
            </a:extLst>
          </p:cNvPr>
          <p:cNvCxnSpPr>
            <a:cxnSpLocks/>
          </p:cNvCxnSpPr>
          <p:nvPr/>
        </p:nvCxnSpPr>
        <p:spPr>
          <a:xfrm flipH="1" flipV="1">
            <a:off x="2118060" y="4916231"/>
            <a:ext cx="1883911" cy="461"/>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sp>
        <p:nvSpPr>
          <p:cNvPr id="120" name="テキスト ボックス 119">
            <a:extLst>
              <a:ext uri="{FF2B5EF4-FFF2-40B4-BE49-F238E27FC236}">
                <a16:creationId xmlns:a16="http://schemas.microsoft.com/office/drawing/2014/main" id="{C4BCE532-F881-E449-A831-8CE0792DDEAD}"/>
              </a:ext>
            </a:extLst>
          </p:cNvPr>
          <p:cNvSpPr txBox="1"/>
          <p:nvPr/>
        </p:nvSpPr>
        <p:spPr>
          <a:xfrm flipH="1">
            <a:off x="2325718" y="4626994"/>
            <a:ext cx="1468595"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テキスト</a:t>
            </a:r>
          </a:p>
        </p:txBody>
      </p:sp>
      <p:cxnSp>
        <p:nvCxnSpPr>
          <p:cNvPr id="121" name="直線矢印コネクタ 120">
            <a:extLst>
              <a:ext uri="{FF2B5EF4-FFF2-40B4-BE49-F238E27FC236}">
                <a16:creationId xmlns:a16="http://schemas.microsoft.com/office/drawing/2014/main" id="{3B1B239F-98EA-4846-A553-EF2C340074EA}"/>
              </a:ext>
            </a:extLst>
          </p:cNvPr>
          <p:cNvCxnSpPr>
            <a:cxnSpLocks/>
          </p:cNvCxnSpPr>
          <p:nvPr/>
        </p:nvCxnSpPr>
        <p:spPr>
          <a:xfrm flipH="1">
            <a:off x="1673831" y="5372619"/>
            <a:ext cx="2328139" cy="0"/>
          </a:xfrm>
          <a:prstGeom prst="straightConnector1">
            <a:avLst/>
          </a:prstGeom>
          <a:ln>
            <a:solidFill>
              <a:schemeClr val="tx1">
                <a:lumMod val="75000"/>
                <a:lumOff val="25000"/>
              </a:schemeClr>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22" name="テキスト ボックス 121">
            <a:extLst>
              <a:ext uri="{FF2B5EF4-FFF2-40B4-BE49-F238E27FC236}">
                <a16:creationId xmlns:a16="http://schemas.microsoft.com/office/drawing/2014/main" id="{2A6F6113-F982-C649-8EEF-76A332B3A3D9}"/>
              </a:ext>
            </a:extLst>
          </p:cNvPr>
          <p:cNvSpPr txBox="1"/>
          <p:nvPr/>
        </p:nvSpPr>
        <p:spPr>
          <a:xfrm flipH="1">
            <a:off x="2103603" y="5082921"/>
            <a:ext cx="1468595" cy="230832"/>
          </a:xfrm>
          <a:prstGeom prst="rect">
            <a:avLst/>
          </a:prstGeom>
          <a:noFill/>
        </p:spPr>
        <p:txBody>
          <a:bodyPr wrap="square" rtlCol="0" anchor="t">
            <a:spAutoFit/>
          </a:bodyPr>
          <a:lstStyle/>
          <a:p>
            <a:pPr algn="ctr"/>
            <a:r>
              <a:rPr lang="ja-JP" altLang="en-US" sz="900" dirty="0">
                <a:solidFill>
                  <a:schemeClr val="tx1">
                    <a:lumMod val="75000"/>
                    <a:lumOff val="25000"/>
                  </a:schemeClr>
                </a:solidFill>
              </a:rPr>
              <a:t>テキスト</a:t>
            </a:r>
            <a:endParaRPr kumimoji="1" lang="ja-JP" altLang="en-US" sz="900" dirty="0">
              <a:solidFill>
                <a:schemeClr val="tx1">
                  <a:lumMod val="75000"/>
                  <a:lumOff val="25000"/>
                </a:schemeClr>
              </a:solidFill>
            </a:endParaRPr>
          </a:p>
        </p:txBody>
      </p:sp>
      <p:cxnSp>
        <p:nvCxnSpPr>
          <p:cNvPr id="123" name="直線矢印コネクタ 122">
            <a:extLst>
              <a:ext uri="{FF2B5EF4-FFF2-40B4-BE49-F238E27FC236}">
                <a16:creationId xmlns:a16="http://schemas.microsoft.com/office/drawing/2014/main" id="{FE456113-7589-574C-B143-07F288FEFAB2}"/>
              </a:ext>
            </a:extLst>
          </p:cNvPr>
          <p:cNvCxnSpPr>
            <a:cxnSpLocks/>
          </p:cNvCxnSpPr>
          <p:nvPr/>
        </p:nvCxnSpPr>
        <p:spPr>
          <a:xfrm flipV="1">
            <a:off x="7817758" y="3593236"/>
            <a:ext cx="0" cy="132299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B75F9D86-DB37-2044-B5B0-FE7160DE83FE}"/>
              </a:ext>
            </a:extLst>
          </p:cNvPr>
          <p:cNvCxnSpPr>
            <a:cxnSpLocks/>
          </p:cNvCxnSpPr>
          <p:nvPr/>
        </p:nvCxnSpPr>
        <p:spPr>
          <a:xfrm>
            <a:off x="8261987" y="3593236"/>
            <a:ext cx="0" cy="1778922"/>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5" name="直線矢印コネクタ 124">
            <a:extLst>
              <a:ext uri="{FF2B5EF4-FFF2-40B4-BE49-F238E27FC236}">
                <a16:creationId xmlns:a16="http://schemas.microsoft.com/office/drawing/2014/main" id="{5A032060-28D6-E043-B262-93B16E1D179B}"/>
              </a:ext>
            </a:extLst>
          </p:cNvPr>
          <p:cNvCxnSpPr>
            <a:cxnSpLocks/>
          </p:cNvCxnSpPr>
          <p:nvPr/>
        </p:nvCxnSpPr>
        <p:spPr>
          <a:xfrm flipH="1" flipV="1">
            <a:off x="2118060" y="3593236"/>
            <a:ext cx="0" cy="1322995"/>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cxnSp>
        <p:nvCxnSpPr>
          <p:cNvPr id="126" name="直線矢印コネクタ 125">
            <a:extLst>
              <a:ext uri="{FF2B5EF4-FFF2-40B4-BE49-F238E27FC236}">
                <a16:creationId xmlns:a16="http://schemas.microsoft.com/office/drawing/2014/main" id="{71D2A793-4766-314A-9050-9BEEE4704B0D}"/>
              </a:ext>
            </a:extLst>
          </p:cNvPr>
          <p:cNvCxnSpPr>
            <a:cxnSpLocks/>
          </p:cNvCxnSpPr>
          <p:nvPr/>
        </p:nvCxnSpPr>
        <p:spPr>
          <a:xfrm flipH="1">
            <a:off x="1673831" y="3593236"/>
            <a:ext cx="0" cy="1778922"/>
          </a:xfrm>
          <a:prstGeom prst="straightConnector1">
            <a:avLst/>
          </a:prstGeom>
          <a:ln>
            <a:solidFill>
              <a:schemeClr val="tx1">
                <a:lumMod val="75000"/>
                <a:lumOff val="25000"/>
              </a:schemeClr>
            </a:solidFill>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9" name="直線矢印コネクタ 128">
            <a:extLst>
              <a:ext uri="{FF2B5EF4-FFF2-40B4-BE49-F238E27FC236}">
                <a16:creationId xmlns:a16="http://schemas.microsoft.com/office/drawing/2014/main" id="{F167AADB-BDDE-A94E-8FE8-5E9575189F12}"/>
              </a:ext>
            </a:extLst>
          </p:cNvPr>
          <p:cNvCxnSpPr>
            <a:cxnSpLocks/>
          </p:cNvCxnSpPr>
          <p:nvPr/>
        </p:nvCxnSpPr>
        <p:spPr>
          <a:xfrm flipH="1">
            <a:off x="2867183" y="2306180"/>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30" name="テキスト ボックス 129">
            <a:extLst>
              <a:ext uri="{FF2B5EF4-FFF2-40B4-BE49-F238E27FC236}">
                <a16:creationId xmlns:a16="http://schemas.microsoft.com/office/drawing/2014/main" id="{C07AB0DF-8DCE-9A45-8B87-862CC3091DE6}"/>
              </a:ext>
            </a:extLst>
          </p:cNvPr>
          <p:cNvSpPr txBox="1"/>
          <p:nvPr/>
        </p:nvSpPr>
        <p:spPr>
          <a:xfrm>
            <a:off x="2973933" y="2028576"/>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テキスト</a:t>
            </a:r>
          </a:p>
        </p:txBody>
      </p:sp>
      <p:cxnSp>
        <p:nvCxnSpPr>
          <p:cNvPr id="131" name="直線矢印コネクタ 130">
            <a:extLst>
              <a:ext uri="{FF2B5EF4-FFF2-40B4-BE49-F238E27FC236}">
                <a16:creationId xmlns:a16="http://schemas.microsoft.com/office/drawing/2014/main" id="{83EBBE33-B1C1-F14D-A566-9BF7ACDF402F}"/>
              </a:ext>
            </a:extLst>
          </p:cNvPr>
          <p:cNvCxnSpPr>
            <a:cxnSpLocks/>
          </p:cNvCxnSpPr>
          <p:nvPr/>
        </p:nvCxnSpPr>
        <p:spPr>
          <a:xfrm>
            <a:off x="2867183" y="2732250"/>
            <a:ext cx="1114580" cy="0"/>
          </a:xfrm>
          <a:prstGeom prst="straightConnector1">
            <a:avLst/>
          </a:prstGeom>
          <a:ln>
            <a:solidFill>
              <a:schemeClr val="tx1">
                <a:lumMod val="75000"/>
                <a:lumOff val="2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132" name="テキスト ボックス 131">
            <a:extLst>
              <a:ext uri="{FF2B5EF4-FFF2-40B4-BE49-F238E27FC236}">
                <a16:creationId xmlns:a16="http://schemas.microsoft.com/office/drawing/2014/main" id="{ADEB02EF-7213-BB4B-9AA2-BDE42E33B17B}"/>
              </a:ext>
            </a:extLst>
          </p:cNvPr>
          <p:cNvSpPr txBox="1"/>
          <p:nvPr/>
        </p:nvSpPr>
        <p:spPr>
          <a:xfrm flipH="1">
            <a:off x="2973932" y="2454646"/>
            <a:ext cx="901081" cy="230832"/>
          </a:xfrm>
          <a:prstGeom prst="rect">
            <a:avLst/>
          </a:prstGeom>
          <a:noFill/>
        </p:spPr>
        <p:txBody>
          <a:bodyPr wrap="square" rtlCol="0" anchor="t">
            <a:spAutoFit/>
          </a:bodyPr>
          <a:lstStyle/>
          <a:p>
            <a:pPr algn="ctr"/>
            <a:r>
              <a:rPr kumimoji="1" lang="ja-JP" altLang="en-US" sz="900" dirty="0">
                <a:solidFill>
                  <a:schemeClr val="tx1">
                    <a:lumMod val="75000"/>
                    <a:lumOff val="25000"/>
                  </a:schemeClr>
                </a:solidFill>
              </a:rPr>
              <a:t>テキスト</a:t>
            </a:r>
          </a:p>
        </p:txBody>
      </p:sp>
    </p:spTree>
    <p:extLst>
      <p:ext uri="{BB962C8B-B14F-4D97-AF65-F5344CB8AC3E}">
        <p14:creationId xmlns:p14="http://schemas.microsoft.com/office/powerpoint/2010/main" val="197156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8E2FE8DC-79D1-4141-ABD8-F2466FF8C208}"/>
              </a:ext>
            </a:extLst>
          </p:cNvPr>
          <p:cNvSpPr/>
          <p:nvPr/>
        </p:nvSpPr>
        <p:spPr>
          <a:xfrm>
            <a:off x="1852837" y="686423"/>
            <a:ext cx="7715876" cy="41107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テキスト ボックス 49">
            <a:extLst>
              <a:ext uri="{FF2B5EF4-FFF2-40B4-BE49-F238E27FC236}">
                <a16:creationId xmlns:a16="http://schemas.microsoft.com/office/drawing/2014/main" id="{6617679F-E1EE-1A4E-95F9-15D2C3FF894A}"/>
              </a:ext>
            </a:extLst>
          </p:cNvPr>
          <p:cNvSpPr txBox="1"/>
          <p:nvPr/>
        </p:nvSpPr>
        <p:spPr>
          <a:xfrm>
            <a:off x="463308" y="238540"/>
            <a:ext cx="1415772" cy="276999"/>
          </a:xfrm>
          <a:prstGeom prst="rect">
            <a:avLst/>
          </a:prstGeom>
          <a:noFill/>
        </p:spPr>
        <p:txBody>
          <a:bodyPr wrap="none" rtlCol="0">
            <a:spAutoFit/>
          </a:bodyPr>
          <a:lstStyle/>
          <a:p>
            <a:r>
              <a:rPr lang="ja-JP" altLang="en-US" sz="1200" b="1" dirty="0">
                <a:solidFill>
                  <a:schemeClr val="tx1">
                    <a:lumMod val="75000"/>
                    <a:lumOff val="25000"/>
                  </a:schemeClr>
                </a:solidFill>
                <a:latin typeface="Meiryo" panose="020B0604030504040204" pitchFamily="34" charset="-128"/>
                <a:ea typeface="Meiryo" panose="020B0604030504040204" pitchFamily="34" charset="-128"/>
              </a:rPr>
              <a:t>アクションプラン</a:t>
            </a:r>
            <a:endParaRPr kumimoji="1" lang="ja-JP" altLang="en-US" sz="1200" b="1" dirty="0">
              <a:solidFill>
                <a:schemeClr val="tx1">
                  <a:lumMod val="75000"/>
                  <a:lumOff val="25000"/>
                </a:schemeClr>
              </a:solidFill>
              <a:latin typeface="Meiryo" panose="020B0604030504040204" pitchFamily="34" charset="-128"/>
              <a:ea typeface="Meiryo" panose="020B0604030504040204" pitchFamily="34" charset="-128"/>
            </a:endParaRPr>
          </a:p>
        </p:txBody>
      </p:sp>
      <p:sp>
        <p:nvSpPr>
          <p:cNvPr id="97" name="テキスト ボックス 96">
            <a:extLst>
              <a:ext uri="{FF2B5EF4-FFF2-40B4-BE49-F238E27FC236}">
                <a16:creationId xmlns:a16="http://schemas.microsoft.com/office/drawing/2014/main" id="{332F0864-4563-D04C-BC4F-55CA076BDA1E}"/>
              </a:ext>
            </a:extLst>
          </p:cNvPr>
          <p:cNvSpPr txBox="1"/>
          <p:nvPr/>
        </p:nvSpPr>
        <p:spPr>
          <a:xfrm>
            <a:off x="337289" y="6526882"/>
            <a:ext cx="9231426" cy="276999"/>
          </a:xfrm>
          <a:prstGeom prst="rect">
            <a:avLst/>
          </a:prstGeom>
          <a:noFill/>
        </p:spPr>
        <p:txBody>
          <a:bodyPr wrap="square" rtlCol="0" anchor="t">
            <a:spAutoFit/>
          </a:bodyPr>
          <a:lstStyle/>
          <a:p>
            <a:pPr>
              <a:lnSpc>
                <a:spcPct val="150000"/>
              </a:lnSpc>
            </a:pPr>
            <a:r>
              <a:rPr lang="en-US" altLang="ja-JP" sz="800" dirty="0">
                <a:solidFill>
                  <a:srgbClr val="404040"/>
                </a:solidFill>
                <a:latin typeface="メイリオ"/>
                <a:ea typeface="メイリオ"/>
                <a:cs typeface="メイリオ"/>
              </a:rPr>
              <a:t>※</a:t>
            </a:r>
            <a:r>
              <a:rPr lang="ja-JP" altLang="en-US" sz="800" dirty="0">
                <a:solidFill>
                  <a:srgbClr val="404040"/>
                </a:solidFill>
                <a:latin typeface="メイリオ"/>
                <a:ea typeface="メイリオ"/>
                <a:cs typeface="メイリオ"/>
              </a:rPr>
              <a:t>市場への働きかけの内容。上図は「</a:t>
            </a:r>
            <a:r>
              <a:rPr lang="en-US" altLang="ja-JP" sz="800" dirty="0">
                <a:solidFill>
                  <a:srgbClr val="404040"/>
                </a:solidFill>
                <a:latin typeface="メイリオ"/>
                <a:ea typeface="メイリオ"/>
                <a:cs typeface="メイリオ"/>
              </a:rPr>
              <a:t>39 AIDMA</a:t>
            </a:r>
            <a:r>
              <a:rPr lang="ja-JP" altLang="en-US" sz="800" dirty="0">
                <a:solidFill>
                  <a:srgbClr val="404040"/>
                </a:solidFill>
                <a:latin typeface="メイリオ"/>
                <a:ea typeface="メイリオ"/>
                <a:cs typeface="メイリオ"/>
              </a:rPr>
              <a:t>」をもとにアクションプランを設計する場合のフレーム例です</a:t>
            </a:r>
            <a:endParaRPr kumimoji="1" lang="en-US" altLang="ja-JP" sz="800" dirty="0">
              <a:solidFill>
                <a:srgbClr val="404040"/>
              </a:solidFill>
              <a:latin typeface="メイリオ"/>
              <a:ea typeface="メイリオ"/>
              <a:cs typeface="メイリオ"/>
            </a:endParaRPr>
          </a:p>
        </p:txBody>
      </p:sp>
      <p:sp>
        <p:nvSpPr>
          <p:cNvPr id="5" name="テキスト ボックス 4">
            <a:extLst>
              <a:ext uri="{FF2B5EF4-FFF2-40B4-BE49-F238E27FC236}">
                <a16:creationId xmlns:a16="http://schemas.microsoft.com/office/drawing/2014/main" id="{F8B3123A-76A6-D64C-89D7-F4954309ACA1}"/>
              </a:ext>
            </a:extLst>
          </p:cNvPr>
          <p:cNvSpPr txBox="1"/>
          <p:nvPr/>
        </p:nvSpPr>
        <p:spPr>
          <a:xfrm>
            <a:off x="344815" y="2503208"/>
            <a:ext cx="1508022" cy="261610"/>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顧客の状態</a:t>
            </a:r>
          </a:p>
        </p:txBody>
      </p:sp>
      <p:sp>
        <p:nvSpPr>
          <p:cNvPr id="6" name="テキスト ボックス 5">
            <a:extLst>
              <a:ext uri="{FF2B5EF4-FFF2-40B4-BE49-F238E27FC236}">
                <a16:creationId xmlns:a16="http://schemas.microsoft.com/office/drawing/2014/main" id="{CF94615B-3CBF-774E-9251-FD56544282C1}"/>
              </a:ext>
            </a:extLst>
          </p:cNvPr>
          <p:cNvSpPr txBox="1"/>
          <p:nvPr/>
        </p:nvSpPr>
        <p:spPr>
          <a:xfrm>
            <a:off x="344814" y="5511256"/>
            <a:ext cx="1513801" cy="415498"/>
          </a:xfrm>
          <a:prstGeom prst="rect">
            <a:avLst/>
          </a:prstGeom>
          <a:noFill/>
        </p:spPr>
        <p:txBody>
          <a:bodyPr wrap="square" rtlCol="0" anchor="ctr">
            <a:spAutoFit/>
          </a:bodyPr>
          <a:lstStyle/>
          <a:p>
            <a:pPr algn="ctr"/>
            <a:r>
              <a:rPr kumimoji="1" lang="ja-JP" altLang="en-US" sz="1050" dirty="0">
                <a:solidFill>
                  <a:srgbClr val="404040"/>
                </a:solidFill>
                <a:latin typeface="メイリオ"/>
                <a:ea typeface="メイリオ"/>
                <a:cs typeface="メイリオ"/>
              </a:rPr>
              <a:t>コミュニケーション</a:t>
            </a:r>
            <a:endParaRPr kumimoji="1" lang="en-US" altLang="ja-JP" sz="1050" dirty="0">
              <a:solidFill>
                <a:srgbClr val="404040"/>
              </a:solidFill>
              <a:latin typeface="メイリオ"/>
              <a:ea typeface="メイリオ"/>
              <a:cs typeface="メイリオ"/>
            </a:endParaRPr>
          </a:p>
          <a:p>
            <a:pPr algn="ctr"/>
            <a:r>
              <a:rPr kumimoji="1" lang="ja-JP" altLang="en-US" sz="1050" dirty="0">
                <a:solidFill>
                  <a:srgbClr val="404040"/>
                </a:solidFill>
                <a:latin typeface="メイリオ"/>
                <a:ea typeface="メイリオ"/>
                <a:cs typeface="メイリオ"/>
              </a:rPr>
              <a:t>施策の内容</a:t>
            </a:r>
          </a:p>
        </p:txBody>
      </p:sp>
      <p:sp>
        <p:nvSpPr>
          <p:cNvPr id="7" name="テキスト ボックス 6">
            <a:extLst>
              <a:ext uri="{FF2B5EF4-FFF2-40B4-BE49-F238E27FC236}">
                <a16:creationId xmlns:a16="http://schemas.microsoft.com/office/drawing/2014/main" id="{D9A0D63F-92DD-D146-9AC9-DB4EA65F57C7}"/>
              </a:ext>
            </a:extLst>
          </p:cNvPr>
          <p:cNvSpPr txBox="1"/>
          <p:nvPr/>
        </p:nvSpPr>
        <p:spPr>
          <a:xfrm>
            <a:off x="344814" y="4045705"/>
            <a:ext cx="1513801" cy="261610"/>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顧客のニーズ</a:t>
            </a:r>
            <a:endParaRPr kumimoji="1" lang="ja-JP" altLang="en-US" sz="1100" dirty="0">
              <a:solidFill>
                <a:srgbClr val="404040"/>
              </a:solidFill>
              <a:latin typeface="メイリオ"/>
              <a:ea typeface="メイリオ"/>
              <a:cs typeface="メイリオ"/>
            </a:endParaRPr>
          </a:p>
        </p:txBody>
      </p:sp>
      <p:cxnSp>
        <p:nvCxnSpPr>
          <p:cNvPr id="8" name="直線コネクタ 7">
            <a:extLst>
              <a:ext uri="{FF2B5EF4-FFF2-40B4-BE49-F238E27FC236}">
                <a16:creationId xmlns:a16="http://schemas.microsoft.com/office/drawing/2014/main" id="{68D57AC5-91C8-374A-A289-6693D6EFF320}"/>
              </a:ext>
            </a:extLst>
          </p:cNvPr>
          <p:cNvCxnSpPr/>
          <p:nvPr/>
        </p:nvCxnSpPr>
        <p:spPr>
          <a:xfrm>
            <a:off x="347654" y="3405261"/>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5C02C609-E4A4-3E49-BA95-B704BD374688}"/>
              </a:ext>
            </a:extLst>
          </p:cNvPr>
          <p:cNvCxnSpPr/>
          <p:nvPr/>
        </p:nvCxnSpPr>
        <p:spPr>
          <a:xfrm>
            <a:off x="347654" y="4947758"/>
            <a:ext cx="9219407"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3FE61F88-5F93-5247-AF9C-81A6C60006CB}"/>
              </a:ext>
            </a:extLst>
          </p:cNvPr>
          <p:cNvCxnSpPr/>
          <p:nvPr/>
        </p:nvCxnSpPr>
        <p:spPr>
          <a:xfrm>
            <a:off x="1858616" y="1097503"/>
            <a:ext cx="7708382" cy="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7116117C-54EB-AB4D-9DF6-867D10A59523}"/>
              </a:ext>
            </a:extLst>
          </p:cNvPr>
          <p:cNvCxnSpPr/>
          <p:nvPr/>
        </p:nvCxnSpPr>
        <p:spPr>
          <a:xfrm>
            <a:off x="3400454"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430DD141-5E5B-8843-BBBA-B209ABEC1EA5}"/>
              </a:ext>
            </a:extLst>
          </p:cNvPr>
          <p:cNvCxnSpPr/>
          <p:nvPr/>
        </p:nvCxnSpPr>
        <p:spPr>
          <a:xfrm>
            <a:off x="4942291"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69F17179-4078-BD4E-B268-751FB1FC709C}"/>
              </a:ext>
            </a:extLst>
          </p:cNvPr>
          <p:cNvCxnSpPr/>
          <p:nvPr/>
        </p:nvCxnSpPr>
        <p:spPr>
          <a:xfrm>
            <a:off x="6484129" y="1097502"/>
            <a:ext cx="1" cy="539275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AA6D27FB-BFB4-054E-AF82-8AAFFABCF4E6}"/>
              </a:ext>
            </a:extLst>
          </p:cNvPr>
          <p:cNvCxnSpPr/>
          <p:nvPr/>
        </p:nvCxnSpPr>
        <p:spPr>
          <a:xfrm>
            <a:off x="8025965" y="686423"/>
            <a:ext cx="1" cy="5803830"/>
          </a:xfrm>
          <a:prstGeom prst="line">
            <a:avLst/>
          </a:prstGeom>
          <a:ln w="12700" cmpd="sng">
            <a:solidFill>
              <a:srgbClr val="404040"/>
            </a:solidFill>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A5E7C396-9EE6-7E49-BF9B-E4412A06E7D5}"/>
              </a:ext>
            </a:extLst>
          </p:cNvPr>
          <p:cNvSpPr txBox="1"/>
          <p:nvPr/>
        </p:nvSpPr>
        <p:spPr>
          <a:xfrm>
            <a:off x="1877306" y="741654"/>
            <a:ext cx="1513803"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認知段階</a:t>
            </a:r>
            <a:endParaRPr kumimoji="1" lang="ja-JP" altLang="en-US" sz="1100" dirty="0">
              <a:solidFill>
                <a:srgbClr val="404040"/>
              </a:solidFill>
              <a:latin typeface="メイリオ"/>
              <a:ea typeface="メイリオ"/>
              <a:cs typeface="メイリオ"/>
            </a:endParaRPr>
          </a:p>
        </p:txBody>
      </p:sp>
      <p:sp>
        <p:nvSpPr>
          <p:cNvPr id="16" name="テキスト ボックス 15">
            <a:extLst>
              <a:ext uri="{FF2B5EF4-FFF2-40B4-BE49-F238E27FC236}">
                <a16:creationId xmlns:a16="http://schemas.microsoft.com/office/drawing/2014/main" id="{820206E9-695F-2C4B-9202-6DDFDB519B18}"/>
              </a:ext>
            </a:extLst>
          </p:cNvPr>
          <p:cNvSpPr txBox="1"/>
          <p:nvPr/>
        </p:nvSpPr>
        <p:spPr>
          <a:xfrm>
            <a:off x="3409799" y="741654"/>
            <a:ext cx="4606822"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感情段階</a:t>
            </a:r>
            <a:endParaRPr kumimoji="1" lang="ja-JP" altLang="en-US" sz="1100" dirty="0">
              <a:solidFill>
                <a:srgbClr val="404040"/>
              </a:solidFill>
              <a:latin typeface="メイリオ"/>
              <a:ea typeface="メイリオ"/>
              <a:cs typeface="メイリオ"/>
            </a:endParaRPr>
          </a:p>
        </p:txBody>
      </p:sp>
      <p:sp>
        <p:nvSpPr>
          <p:cNvPr id="17" name="テキスト ボックス 16">
            <a:extLst>
              <a:ext uri="{FF2B5EF4-FFF2-40B4-BE49-F238E27FC236}">
                <a16:creationId xmlns:a16="http://schemas.microsoft.com/office/drawing/2014/main" id="{52E3A0A1-171B-2E44-BD63-35F948396DA6}"/>
              </a:ext>
            </a:extLst>
          </p:cNvPr>
          <p:cNvSpPr txBox="1"/>
          <p:nvPr/>
        </p:nvSpPr>
        <p:spPr>
          <a:xfrm>
            <a:off x="8035312" y="741654"/>
            <a:ext cx="1531688" cy="300618"/>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行動段階</a:t>
            </a:r>
            <a:endParaRPr kumimoji="1" lang="ja-JP" altLang="en-US" sz="1100" dirty="0">
              <a:solidFill>
                <a:srgbClr val="404040"/>
              </a:solidFill>
              <a:latin typeface="メイリオ"/>
              <a:ea typeface="メイリオ"/>
              <a:cs typeface="メイリオ"/>
            </a:endParaRPr>
          </a:p>
        </p:txBody>
      </p:sp>
      <p:sp>
        <p:nvSpPr>
          <p:cNvPr id="18" name="テキスト ボックス 17">
            <a:extLst>
              <a:ext uri="{FF2B5EF4-FFF2-40B4-BE49-F238E27FC236}">
                <a16:creationId xmlns:a16="http://schemas.microsoft.com/office/drawing/2014/main" id="{1E642E59-9803-5743-93A6-7F62EDDDA5C9}"/>
              </a:ext>
            </a:extLst>
          </p:cNvPr>
          <p:cNvSpPr txBox="1"/>
          <p:nvPr/>
        </p:nvSpPr>
        <p:spPr>
          <a:xfrm>
            <a:off x="1886652"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認知</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Attention</a:t>
            </a:r>
            <a:endParaRPr kumimoji="1" lang="ja-JP" altLang="en-US" sz="1100" dirty="0">
              <a:solidFill>
                <a:srgbClr val="404040"/>
              </a:solidFill>
              <a:latin typeface="メイリオ"/>
              <a:ea typeface="メイリオ"/>
              <a:cs typeface="メイリオ"/>
            </a:endParaRPr>
          </a:p>
        </p:txBody>
      </p:sp>
      <p:sp>
        <p:nvSpPr>
          <p:cNvPr id="19" name="テキスト ボックス 18">
            <a:extLst>
              <a:ext uri="{FF2B5EF4-FFF2-40B4-BE49-F238E27FC236}">
                <a16:creationId xmlns:a16="http://schemas.microsoft.com/office/drawing/2014/main" id="{352E342B-2350-5E4E-B614-E1D28B1650EE}"/>
              </a:ext>
            </a:extLst>
          </p:cNvPr>
          <p:cNvSpPr txBox="1"/>
          <p:nvPr/>
        </p:nvSpPr>
        <p:spPr>
          <a:xfrm>
            <a:off x="3421480"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関心</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Interest</a:t>
            </a:r>
            <a:endParaRPr kumimoji="1" lang="ja-JP" altLang="en-US" sz="1100" dirty="0">
              <a:solidFill>
                <a:srgbClr val="404040"/>
              </a:solidFill>
              <a:latin typeface="メイリオ"/>
              <a:ea typeface="メイリオ"/>
              <a:cs typeface="メイリオ"/>
            </a:endParaRPr>
          </a:p>
        </p:txBody>
      </p:sp>
      <p:sp>
        <p:nvSpPr>
          <p:cNvPr id="20" name="テキスト ボックス 19">
            <a:extLst>
              <a:ext uri="{FF2B5EF4-FFF2-40B4-BE49-F238E27FC236}">
                <a16:creationId xmlns:a16="http://schemas.microsoft.com/office/drawing/2014/main" id="{CD6748B7-67C3-0743-9BCA-5684C0051B27}"/>
              </a:ext>
            </a:extLst>
          </p:cNvPr>
          <p:cNvSpPr txBox="1"/>
          <p:nvPr/>
        </p:nvSpPr>
        <p:spPr>
          <a:xfrm>
            <a:off x="4956308" y="1232566"/>
            <a:ext cx="151380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欲求</a:t>
            </a:r>
            <a:endParaRPr kumimoji="1" lang="en-US" altLang="ja-JP" sz="1100" dirty="0">
              <a:solidFill>
                <a:srgbClr val="404040"/>
              </a:solidFill>
              <a:latin typeface="メイリオ"/>
              <a:ea typeface="メイリオ"/>
              <a:cs typeface="メイリオ"/>
            </a:endParaRPr>
          </a:p>
          <a:p>
            <a:pPr algn="ctr"/>
            <a:r>
              <a:rPr lang="en-US" altLang="ja-JP" sz="1100" dirty="0">
                <a:solidFill>
                  <a:srgbClr val="404040"/>
                </a:solidFill>
                <a:latin typeface="メイリオ"/>
                <a:ea typeface="メイリオ"/>
                <a:cs typeface="メイリオ"/>
              </a:rPr>
              <a:t>Desire</a:t>
            </a:r>
            <a:endParaRPr kumimoji="1" lang="ja-JP" altLang="en-US" sz="1100" dirty="0">
              <a:solidFill>
                <a:srgbClr val="404040"/>
              </a:solidFill>
              <a:latin typeface="メイリオ"/>
              <a:ea typeface="メイリオ"/>
              <a:cs typeface="メイリオ"/>
            </a:endParaRPr>
          </a:p>
        </p:txBody>
      </p:sp>
      <p:sp>
        <p:nvSpPr>
          <p:cNvPr id="21" name="テキスト ボックス 20">
            <a:extLst>
              <a:ext uri="{FF2B5EF4-FFF2-40B4-BE49-F238E27FC236}">
                <a16:creationId xmlns:a16="http://schemas.microsoft.com/office/drawing/2014/main" id="{E3ABC134-5AD8-BA40-8B12-8BA042D55218}"/>
              </a:ext>
            </a:extLst>
          </p:cNvPr>
          <p:cNvSpPr txBox="1"/>
          <p:nvPr/>
        </p:nvSpPr>
        <p:spPr>
          <a:xfrm>
            <a:off x="6491137" y="1232566"/>
            <a:ext cx="1513803" cy="495135"/>
          </a:xfrm>
          <a:prstGeom prst="rect">
            <a:avLst/>
          </a:prstGeom>
          <a:noFill/>
        </p:spPr>
        <p:txBody>
          <a:bodyPr wrap="square" rtlCol="0" anchor="ctr">
            <a:spAutoFit/>
          </a:bodyPr>
          <a:lstStyle/>
          <a:p>
            <a:pPr algn="ctr"/>
            <a:r>
              <a:rPr kumimoji="1" lang="ja-JP" altLang="en-US" sz="1100" dirty="0">
                <a:solidFill>
                  <a:srgbClr val="404040"/>
                </a:solidFill>
                <a:latin typeface="メイリオ"/>
                <a:ea typeface="メイリオ"/>
                <a:cs typeface="メイリオ"/>
              </a:rPr>
              <a:t>記憶</a:t>
            </a:r>
            <a:endParaRPr lang="en-US" altLang="ja-JP" sz="1100" dirty="0">
              <a:solidFill>
                <a:srgbClr val="404040"/>
              </a:solidFill>
              <a:latin typeface="メイリオ"/>
              <a:ea typeface="メイリオ"/>
              <a:cs typeface="メイリオ"/>
            </a:endParaRPr>
          </a:p>
          <a:p>
            <a:pPr algn="ctr"/>
            <a:r>
              <a:rPr kumimoji="1" lang="en-US" altLang="ja-JP" sz="1100" dirty="0">
                <a:solidFill>
                  <a:srgbClr val="404040"/>
                </a:solidFill>
                <a:latin typeface="メイリオ"/>
                <a:ea typeface="メイリオ"/>
                <a:cs typeface="メイリオ"/>
              </a:rPr>
              <a:t>Memory</a:t>
            </a:r>
          </a:p>
        </p:txBody>
      </p:sp>
      <p:sp>
        <p:nvSpPr>
          <p:cNvPr id="22" name="テキスト ボックス 21">
            <a:extLst>
              <a:ext uri="{FF2B5EF4-FFF2-40B4-BE49-F238E27FC236}">
                <a16:creationId xmlns:a16="http://schemas.microsoft.com/office/drawing/2014/main" id="{CE941854-EF4D-DD43-A345-75CBEFB4FD33}"/>
              </a:ext>
            </a:extLst>
          </p:cNvPr>
          <p:cNvSpPr txBox="1"/>
          <p:nvPr/>
        </p:nvSpPr>
        <p:spPr>
          <a:xfrm>
            <a:off x="8025965" y="1232566"/>
            <a:ext cx="1532493" cy="495135"/>
          </a:xfrm>
          <a:prstGeom prst="rect">
            <a:avLst/>
          </a:prstGeom>
          <a:noFill/>
        </p:spPr>
        <p:txBody>
          <a:bodyPr wrap="square" rtlCol="0" anchor="ctr">
            <a:spAutoFit/>
          </a:bodyPr>
          <a:lstStyle/>
          <a:p>
            <a:pPr algn="ctr"/>
            <a:r>
              <a:rPr lang="ja-JP" altLang="en-US" sz="1100" dirty="0">
                <a:solidFill>
                  <a:srgbClr val="404040"/>
                </a:solidFill>
                <a:latin typeface="メイリオ"/>
                <a:ea typeface="メイリオ"/>
                <a:cs typeface="メイリオ"/>
              </a:rPr>
              <a:t>購買</a:t>
            </a:r>
            <a:r>
              <a:rPr lang="en-US" altLang="ja-JP" sz="1100" dirty="0">
                <a:solidFill>
                  <a:srgbClr val="404040"/>
                </a:solidFill>
                <a:latin typeface="メイリオ"/>
                <a:ea typeface="メイリオ"/>
                <a:cs typeface="メイリオ"/>
              </a:rPr>
              <a:t>(</a:t>
            </a:r>
            <a:r>
              <a:rPr lang="ja-JP" altLang="en-US" sz="1100" dirty="0">
                <a:solidFill>
                  <a:srgbClr val="404040"/>
                </a:solidFill>
                <a:latin typeface="メイリオ"/>
                <a:ea typeface="メイリオ"/>
                <a:cs typeface="メイリオ"/>
              </a:rPr>
              <a:t>行動</a:t>
            </a:r>
            <a:r>
              <a:rPr lang="en-US" altLang="ja-JP" sz="1100" dirty="0">
                <a:solidFill>
                  <a:srgbClr val="404040"/>
                </a:solidFill>
                <a:latin typeface="メイリオ"/>
                <a:ea typeface="メイリオ"/>
                <a:cs typeface="メイリオ"/>
              </a:rPr>
              <a:t>)</a:t>
            </a:r>
          </a:p>
          <a:p>
            <a:pPr algn="ctr"/>
            <a:r>
              <a:rPr lang="en-US" altLang="ja-JP" sz="1100" dirty="0">
                <a:solidFill>
                  <a:srgbClr val="404040"/>
                </a:solidFill>
                <a:latin typeface="メイリオ"/>
                <a:ea typeface="メイリオ"/>
                <a:cs typeface="メイリオ"/>
              </a:rPr>
              <a:t>Action</a:t>
            </a:r>
          </a:p>
        </p:txBody>
      </p:sp>
      <p:sp>
        <p:nvSpPr>
          <p:cNvPr id="23" name="正方形/長方形 22">
            <a:extLst>
              <a:ext uri="{FF2B5EF4-FFF2-40B4-BE49-F238E27FC236}">
                <a16:creationId xmlns:a16="http://schemas.microsoft.com/office/drawing/2014/main" id="{5F3C5BF6-9E62-374F-BEC6-6A6BF446948A}"/>
              </a:ext>
            </a:extLst>
          </p:cNvPr>
          <p:cNvSpPr/>
          <p:nvPr/>
        </p:nvSpPr>
        <p:spPr>
          <a:xfrm>
            <a:off x="344814" y="1862763"/>
            <a:ext cx="9223899" cy="4627490"/>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14D2BC9-810D-0A4C-9258-902A1B71743D}"/>
              </a:ext>
            </a:extLst>
          </p:cNvPr>
          <p:cNvSpPr/>
          <p:nvPr/>
        </p:nvSpPr>
        <p:spPr>
          <a:xfrm>
            <a:off x="1852837" y="686422"/>
            <a:ext cx="7715876" cy="5803831"/>
          </a:xfrm>
          <a:prstGeom prst="rect">
            <a:avLst/>
          </a:prstGeom>
          <a:noFill/>
          <a:ln w="1905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6" name="テキスト ボックス 25">
            <a:extLst>
              <a:ext uri="{FF2B5EF4-FFF2-40B4-BE49-F238E27FC236}">
                <a16:creationId xmlns:a16="http://schemas.microsoft.com/office/drawing/2014/main" id="{FE5ED323-3AFC-D94E-88FF-6A6F08A9AB38}"/>
              </a:ext>
            </a:extLst>
          </p:cNvPr>
          <p:cNvSpPr txBox="1"/>
          <p:nvPr/>
        </p:nvSpPr>
        <p:spPr>
          <a:xfrm>
            <a:off x="8815227" y="6526882"/>
            <a:ext cx="753488" cy="261610"/>
          </a:xfrm>
          <a:prstGeom prst="rect">
            <a:avLst/>
          </a:prstGeom>
          <a:noFill/>
        </p:spPr>
        <p:txBody>
          <a:bodyPr wrap="square" rtlCol="0" anchor="t">
            <a:spAutoFit/>
          </a:bodyPr>
          <a:lstStyle/>
          <a:p>
            <a:pPr algn="r">
              <a:lnSpc>
                <a:spcPct val="150000"/>
              </a:lnSpc>
            </a:pPr>
            <a:r>
              <a:rPr lang="en-US" altLang="ja-JP" sz="800" dirty="0">
                <a:solidFill>
                  <a:srgbClr val="404040"/>
                </a:solidFill>
                <a:latin typeface="メイリオ"/>
                <a:ea typeface="メイリオ"/>
                <a:cs typeface="メイリオ"/>
              </a:rPr>
              <a:t>P05</a:t>
            </a:r>
            <a:endParaRPr kumimoji="1" lang="en-US" altLang="ja-JP" sz="800" dirty="0">
              <a:solidFill>
                <a:srgbClr val="404040"/>
              </a:solidFill>
              <a:latin typeface="メイリオ"/>
              <a:ea typeface="メイリオ"/>
              <a:cs typeface="メイリオ"/>
            </a:endParaRPr>
          </a:p>
        </p:txBody>
      </p:sp>
      <p:sp>
        <p:nvSpPr>
          <p:cNvPr id="27" name="テキスト ボックス 26">
            <a:extLst>
              <a:ext uri="{FF2B5EF4-FFF2-40B4-BE49-F238E27FC236}">
                <a16:creationId xmlns:a16="http://schemas.microsoft.com/office/drawing/2014/main" id="{7F53DACB-C5D5-384D-881E-DB345C2040E0}"/>
              </a:ext>
            </a:extLst>
          </p:cNvPr>
          <p:cNvSpPr txBox="1"/>
          <p:nvPr/>
        </p:nvSpPr>
        <p:spPr>
          <a:xfrm>
            <a:off x="1883148" y="1954367"/>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28" name="テキスト ボックス 27">
            <a:extLst>
              <a:ext uri="{FF2B5EF4-FFF2-40B4-BE49-F238E27FC236}">
                <a16:creationId xmlns:a16="http://schemas.microsoft.com/office/drawing/2014/main" id="{DE4567C2-B230-2542-93F8-562E71BCA9CE}"/>
              </a:ext>
            </a:extLst>
          </p:cNvPr>
          <p:cNvSpPr txBox="1"/>
          <p:nvPr/>
        </p:nvSpPr>
        <p:spPr>
          <a:xfrm>
            <a:off x="8050498" y="1954367"/>
            <a:ext cx="1492775" cy="400110"/>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29" name="テキスト ボックス 28">
            <a:extLst>
              <a:ext uri="{FF2B5EF4-FFF2-40B4-BE49-F238E27FC236}">
                <a16:creationId xmlns:a16="http://schemas.microsoft.com/office/drawing/2014/main" id="{33BC1014-B027-8E45-9CBC-4601847E3F06}"/>
              </a:ext>
            </a:extLst>
          </p:cNvPr>
          <p:cNvSpPr txBox="1"/>
          <p:nvPr/>
        </p:nvSpPr>
        <p:spPr>
          <a:xfrm>
            <a:off x="3424985" y="1954367"/>
            <a:ext cx="1492775" cy="400110"/>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0" name="テキスト ボックス 29">
            <a:extLst>
              <a:ext uri="{FF2B5EF4-FFF2-40B4-BE49-F238E27FC236}">
                <a16:creationId xmlns:a16="http://schemas.microsoft.com/office/drawing/2014/main" id="{ED525AF3-44CD-244F-A66A-274D6469AD3B}"/>
              </a:ext>
            </a:extLst>
          </p:cNvPr>
          <p:cNvSpPr txBox="1"/>
          <p:nvPr/>
        </p:nvSpPr>
        <p:spPr>
          <a:xfrm>
            <a:off x="6508660" y="1954367"/>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1" name="テキスト ボックス 30">
            <a:extLst>
              <a:ext uri="{FF2B5EF4-FFF2-40B4-BE49-F238E27FC236}">
                <a16:creationId xmlns:a16="http://schemas.microsoft.com/office/drawing/2014/main" id="{CA16E590-69B6-684F-9F74-ABF187178943}"/>
              </a:ext>
            </a:extLst>
          </p:cNvPr>
          <p:cNvSpPr txBox="1"/>
          <p:nvPr/>
        </p:nvSpPr>
        <p:spPr>
          <a:xfrm>
            <a:off x="4966822" y="1954367"/>
            <a:ext cx="1492775" cy="400110"/>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2" name="テキスト ボックス 31">
            <a:extLst>
              <a:ext uri="{FF2B5EF4-FFF2-40B4-BE49-F238E27FC236}">
                <a16:creationId xmlns:a16="http://schemas.microsoft.com/office/drawing/2014/main" id="{DC02B4E7-325E-734E-B052-DABAFB8C90A4}"/>
              </a:ext>
            </a:extLst>
          </p:cNvPr>
          <p:cNvSpPr txBox="1"/>
          <p:nvPr/>
        </p:nvSpPr>
        <p:spPr>
          <a:xfrm>
            <a:off x="3424985" y="3530606"/>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91037D53-DACC-BE4F-A391-038F41F7EAFD}"/>
              </a:ext>
            </a:extLst>
          </p:cNvPr>
          <p:cNvSpPr txBox="1"/>
          <p:nvPr/>
        </p:nvSpPr>
        <p:spPr>
          <a:xfrm>
            <a:off x="1895413" y="3530606"/>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4" name="テキスト ボックス 33">
            <a:extLst>
              <a:ext uri="{FF2B5EF4-FFF2-40B4-BE49-F238E27FC236}">
                <a16:creationId xmlns:a16="http://schemas.microsoft.com/office/drawing/2014/main" id="{90295354-CC74-E04A-BC2F-D01F6FE55B52}"/>
              </a:ext>
            </a:extLst>
          </p:cNvPr>
          <p:cNvSpPr txBox="1"/>
          <p:nvPr/>
        </p:nvSpPr>
        <p:spPr>
          <a:xfrm>
            <a:off x="4966822" y="3530606"/>
            <a:ext cx="1492775" cy="400110"/>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5" name="テキスト ボックス 34">
            <a:extLst>
              <a:ext uri="{FF2B5EF4-FFF2-40B4-BE49-F238E27FC236}">
                <a16:creationId xmlns:a16="http://schemas.microsoft.com/office/drawing/2014/main" id="{B247BBC7-F74B-C747-8BB3-B8E3740F2BCC}"/>
              </a:ext>
            </a:extLst>
          </p:cNvPr>
          <p:cNvSpPr txBox="1"/>
          <p:nvPr/>
        </p:nvSpPr>
        <p:spPr>
          <a:xfrm>
            <a:off x="1886652" y="5062649"/>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6" name="テキスト ボックス 35">
            <a:extLst>
              <a:ext uri="{FF2B5EF4-FFF2-40B4-BE49-F238E27FC236}">
                <a16:creationId xmlns:a16="http://schemas.microsoft.com/office/drawing/2014/main" id="{2B811EC4-8EF7-A541-9647-F20575D0CEF2}"/>
              </a:ext>
            </a:extLst>
          </p:cNvPr>
          <p:cNvSpPr txBox="1"/>
          <p:nvPr/>
        </p:nvSpPr>
        <p:spPr>
          <a:xfrm>
            <a:off x="3419263" y="5056339"/>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7" name="テキスト ボックス 36">
            <a:extLst>
              <a:ext uri="{FF2B5EF4-FFF2-40B4-BE49-F238E27FC236}">
                <a16:creationId xmlns:a16="http://schemas.microsoft.com/office/drawing/2014/main" id="{4FF4E2BE-278F-5D4F-B92F-1CAF300988E4}"/>
              </a:ext>
            </a:extLst>
          </p:cNvPr>
          <p:cNvSpPr txBox="1"/>
          <p:nvPr/>
        </p:nvSpPr>
        <p:spPr>
          <a:xfrm>
            <a:off x="4961041" y="5056339"/>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8" name="テキスト ボックス 37">
            <a:extLst>
              <a:ext uri="{FF2B5EF4-FFF2-40B4-BE49-F238E27FC236}">
                <a16:creationId xmlns:a16="http://schemas.microsoft.com/office/drawing/2014/main" id="{2C8EC82F-E681-5147-BCC8-08989B2E7940}"/>
              </a:ext>
            </a:extLst>
          </p:cNvPr>
          <p:cNvSpPr txBox="1"/>
          <p:nvPr/>
        </p:nvSpPr>
        <p:spPr>
          <a:xfrm>
            <a:off x="6514441" y="3527757"/>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39" name="テキスト ボックス 38">
            <a:extLst>
              <a:ext uri="{FF2B5EF4-FFF2-40B4-BE49-F238E27FC236}">
                <a16:creationId xmlns:a16="http://schemas.microsoft.com/office/drawing/2014/main" id="{9B8F78B0-C26C-7F4A-89EF-BCCA7D84D1CE}"/>
              </a:ext>
            </a:extLst>
          </p:cNvPr>
          <p:cNvSpPr txBox="1"/>
          <p:nvPr/>
        </p:nvSpPr>
        <p:spPr>
          <a:xfrm>
            <a:off x="6514441" y="5056339"/>
            <a:ext cx="1492775" cy="400110"/>
          </a:xfrm>
          <a:prstGeom prst="rect">
            <a:avLst/>
          </a:prstGeom>
          <a:noFill/>
        </p:spPr>
        <p:txBody>
          <a:bodyPr wrap="square" rtlCol="0" anchor="t">
            <a:spAutoFit/>
          </a:bodyPr>
          <a:lstStyle/>
          <a:p>
            <a:pPr algn="just"/>
            <a:r>
              <a:rPr kumimoji="1"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40" name="テキスト ボックス 39">
            <a:extLst>
              <a:ext uri="{FF2B5EF4-FFF2-40B4-BE49-F238E27FC236}">
                <a16:creationId xmlns:a16="http://schemas.microsoft.com/office/drawing/2014/main" id="{0430D52C-A61C-1E47-9B87-93C9A0F7F696}"/>
              </a:ext>
            </a:extLst>
          </p:cNvPr>
          <p:cNvSpPr txBox="1"/>
          <p:nvPr/>
        </p:nvSpPr>
        <p:spPr>
          <a:xfrm>
            <a:off x="8044716" y="3533920"/>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
        <p:nvSpPr>
          <p:cNvPr id="41" name="テキスト ボックス 40">
            <a:extLst>
              <a:ext uri="{FF2B5EF4-FFF2-40B4-BE49-F238E27FC236}">
                <a16:creationId xmlns:a16="http://schemas.microsoft.com/office/drawing/2014/main" id="{4452427E-0859-184E-B55C-3BF26DDA7534}"/>
              </a:ext>
            </a:extLst>
          </p:cNvPr>
          <p:cNvSpPr txBox="1"/>
          <p:nvPr/>
        </p:nvSpPr>
        <p:spPr>
          <a:xfrm>
            <a:off x="8054768" y="5045706"/>
            <a:ext cx="1492775" cy="400110"/>
          </a:xfrm>
          <a:prstGeom prst="rect">
            <a:avLst/>
          </a:prstGeom>
          <a:noFill/>
        </p:spPr>
        <p:txBody>
          <a:bodyPr wrap="square" rtlCol="0" anchor="t">
            <a:spAutoFit/>
          </a:bodyPr>
          <a:lstStyle/>
          <a:p>
            <a:pPr algn="just"/>
            <a:r>
              <a:rPr lang="ja-JP" altLang="en-US" sz="1000" dirty="0">
                <a:solidFill>
                  <a:srgbClr val="404040"/>
                </a:solidFill>
                <a:latin typeface="メイリオ"/>
                <a:ea typeface="メイリオ"/>
                <a:cs typeface="メイリオ"/>
              </a:rPr>
              <a:t>ここにテキストが入ります。</a:t>
            </a:r>
            <a:endParaRPr kumimoji="1" lang="en-US" altLang="ja-JP" sz="1000" dirty="0">
              <a:solidFill>
                <a:srgbClr val="404040"/>
              </a:solidFill>
              <a:latin typeface="メイリオ"/>
              <a:ea typeface="メイリオ"/>
              <a:cs typeface="メイリオ"/>
            </a:endParaRPr>
          </a:p>
        </p:txBody>
      </p:sp>
    </p:spTree>
    <p:extLst>
      <p:ext uri="{BB962C8B-B14F-4D97-AF65-F5344CB8AC3E}">
        <p14:creationId xmlns:p14="http://schemas.microsoft.com/office/powerpoint/2010/main" val="3682265460"/>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A74AB"/>
        </a:solidFill>
        <a:ln>
          <a:noFill/>
        </a:ln>
        <a:effectLst>
          <a:outerShdw blurRad="127000" dist="12700" dir="5400000" algn="t" rotWithShape="0">
            <a:schemeClr val="tx1">
              <a:lumMod val="65000"/>
              <a:lumOff val="35000"/>
              <a:alpha val="30000"/>
            </a:schemeClr>
          </a:outerShdw>
        </a:effectLst>
      </a:spPr>
      <a:bodyPr rtlCol="0" anchor="ctr"/>
      <a:lstStyle>
        <a:defPPr algn="ctr">
          <a:defRPr kumimoji="1"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TotalTime>
  <Words>3010</Words>
  <Application>Microsoft Macintosh PowerPoint</Application>
  <PresentationFormat>A4 210 x 297 mm</PresentationFormat>
  <Paragraphs>546</Paragraphs>
  <Slides>16</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HGP創英角ｺﾞｼｯｸUB</vt:lpstr>
      <vt:lpstr>ＭＳ Ｐゴシック</vt:lpstr>
      <vt:lpstr>メイリオ</vt:lpstr>
      <vt:lpstr>メイリオ</vt:lpstr>
      <vt:lpstr>游ゴシック</vt:lpstr>
      <vt:lpstr>Arial</vt:lpstr>
      <vt:lpstr>Calibri</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takumi miyata</dc:creator>
  <cp:lastModifiedBy>宮田 匠</cp:lastModifiedBy>
  <cp:revision>98</cp:revision>
  <cp:lastPrinted>2018-08-20T03:31:50Z</cp:lastPrinted>
  <dcterms:created xsi:type="dcterms:W3CDTF">2017-10-10T12:50:58Z</dcterms:created>
  <dcterms:modified xsi:type="dcterms:W3CDTF">2018-08-20T04:25:43Z</dcterms:modified>
</cp:coreProperties>
</file>