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75" d="100"/>
          <a:sy n="75" d="100"/>
        </p:scale>
        <p:origin x="1236" y="16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7008" y="3892604"/>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RIYAS F</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au510421104085</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riyasharifa2016@gmail.com</cp:lastModifiedBy>
  <cp:revision>9</cp:revision>
  <dcterms:modified xsi:type="dcterms:W3CDTF">2024-04-13T18:05:28Z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