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57" r:id="rId5"/>
    <p:sldId id="261" r:id="rId6"/>
    <p:sldId id="260" r:id="rId7"/>
    <p:sldId id="270" r:id="rId8"/>
    <p:sldId id="264" r:id="rId9"/>
    <p:sldId id="262" r:id="rId10"/>
    <p:sldId id="265" r:id="rId11"/>
    <p:sldId id="266" r:id="rId12"/>
    <p:sldId id="271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117" d="100"/>
          <a:sy n="117" d="100"/>
        </p:scale>
        <p:origin x="8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1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618DB-C39A-4752-86DC-11DA180002E5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9A08-378C-4B2C-B04E-ACAF69882F0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363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F3947A8-44F5-4BA6-AC9D-93112B146D16}" type="datetime1">
              <a:rPr lang="ru-RU" smtClean="0"/>
              <a:t>18.03.2018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72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4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7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/>
            </a:p>
          </p:txBody>
        </p:sp>
        <p:sp>
          <p:nvSpPr>
            <p:cNvPr id="8" name="Shape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/>
            </a:p>
          </p:txBody>
        </p:sp>
        <p:sp>
          <p:nvSpPr>
            <p:cNvPr id="11" name="Shape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818F65-B57B-4FEB-AAC1-0D8DC254C41B}" type="datetime1">
              <a:rPr lang="ru-RU" smtClean="0"/>
              <a:t>18.03.2018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292C34-3E5E-4BA5-AF54-F1601B144FB0}" type="slidenum">
              <a:rPr lang="en-US" smtClean="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B84E-EBEF-4270-8291-CF069C80FD59}" type="datetime1">
              <a:rPr lang="ru-RU" smtClean="0"/>
              <a:t>18.03.2018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706B-CAA8-44C6-BA61-8BD93FDADA7F}" type="datetime1">
              <a:rPr lang="ru-RU" smtClean="0"/>
              <a:t>18.03.2018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F4B6-80D2-4C06-B8AC-44899E0AEBB9}" type="datetime1">
              <a:rPr lang="ru-RU" smtClean="0"/>
              <a:t>18.03.2018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007-92A3-49DE-97B6-E263F23B68B3}" type="datetime1">
              <a:rPr lang="ru-RU" smtClean="0"/>
              <a:t>18.03.2018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EF0C-0898-4E4D-8E37-3E969302A70D}" type="datetime1">
              <a:rPr lang="ru-RU" smtClean="0"/>
              <a:t>18.03.2018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774C-9E74-4B30-983F-8C31114831AB}" type="datetime1">
              <a:rPr lang="ru-RU" smtClean="0"/>
              <a:t>18.03.2018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1F5B-7A04-4026-B75E-004FC2C6DF29}" type="datetime1">
              <a:rPr lang="ru-RU" smtClean="0"/>
              <a:t>18.03.2018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2E32-13F1-4B84-B4C3-E6DD8783F9FA}" type="datetime1">
              <a:rPr lang="ru-RU" smtClean="0"/>
              <a:t>18.03.2018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D23A5BF-97A2-4D61-A11C-4B35A4433ADB}" type="datetime1">
              <a:rPr lang="ru-RU" smtClean="0"/>
              <a:t>18.03.2018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ABFB7C-C336-4583-8576-6CC431F2769C}" type="datetime1">
              <a:rPr lang="ru-RU" smtClean="0"/>
              <a:t>18.03.2018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410EEA-824F-4D46-AFE7-60426C8C06B0}" type="slidenum">
              <a:rPr lang="en-US" smtClean="0"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hape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12" name="Shape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58A575D-1ACF-4DE3-AE64-1E2FE2422CBD}" type="datetime1">
              <a:rPr lang="ru-RU" smtClean="0"/>
              <a:t>18.03.2018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nex.pp.ua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829761"/>
          </a:xfrm>
        </p:spPr>
        <p:txBody>
          <a:bodyPr/>
          <a:lstStyle/>
          <a:p>
            <a:r>
              <a:rPr lang="ru-RU" dirty="0" smtClean="0"/>
              <a:t>Выпускная работа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7772400" cy="187220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Студентов КА «Шаг» курса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«Разработка </a:t>
            </a:r>
            <a:r>
              <a:rPr lang="ru-RU" sz="1600" dirty="0"/>
              <a:t>и продвижение</a:t>
            </a:r>
            <a:br>
              <a:rPr lang="ru-RU" sz="1600" dirty="0"/>
            </a:br>
            <a:r>
              <a:rPr lang="en-US" sz="1600" dirty="0"/>
              <a:t>WEB-</a:t>
            </a:r>
            <a:r>
              <a:rPr lang="ru-RU" sz="1600" dirty="0" smtClean="0"/>
              <a:t>проектов»</a:t>
            </a:r>
          </a:p>
          <a:p>
            <a:r>
              <a:rPr lang="ru-RU" sz="2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Леонов Д.А.</a:t>
            </a:r>
          </a:p>
          <a:p>
            <a:r>
              <a:rPr lang="ru-RU" sz="2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Мартыненко Е.В.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                   - php5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- </a:t>
            </a:r>
            <a:r>
              <a:rPr lang="ru-RU" dirty="0" smtClean="0"/>
              <a:t>база данных </a:t>
            </a:r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BACK-END </a:t>
            </a:r>
            <a:r>
              <a:rPr lang="ru-RU" dirty="0" smtClean="0"/>
              <a:t>сайта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42" y="1585764"/>
            <a:ext cx="1584176" cy="10341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28" y="2852936"/>
            <a:ext cx="1796990" cy="932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8568"/>
            <a:ext cx="8229600" cy="381110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</a:t>
            </a:r>
            <a:r>
              <a:rPr lang="ru-RU" dirty="0"/>
              <a:t>б</a:t>
            </a:r>
            <a:r>
              <a:rPr lang="ru-RU" dirty="0" smtClean="0"/>
              <a:t>азы данных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Система контроля версий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52120" y="5764212"/>
            <a:ext cx="3386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://github.com/</a:t>
            </a:r>
            <a:endParaRPr lang="en-US" sz="2000" dirty="0"/>
          </a:p>
          <a:p>
            <a:endParaRPr lang="ru-RU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3" y="1916832"/>
            <a:ext cx="8715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1" y="3849687"/>
            <a:ext cx="8789987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3" y="1196752"/>
            <a:ext cx="1224136" cy="50773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Регистрация пользователей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ru-RU" dirty="0"/>
              <a:t>ЕО </a:t>
            </a:r>
            <a:r>
              <a:rPr lang="ru-RU" dirty="0" smtClean="0"/>
              <a:t>оптимизация</a:t>
            </a:r>
            <a:endParaRPr lang="en-US" dirty="0" smtClean="0"/>
          </a:p>
          <a:p>
            <a:r>
              <a:rPr lang="ru-RU" dirty="0" err="1" smtClean="0"/>
              <a:t>Кроссбраузерность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 err="1"/>
              <a:t>ie</a:t>
            </a:r>
            <a:r>
              <a:rPr lang="en-US" dirty="0"/>
              <a:t> v6</a:t>
            </a:r>
            <a:r>
              <a:rPr lang="ru-RU" dirty="0"/>
              <a:t>.0</a:t>
            </a:r>
            <a:r>
              <a:rPr lang="en-US" dirty="0"/>
              <a:t>+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Ближайшие планы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Конец. </a:t>
            </a:r>
            <a:br>
              <a:rPr lang="ru-RU" dirty="0" smtClean="0"/>
            </a:br>
            <a:r>
              <a:rPr lang="ru-RU" dirty="0" smtClean="0"/>
              <a:t>Спасибо за внимание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24328" y="6381328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30.10.2015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 idx="4294967295"/>
          </p:nvPr>
        </p:nvSpPr>
        <p:spPr>
          <a:xfrm>
            <a:off x="971600" y="273050"/>
            <a:ext cx="7258000" cy="1143000"/>
          </a:xfrm>
        </p:spPr>
        <p:txBody>
          <a:bodyPr/>
          <a:lstStyle/>
          <a:p>
            <a:pPr algn="ctr"/>
            <a:r>
              <a:rPr lang="ru-RU" dirty="0" smtClean="0"/>
              <a:t>Разработчики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quarter" idx="4294967295"/>
          </p:nvPr>
        </p:nvSpPr>
        <p:spPr>
          <a:xfrm>
            <a:off x="529308" y="3573016"/>
            <a:ext cx="8575116" cy="1512168"/>
          </a:xfrm>
        </p:spPr>
        <p:txBody>
          <a:bodyPr/>
          <a:lstStyle/>
          <a:p>
            <a:pPr marL="109855" indent="0">
              <a:buNone/>
            </a:pPr>
            <a:r>
              <a:rPr lang="en-US" dirty="0" smtClean="0"/>
              <a:t>              </a:t>
            </a:r>
            <a:r>
              <a:rPr lang="ru-RU" dirty="0" smtClean="0"/>
              <a:t>Мартыненко </a:t>
            </a:r>
            <a:r>
              <a:rPr lang="ru-RU" dirty="0"/>
              <a:t>Е</a:t>
            </a:r>
            <a:r>
              <a:rPr lang="ru-RU" dirty="0" smtClean="0"/>
              <a:t>.А.</a:t>
            </a:r>
          </a:p>
          <a:p>
            <a:pPr marL="109855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evheniimartynenko@gmail.com  </a:t>
            </a:r>
            <a:endParaRPr lang="en-US" dirty="0" smtClean="0"/>
          </a:p>
        </p:txBody>
      </p:sp>
      <p:sp>
        <p:nvSpPr>
          <p:cNvPr id="21" name="Объект 13"/>
          <p:cNvSpPr txBox="1"/>
          <p:nvPr/>
        </p:nvSpPr>
        <p:spPr>
          <a:xfrm>
            <a:off x="545697" y="1535449"/>
            <a:ext cx="8587580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Font typeface="Wingdings 3"/>
              <a:buNone/>
            </a:pPr>
            <a:r>
              <a:rPr lang="en-US" dirty="0" smtClean="0"/>
              <a:t>              </a:t>
            </a:r>
            <a:r>
              <a:rPr lang="ru-RU" dirty="0" smtClean="0"/>
              <a:t>Леонов Д.А.</a:t>
            </a:r>
          </a:p>
          <a:p>
            <a:pPr marL="109855" indent="0">
              <a:buFont typeface="Wingdings 3"/>
              <a:buNone/>
            </a:pPr>
            <a:r>
              <a:rPr lang="en-US" dirty="0" smtClean="0"/>
              <a:t>              denis.leonov1990@gmail.com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0" y="1484784"/>
            <a:ext cx="1306749" cy="16134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9" y="3429000"/>
            <a:ext cx="1488306" cy="147870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481328"/>
            <a:ext cx="8003232" cy="4525963"/>
          </a:xfrm>
        </p:spPr>
        <p:txBody>
          <a:bodyPr/>
          <a:lstStyle/>
          <a:p>
            <a:pPr marL="109855" indent="0">
              <a:buNone/>
            </a:pPr>
            <a:r>
              <a:rPr lang="en-US" dirty="0"/>
              <a:t> </a:t>
            </a:r>
            <a:endParaRPr lang="ru-RU" dirty="0" smtClean="0"/>
          </a:p>
          <a:p>
            <a:pPr marL="109855" indent="0">
              <a:buNone/>
            </a:pPr>
            <a:endParaRPr lang="ru-RU" dirty="0"/>
          </a:p>
          <a:p>
            <a:pPr marL="109855" indent="0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Donluxe</a:t>
            </a:r>
            <a:r>
              <a:rPr lang="en-US" dirty="0" smtClean="0"/>
              <a:t> – </a:t>
            </a:r>
            <a:r>
              <a:rPr lang="ru-RU" dirty="0" smtClean="0"/>
              <a:t>коммерческая организация,    предоставляющая транспортные услуги грузоперевозок и перевозок пассажиров из Донецка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компании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09855" indent="0" algn="ctr"/>
            <a:r>
              <a:rPr lang="ru-RU" sz="4000" dirty="0"/>
              <a:t>Цель создания </a:t>
            </a:r>
            <a:r>
              <a:rPr lang="ru-RU" sz="4000" dirty="0" smtClean="0"/>
              <a:t>сайта</a:t>
            </a:r>
            <a:endParaRPr lang="ru-RU" sz="40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/>
          <a:lstStyle/>
          <a:p>
            <a:pPr marL="109855" indent="0">
              <a:buNone/>
            </a:pPr>
            <a:endParaRPr lang="en-US" dirty="0" smtClean="0"/>
          </a:p>
          <a:p>
            <a:r>
              <a:rPr lang="ru-RU" dirty="0" smtClean="0"/>
              <a:t>Создание нового дизайна</a:t>
            </a:r>
          </a:p>
          <a:p>
            <a:endParaRPr lang="ru-RU" dirty="0" smtClean="0"/>
          </a:p>
          <a:p>
            <a:r>
              <a:rPr lang="ru-RU" dirty="0" smtClean="0"/>
              <a:t>Адаптация сайта под мобильные устройства</a:t>
            </a:r>
          </a:p>
          <a:p>
            <a:endParaRPr lang="ru-RU" dirty="0" smtClean="0"/>
          </a:p>
          <a:p>
            <a:r>
              <a:rPr lang="ru-RU" dirty="0" smtClean="0"/>
              <a:t>Внедрение нового функционала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pPr marL="109855" indent="0">
              <a:buNone/>
            </a:pPr>
            <a:endParaRPr lang="ru-RU" dirty="0" smtClean="0"/>
          </a:p>
          <a:p>
            <a:pPr marL="109855" indent="0">
              <a:buNone/>
            </a:pPr>
            <a:endParaRPr lang="ru-RU" dirty="0"/>
          </a:p>
          <a:p>
            <a:pPr marL="109855" indent="0">
              <a:buNone/>
            </a:pPr>
            <a:endParaRPr lang="ru-RU" dirty="0"/>
          </a:p>
          <a:p>
            <a:pPr marL="109855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6648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«Старый» сайт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728"/>
            <a:ext cx="6881574" cy="518375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300192" y="6309320"/>
            <a:ext cx="260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 indent="0">
              <a:buNone/>
            </a:pPr>
            <a:r>
              <a:rPr lang="en-US" dirty="0">
                <a:hlinkClick r:id="rId3"/>
              </a:rPr>
              <a:t>http://donex.pp.ua/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3204" y="196166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Новый дизайн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869400"/>
            <a:ext cx="5734050" cy="5753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2457445" cy="3435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нлайн бронирование билетов</a:t>
            </a:r>
          </a:p>
          <a:p>
            <a:r>
              <a:rPr lang="ru-RU" dirty="0" smtClean="0"/>
              <a:t>Заказ звонка</a:t>
            </a:r>
          </a:p>
          <a:p>
            <a:r>
              <a:rPr lang="ru-RU" dirty="0" smtClean="0"/>
              <a:t>Админ панель (управление заказами, маршрутами) </a:t>
            </a:r>
          </a:p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Немного о функционале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29064"/>
            <a:ext cx="4421387" cy="416410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Паттерн проектирования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20072" y="2433955"/>
            <a:ext cx="3582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Этот шаблон разделяет работу веб-приложения на три отдельные функциональные роли: модель данных (</a:t>
            </a:r>
            <a:r>
              <a:rPr lang="ru-RU" sz="1200" dirty="0" err="1"/>
              <a:t>model</a:t>
            </a:r>
            <a:r>
              <a:rPr lang="ru-RU" sz="1200" dirty="0"/>
              <a:t>), пользовательский интерфейс (</a:t>
            </a:r>
            <a:r>
              <a:rPr lang="ru-RU" sz="1200" dirty="0" err="1"/>
              <a:t>view</a:t>
            </a:r>
            <a:r>
              <a:rPr lang="ru-RU" sz="1200" dirty="0"/>
              <a:t>) и управляющую логику (</a:t>
            </a:r>
            <a:r>
              <a:rPr lang="ru-RU" sz="1200" dirty="0" err="1"/>
              <a:t>controller</a:t>
            </a:r>
            <a:r>
              <a:rPr lang="ru-RU" sz="1200" dirty="0"/>
              <a:t>). Таким образом, изменения, вносимые в один из компонентов, оказывают минимально возможное воздействие на другие компоненты.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745852"/>
            <a:ext cx="8229600" cy="4525963"/>
          </a:xfrm>
        </p:spPr>
        <p:txBody>
          <a:bodyPr/>
          <a:lstStyle/>
          <a:p>
            <a:pPr marL="109855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  .</a:t>
            </a:r>
            <a:endParaRPr lang="en-US" dirty="0">
              <a:solidFill>
                <a:schemeClr val="bg1"/>
              </a:solidFill>
            </a:endParaRPr>
          </a:p>
          <a:p>
            <a:pPr marL="109855" indent="0">
              <a:buNone/>
            </a:pPr>
            <a:endParaRPr lang="en-US" dirty="0" smtClean="0"/>
          </a:p>
          <a:p>
            <a:r>
              <a:rPr lang="en-US" dirty="0" smtClean="0"/>
              <a:t>          - materialize (</a:t>
            </a:r>
            <a:r>
              <a:rPr lang="en-US" sz="2400" dirty="0" smtClean="0"/>
              <a:t>HTML</a:t>
            </a:r>
            <a:r>
              <a:rPr lang="en-US" sz="2400" dirty="0"/>
              <a:t>, CSS, </a:t>
            </a:r>
            <a:r>
              <a:rPr lang="en-US" sz="2400" dirty="0" smtClean="0"/>
              <a:t>JS framework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.</a:t>
            </a:r>
          </a:p>
          <a:p>
            <a:endParaRPr lang="en-US" dirty="0"/>
          </a:p>
          <a:p>
            <a:r>
              <a:rPr lang="en-US" dirty="0" smtClean="0"/>
              <a:t>                   - </a:t>
            </a:r>
            <a:r>
              <a:rPr lang="ru-RU" dirty="0" smtClean="0"/>
              <a:t>асинхронный </a:t>
            </a:r>
            <a:r>
              <a:rPr lang="en-US" dirty="0" smtClean="0"/>
              <a:t>JavaScript</a:t>
            </a:r>
          </a:p>
          <a:p>
            <a:pPr marL="109855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FRONT-END </a:t>
            </a:r>
            <a:r>
              <a:rPr lang="ru-RU" dirty="0" smtClean="0"/>
              <a:t>сайта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63" y="2996952"/>
            <a:ext cx="1057275" cy="561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1" y="3955256"/>
            <a:ext cx="2857500" cy="685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79" y="4641056"/>
            <a:ext cx="1872208" cy="9007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73" y="1757571"/>
            <a:ext cx="2712112" cy="1064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Другая 1">
      <a:dk1>
        <a:srgbClr val="006058"/>
      </a:dk1>
      <a:lt1>
        <a:sysClr val="window" lastClr="FFFFFF"/>
      </a:lt1>
      <a:dk2>
        <a:srgbClr val="006058"/>
      </a:dk2>
      <a:lt2>
        <a:srgbClr val="C6E7FC"/>
      </a:lt2>
      <a:accent1>
        <a:srgbClr val="009688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175</Words>
  <Application>Microsoft Office PowerPoint</Application>
  <PresentationFormat>Экран (4:3)</PresentationFormat>
  <Paragraphs>60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Calibri</vt:lpstr>
      <vt:lpstr>Lucida Sans Unicode</vt:lpstr>
      <vt:lpstr>Verdana</vt:lpstr>
      <vt:lpstr>Wingdings</vt:lpstr>
      <vt:lpstr>Wingdings 2</vt:lpstr>
      <vt:lpstr>Wingdings 3</vt:lpstr>
      <vt:lpstr>BrainstrmSess</vt:lpstr>
      <vt:lpstr>Выпускная работа</vt:lpstr>
      <vt:lpstr>Разработчики</vt:lpstr>
      <vt:lpstr>О компании</vt:lpstr>
      <vt:lpstr>Цель создания сайта</vt:lpstr>
      <vt:lpstr>              «Старый» сайт</vt:lpstr>
      <vt:lpstr>Презентация PowerPoint</vt:lpstr>
      <vt:lpstr>Немного о функционале</vt:lpstr>
      <vt:lpstr>Паттерн проектирования</vt:lpstr>
      <vt:lpstr>FRONT-END сайта</vt:lpstr>
      <vt:lpstr>BACK-END сайта</vt:lpstr>
      <vt:lpstr>Структура базы данных</vt:lpstr>
      <vt:lpstr>Система контроля версий</vt:lpstr>
      <vt:lpstr>Ближайшие планы</vt:lpstr>
      <vt:lpstr>Конец.  Спасибо за внимание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2015-10-25T12:01:00Z</dcterms:created>
  <dcterms:modified xsi:type="dcterms:W3CDTF">2018-03-18T07:25:58Z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  <property fmtid="{D5CDD505-2E9C-101B-9397-08002B2CF9AE}" pid="3" name="KSOProductBuildVer">
    <vt:lpwstr>1049-10.2.0.5820</vt:lpwstr>
  </property>
</Properties>
</file>