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8" r:id="rId2"/>
  </p:sldMasterIdLst>
  <p:notesMasterIdLst>
    <p:notesMasterId r:id="rId39"/>
  </p:notesMasterIdLst>
  <p:sldIdLst>
    <p:sldId id="287" r:id="rId3"/>
    <p:sldId id="258" r:id="rId4"/>
    <p:sldId id="259" r:id="rId5"/>
    <p:sldId id="264" r:id="rId6"/>
    <p:sldId id="300" r:id="rId7"/>
    <p:sldId id="270" r:id="rId8"/>
    <p:sldId id="268" r:id="rId9"/>
    <p:sldId id="262" r:id="rId10"/>
    <p:sldId id="275" r:id="rId11"/>
    <p:sldId id="271" r:id="rId12"/>
    <p:sldId id="263" r:id="rId13"/>
    <p:sldId id="293" r:id="rId14"/>
    <p:sldId id="282" r:id="rId15"/>
    <p:sldId id="273" r:id="rId16"/>
    <p:sldId id="269" r:id="rId17"/>
    <p:sldId id="265" r:id="rId18"/>
    <p:sldId id="267" r:id="rId19"/>
    <p:sldId id="283" r:id="rId20"/>
    <p:sldId id="266" r:id="rId21"/>
    <p:sldId id="297" r:id="rId22"/>
    <p:sldId id="261" r:id="rId23"/>
    <p:sldId id="299" r:id="rId24"/>
    <p:sldId id="257" r:id="rId25"/>
    <p:sldId id="295" r:id="rId26"/>
    <p:sldId id="284" r:id="rId27"/>
    <p:sldId id="296" r:id="rId28"/>
    <p:sldId id="298" r:id="rId29"/>
    <p:sldId id="288" r:id="rId30"/>
    <p:sldId id="290" r:id="rId31"/>
    <p:sldId id="272" r:id="rId32"/>
    <p:sldId id="274" r:id="rId33"/>
    <p:sldId id="302" r:id="rId34"/>
    <p:sldId id="285" r:id="rId35"/>
    <p:sldId id="260" r:id="rId36"/>
    <p:sldId id="286" r:id="rId37"/>
    <p:sldId id="303"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191919"/>
    <a:srgbClr val="E5E8ED"/>
    <a:srgbClr val="1C2530"/>
    <a:srgbClr val="EEEEEE"/>
    <a:srgbClr val="E8E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1" autoAdjust="0"/>
    <p:restoredTop sz="96429" autoAdjust="0"/>
  </p:normalViewPr>
  <p:slideViewPr>
    <p:cSldViewPr snapToGrid="0" showGuides="1">
      <p:cViewPr varScale="1">
        <p:scale>
          <a:sx n="109" d="100"/>
          <a:sy n="109" d="100"/>
        </p:scale>
        <p:origin x="678" y="78"/>
      </p:cViewPr>
      <p:guideLst>
        <p:guide orient="horz" pos="1253"/>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11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tx1">
                <a:lumMod val="75000"/>
                <a:lumOff val="25000"/>
              </a:schemeClr>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ED53-4AE2-B638-E0C5CD8CBBC0}"/>
            </c:ext>
          </c:extLst>
        </c:ser>
        <c:ser>
          <c:idx val="1"/>
          <c:order val="1"/>
          <c:tx>
            <c:strRef>
              <c:f>Sheet1!$C$1</c:f>
              <c:strCache>
                <c:ptCount val="1"/>
                <c:pt idx="0">
                  <c:v>系列 2</c:v>
                </c:pt>
              </c:strCache>
            </c:strRef>
          </c:tx>
          <c:spPr>
            <a:solidFill>
              <a:schemeClr val="bg1">
                <a:lumMod val="75000"/>
              </a:schemeClr>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ED53-4AE2-B638-E0C5CD8CBBC0}"/>
            </c:ext>
          </c:extLst>
        </c:ser>
        <c:ser>
          <c:idx val="2"/>
          <c:order val="2"/>
          <c:tx>
            <c:strRef>
              <c:f>Sheet1!$D$1</c:f>
              <c:strCache>
                <c:ptCount val="1"/>
                <c:pt idx="0">
                  <c:v>系列 3</c:v>
                </c:pt>
              </c:strCache>
            </c:strRef>
          </c:tx>
          <c:spPr>
            <a:solidFill>
              <a:schemeClr val="bg1"/>
            </a:solidFill>
            <a:ln>
              <a:noFill/>
            </a:ln>
            <a:effectLst>
              <a:outerShdw blurRad="50800" dist="38100" dir="2700000" algn="tl" rotWithShape="0">
                <a:prstClr val="black">
                  <a:alpha val="4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02-ED53-4AE2-B638-E0C5CD8CBBC0}"/>
            </c:ext>
          </c:extLst>
        </c:ser>
        <c:dLbls>
          <c:showLegendKey val="0"/>
          <c:showVal val="0"/>
          <c:showCatName val="0"/>
          <c:showSerName val="0"/>
          <c:showPercent val="0"/>
          <c:showBubbleSize val="0"/>
        </c:dLbls>
        <c:gapWidth val="219"/>
        <c:overlap val="-27"/>
        <c:axId val="292666736"/>
        <c:axId val="292667296"/>
      </c:barChart>
      <c:catAx>
        <c:axId val="29266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2667296"/>
        <c:crosses val="autoZero"/>
        <c:auto val="1"/>
        <c:lblAlgn val="ctr"/>
        <c:lblOffset val="100"/>
        <c:noMultiLvlLbl val="0"/>
      </c:catAx>
      <c:valAx>
        <c:axId val="292667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926667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98034-7DAB-4BA7-9402-30FF9D9F5726}" type="datetimeFigureOut">
              <a:rPr lang="zh-CN" altLang="en-US" smtClean="0"/>
              <a:t>2020/3/31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16975-1D4D-491B-8EC5-CCC6AF49DF07}" type="slidenum">
              <a:rPr lang="zh-CN" altLang="en-US" smtClean="0"/>
              <a:t>‹#›</a:t>
            </a:fld>
            <a:endParaRPr lang="zh-CN" altLang="en-US"/>
          </a:p>
        </p:txBody>
      </p:sp>
    </p:spTree>
    <p:extLst>
      <p:ext uri="{BB962C8B-B14F-4D97-AF65-F5344CB8AC3E}">
        <p14:creationId xmlns:p14="http://schemas.microsoft.com/office/powerpoint/2010/main" val="193967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a:t>
            </a:fld>
            <a:endParaRPr lang="zh-CN" altLang="en-US"/>
          </a:p>
        </p:txBody>
      </p:sp>
    </p:spTree>
    <p:extLst>
      <p:ext uri="{BB962C8B-B14F-4D97-AF65-F5344CB8AC3E}">
        <p14:creationId xmlns:p14="http://schemas.microsoft.com/office/powerpoint/2010/main" val="462438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10</a:t>
            </a:fld>
            <a:endParaRPr lang="zh-CN" altLang="en-US"/>
          </a:p>
        </p:txBody>
      </p:sp>
    </p:spTree>
    <p:extLst>
      <p:ext uri="{BB962C8B-B14F-4D97-AF65-F5344CB8AC3E}">
        <p14:creationId xmlns:p14="http://schemas.microsoft.com/office/powerpoint/2010/main" val="326116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11</a:t>
            </a:fld>
            <a:endParaRPr lang="zh-CN" altLang="en-US"/>
          </a:p>
        </p:txBody>
      </p:sp>
    </p:spTree>
    <p:extLst>
      <p:ext uri="{BB962C8B-B14F-4D97-AF65-F5344CB8AC3E}">
        <p14:creationId xmlns:p14="http://schemas.microsoft.com/office/powerpoint/2010/main" val="2186020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2656984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13</a:t>
            </a:fld>
            <a:endParaRPr lang="zh-CN" altLang="en-US"/>
          </a:p>
        </p:txBody>
      </p:sp>
    </p:spTree>
    <p:extLst>
      <p:ext uri="{BB962C8B-B14F-4D97-AF65-F5344CB8AC3E}">
        <p14:creationId xmlns:p14="http://schemas.microsoft.com/office/powerpoint/2010/main" val="97583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14</a:t>
            </a:fld>
            <a:endParaRPr lang="zh-CN" altLang="en-US"/>
          </a:p>
        </p:txBody>
      </p:sp>
    </p:spTree>
    <p:extLst>
      <p:ext uri="{BB962C8B-B14F-4D97-AF65-F5344CB8AC3E}">
        <p14:creationId xmlns:p14="http://schemas.microsoft.com/office/powerpoint/2010/main" val="2460416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15</a:t>
            </a:fld>
            <a:endParaRPr lang="zh-CN" altLang="en-US"/>
          </a:p>
        </p:txBody>
      </p:sp>
    </p:spTree>
    <p:extLst>
      <p:ext uri="{BB962C8B-B14F-4D97-AF65-F5344CB8AC3E}">
        <p14:creationId xmlns:p14="http://schemas.microsoft.com/office/powerpoint/2010/main" val="304759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16</a:t>
            </a:fld>
            <a:endParaRPr lang="zh-CN" altLang="en-US"/>
          </a:p>
        </p:txBody>
      </p:sp>
    </p:spTree>
    <p:extLst>
      <p:ext uri="{BB962C8B-B14F-4D97-AF65-F5344CB8AC3E}">
        <p14:creationId xmlns:p14="http://schemas.microsoft.com/office/powerpoint/2010/main" val="2122450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17</a:t>
            </a:fld>
            <a:endParaRPr lang="zh-CN" altLang="en-US"/>
          </a:p>
        </p:txBody>
      </p:sp>
    </p:spTree>
    <p:extLst>
      <p:ext uri="{BB962C8B-B14F-4D97-AF65-F5344CB8AC3E}">
        <p14:creationId xmlns:p14="http://schemas.microsoft.com/office/powerpoint/2010/main" val="1438071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18</a:t>
            </a:fld>
            <a:endParaRPr lang="zh-CN" altLang="en-US"/>
          </a:p>
        </p:txBody>
      </p:sp>
    </p:spTree>
    <p:extLst>
      <p:ext uri="{BB962C8B-B14F-4D97-AF65-F5344CB8AC3E}">
        <p14:creationId xmlns:p14="http://schemas.microsoft.com/office/powerpoint/2010/main" val="135586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19</a:t>
            </a:fld>
            <a:endParaRPr lang="zh-CN" altLang="en-US"/>
          </a:p>
        </p:txBody>
      </p:sp>
    </p:spTree>
    <p:extLst>
      <p:ext uri="{BB962C8B-B14F-4D97-AF65-F5344CB8AC3E}">
        <p14:creationId xmlns:p14="http://schemas.microsoft.com/office/powerpoint/2010/main" val="404450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2</a:t>
            </a:fld>
            <a:endParaRPr lang="zh-CN" altLang="en-US"/>
          </a:p>
        </p:txBody>
      </p:sp>
    </p:spTree>
    <p:extLst>
      <p:ext uri="{BB962C8B-B14F-4D97-AF65-F5344CB8AC3E}">
        <p14:creationId xmlns:p14="http://schemas.microsoft.com/office/powerpoint/2010/main" val="692773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905541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21</a:t>
            </a:fld>
            <a:endParaRPr lang="zh-CN" altLang="en-US"/>
          </a:p>
        </p:txBody>
      </p:sp>
    </p:spTree>
    <p:extLst>
      <p:ext uri="{BB962C8B-B14F-4D97-AF65-F5344CB8AC3E}">
        <p14:creationId xmlns:p14="http://schemas.microsoft.com/office/powerpoint/2010/main" val="2431365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286495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23</a:t>
            </a:fld>
            <a:endParaRPr lang="zh-CN" altLang="en-US"/>
          </a:p>
        </p:txBody>
      </p:sp>
    </p:spTree>
    <p:extLst>
      <p:ext uri="{BB962C8B-B14F-4D97-AF65-F5344CB8AC3E}">
        <p14:creationId xmlns:p14="http://schemas.microsoft.com/office/powerpoint/2010/main" val="4125329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9891625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25</a:t>
            </a:fld>
            <a:endParaRPr lang="zh-CN" altLang="en-US"/>
          </a:p>
        </p:txBody>
      </p:sp>
    </p:spTree>
    <p:extLst>
      <p:ext uri="{BB962C8B-B14F-4D97-AF65-F5344CB8AC3E}">
        <p14:creationId xmlns:p14="http://schemas.microsoft.com/office/powerpoint/2010/main" val="1614087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8233148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27218731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0347339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17250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a:t>
            </a:fld>
            <a:endParaRPr lang="zh-CN" altLang="en-US"/>
          </a:p>
        </p:txBody>
      </p:sp>
    </p:spTree>
    <p:extLst>
      <p:ext uri="{BB962C8B-B14F-4D97-AF65-F5344CB8AC3E}">
        <p14:creationId xmlns:p14="http://schemas.microsoft.com/office/powerpoint/2010/main" val="1225019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30</a:t>
            </a:fld>
            <a:endParaRPr lang="zh-CN" altLang="en-US"/>
          </a:p>
        </p:txBody>
      </p:sp>
    </p:spTree>
    <p:extLst>
      <p:ext uri="{BB962C8B-B14F-4D97-AF65-F5344CB8AC3E}">
        <p14:creationId xmlns:p14="http://schemas.microsoft.com/office/powerpoint/2010/main" val="796930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31</a:t>
            </a:fld>
            <a:endParaRPr lang="zh-CN" altLang="en-US"/>
          </a:p>
        </p:txBody>
      </p:sp>
    </p:spTree>
    <p:extLst>
      <p:ext uri="{BB962C8B-B14F-4D97-AF65-F5344CB8AC3E}">
        <p14:creationId xmlns:p14="http://schemas.microsoft.com/office/powerpoint/2010/main" val="4137315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32</a:t>
            </a:fld>
            <a:endParaRPr lang="zh-CN" altLang="en-US"/>
          </a:p>
        </p:txBody>
      </p:sp>
    </p:spTree>
    <p:extLst>
      <p:ext uri="{BB962C8B-B14F-4D97-AF65-F5344CB8AC3E}">
        <p14:creationId xmlns:p14="http://schemas.microsoft.com/office/powerpoint/2010/main" val="181830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33</a:t>
            </a:fld>
            <a:endParaRPr lang="zh-CN" altLang="en-US"/>
          </a:p>
        </p:txBody>
      </p:sp>
    </p:spTree>
    <p:extLst>
      <p:ext uri="{BB962C8B-B14F-4D97-AF65-F5344CB8AC3E}">
        <p14:creationId xmlns:p14="http://schemas.microsoft.com/office/powerpoint/2010/main" val="2178779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34</a:t>
            </a:fld>
            <a:endParaRPr lang="zh-CN" altLang="en-US"/>
          </a:p>
        </p:txBody>
      </p:sp>
    </p:spTree>
    <p:extLst>
      <p:ext uri="{BB962C8B-B14F-4D97-AF65-F5344CB8AC3E}">
        <p14:creationId xmlns:p14="http://schemas.microsoft.com/office/powerpoint/2010/main" val="27511067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35</a:t>
            </a:fld>
            <a:endParaRPr lang="zh-CN" altLang="en-US"/>
          </a:p>
        </p:txBody>
      </p:sp>
    </p:spTree>
    <p:extLst>
      <p:ext uri="{BB962C8B-B14F-4D97-AF65-F5344CB8AC3E}">
        <p14:creationId xmlns:p14="http://schemas.microsoft.com/office/powerpoint/2010/main" val="950234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2574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4</a:t>
            </a:fld>
            <a:endParaRPr lang="zh-CN" altLang="en-US"/>
          </a:p>
        </p:txBody>
      </p:sp>
    </p:spTree>
    <p:extLst>
      <p:ext uri="{BB962C8B-B14F-4D97-AF65-F5344CB8AC3E}">
        <p14:creationId xmlns:p14="http://schemas.microsoft.com/office/powerpoint/2010/main" val="22257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280044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6</a:t>
            </a:fld>
            <a:endParaRPr lang="zh-CN" altLang="en-US"/>
          </a:p>
        </p:txBody>
      </p:sp>
    </p:spTree>
    <p:extLst>
      <p:ext uri="{BB962C8B-B14F-4D97-AF65-F5344CB8AC3E}">
        <p14:creationId xmlns:p14="http://schemas.microsoft.com/office/powerpoint/2010/main" val="48650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7</a:t>
            </a:fld>
            <a:endParaRPr lang="zh-CN" altLang="en-US"/>
          </a:p>
        </p:txBody>
      </p:sp>
    </p:spTree>
    <p:extLst>
      <p:ext uri="{BB962C8B-B14F-4D97-AF65-F5344CB8AC3E}">
        <p14:creationId xmlns:p14="http://schemas.microsoft.com/office/powerpoint/2010/main" val="19289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8</a:t>
            </a:fld>
            <a:endParaRPr lang="zh-CN" altLang="en-US"/>
          </a:p>
        </p:txBody>
      </p:sp>
    </p:spTree>
    <p:extLst>
      <p:ext uri="{BB962C8B-B14F-4D97-AF65-F5344CB8AC3E}">
        <p14:creationId xmlns:p14="http://schemas.microsoft.com/office/powerpoint/2010/main" val="276284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016975-1D4D-491B-8EC5-CCC6AF49DF07}" type="slidenum">
              <a:rPr lang="zh-CN" altLang="en-US" smtClean="0"/>
              <a:t>9</a:t>
            </a:fld>
            <a:endParaRPr lang="zh-CN" altLang="en-US"/>
          </a:p>
        </p:txBody>
      </p:sp>
    </p:spTree>
    <p:extLst>
      <p:ext uri="{BB962C8B-B14F-4D97-AF65-F5344CB8AC3E}">
        <p14:creationId xmlns:p14="http://schemas.microsoft.com/office/powerpoint/2010/main" val="6858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62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3875314" y="2226156"/>
            <a:ext cx="4441372" cy="3367314"/>
          </a:xfrm>
          <a:custGeom>
            <a:avLst/>
            <a:gdLst>
              <a:gd name="connsiteX0" fmla="*/ 0 w 4441372"/>
              <a:gd name="connsiteY0" fmla="*/ 0 h 3367314"/>
              <a:gd name="connsiteX1" fmla="*/ 4441372 w 4441372"/>
              <a:gd name="connsiteY1" fmla="*/ 0 h 3367314"/>
              <a:gd name="connsiteX2" fmla="*/ 4441372 w 4441372"/>
              <a:gd name="connsiteY2" fmla="*/ 3367314 h 3367314"/>
              <a:gd name="connsiteX3" fmla="*/ 0 w 4441372"/>
              <a:gd name="connsiteY3" fmla="*/ 3367314 h 3367314"/>
            </a:gdLst>
            <a:ahLst/>
            <a:cxnLst>
              <a:cxn ang="0">
                <a:pos x="connsiteX0" y="connsiteY0"/>
              </a:cxn>
              <a:cxn ang="0">
                <a:pos x="connsiteX1" y="connsiteY1"/>
              </a:cxn>
              <a:cxn ang="0">
                <a:pos x="connsiteX2" y="connsiteY2"/>
              </a:cxn>
              <a:cxn ang="0">
                <a:pos x="connsiteX3" y="connsiteY3"/>
              </a:cxn>
            </a:cxnLst>
            <a:rect l="l" t="t" r="r" b="b"/>
            <a:pathLst>
              <a:path w="4441372" h="3367314">
                <a:moveTo>
                  <a:pt x="0" y="0"/>
                </a:moveTo>
                <a:lnTo>
                  <a:pt x="4441372" y="0"/>
                </a:lnTo>
                <a:lnTo>
                  <a:pt x="4441372" y="3367314"/>
                </a:lnTo>
                <a:lnTo>
                  <a:pt x="0" y="33673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1419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1393372" y="2293258"/>
            <a:ext cx="2504777" cy="2583543"/>
          </a:xfrm>
          <a:custGeom>
            <a:avLst/>
            <a:gdLst>
              <a:gd name="connsiteX0" fmla="*/ 0 w 2504777"/>
              <a:gd name="connsiteY0" fmla="*/ 0 h 2583543"/>
              <a:gd name="connsiteX1" fmla="*/ 2504777 w 2504777"/>
              <a:gd name="connsiteY1" fmla="*/ 0 h 2583543"/>
              <a:gd name="connsiteX2" fmla="*/ 2504777 w 2504777"/>
              <a:gd name="connsiteY2" fmla="*/ 2583543 h 2583543"/>
              <a:gd name="connsiteX3" fmla="*/ 0 w 2504777"/>
              <a:gd name="connsiteY3" fmla="*/ 2583543 h 2583543"/>
            </a:gdLst>
            <a:ahLst/>
            <a:cxnLst>
              <a:cxn ang="0">
                <a:pos x="connsiteX0" y="connsiteY0"/>
              </a:cxn>
              <a:cxn ang="0">
                <a:pos x="connsiteX1" y="connsiteY1"/>
              </a:cxn>
              <a:cxn ang="0">
                <a:pos x="connsiteX2" y="connsiteY2"/>
              </a:cxn>
              <a:cxn ang="0">
                <a:pos x="connsiteX3" y="connsiteY3"/>
              </a:cxn>
            </a:cxnLst>
            <a:rect l="l" t="t" r="r" b="b"/>
            <a:pathLst>
              <a:path w="2504777" h="2583543">
                <a:moveTo>
                  <a:pt x="0" y="0"/>
                </a:moveTo>
                <a:lnTo>
                  <a:pt x="2504777" y="0"/>
                </a:lnTo>
                <a:lnTo>
                  <a:pt x="2504777" y="2583543"/>
                </a:lnTo>
                <a:lnTo>
                  <a:pt x="0" y="2583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771041" y="3346833"/>
            <a:ext cx="1552845" cy="1601676"/>
          </a:xfrm>
          <a:custGeom>
            <a:avLst/>
            <a:gdLst>
              <a:gd name="connsiteX0" fmla="*/ 0 w 1552845"/>
              <a:gd name="connsiteY0" fmla="*/ 0 h 1601676"/>
              <a:gd name="connsiteX1" fmla="*/ 1552845 w 1552845"/>
              <a:gd name="connsiteY1" fmla="*/ 0 h 1601676"/>
              <a:gd name="connsiteX2" fmla="*/ 1552845 w 1552845"/>
              <a:gd name="connsiteY2" fmla="*/ 1601676 h 1601676"/>
              <a:gd name="connsiteX3" fmla="*/ 0 w 1552845"/>
              <a:gd name="connsiteY3" fmla="*/ 1601676 h 1601676"/>
            </a:gdLst>
            <a:ahLst/>
            <a:cxnLst>
              <a:cxn ang="0">
                <a:pos x="connsiteX0" y="connsiteY0"/>
              </a:cxn>
              <a:cxn ang="0">
                <a:pos x="connsiteX1" y="connsiteY1"/>
              </a:cxn>
              <a:cxn ang="0">
                <a:pos x="connsiteX2" y="connsiteY2"/>
              </a:cxn>
              <a:cxn ang="0">
                <a:pos x="connsiteX3" y="connsiteY3"/>
              </a:cxn>
            </a:cxnLst>
            <a:rect l="l" t="t" r="r" b="b"/>
            <a:pathLst>
              <a:path w="1552845" h="1601676">
                <a:moveTo>
                  <a:pt x="0" y="0"/>
                </a:moveTo>
                <a:lnTo>
                  <a:pt x="1552845" y="0"/>
                </a:lnTo>
                <a:lnTo>
                  <a:pt x="1552845" y="1601676"/>
                </a:lnTo>
                <a:lnTo>
                  <a:pt x="0" y="1601676"/>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890127" y="3346833"/>
            <a:ext cx="1552845" cy="1601676"/>
          </a:xfrm>
          <a:custGeom>
            <a:avLst/>
            <a:gdLst>
              <a:gd name="connsiteX0" fmla="*/ 0 w 1552845"/>
              <a:gd name="connsiteY0" fmla="*/ 0 h 1601676"/>
              <a:gd name="connsiteX1" fmla="*/ 1552845 w 1552845"/>
              <a:gd name="connsiteY1" fmla="*/ 0 h 1601676"/>
              <a:gd name="connsiteX2" fmla="*/ 1552845 w 1552845"/>
              <a:gd name="connsiteY2" fmla="*/ 1601676 h 1601676"/>
              <a:gd name="connsiteX3" fmla="*/ 0 w 1552845"/>
              <a:gd name="connsiteY3" fmla="*/ 1601676 h 1601676"/>
            </a:gdLst>
            <a:ahLst/>
            <a:cxnLst>
              <a:cxn ang="0">
                <a:pos x="connsiteX0" y="connsiteY0"/>
              </a:cxn>
              <a:cxn ang="0">
                <a:pos x="connsiteX1" y="connsiteY1"/>
              </a:cxn>
              <a:cxn ang="0">
                <a:pos x="connsiteX2" y="connsiteY2"/>
              </a:cxn>
              <a:cxn ang="0">
                <a:pos x="connsiteX3" y="connsiteY3"/>
              </a:cxn>
            </a:cxnLst>
            <a:rect l="l" t="t" r="r" b="b"/>
            <a:pathLst>
              <a:path w="1552845" h="1601676">
                <a:moveTo>
                  <a:pt x="0" y="0"/>
                </a:moveTo>
                <a:lnTo>
                  <a:pt x="1552845" y="0"/>
                </a:lnTo>
                <a:lnTo>
                  <a:pt x="1552845" y="1601676"/>
                </a:lnTo>
                <a:lnTo>
                  <a:pt x="0" y="1601676"/>
                </a:lnTo>
                <a:close/>
              </a:path>
            </a:pathLst>
          </a:custGeom>
        </p:spPr>
        <p:txBody>
          <a:bodyPr wrap="square">
            <a:noAutofit/>
          </a:bodyPr>
          <a:lstStyle/>
          <a:p>
            <a:endParaRPr lang="zh-CN" altLang="en-US"/>
          </a:p>
        </p:txBody>
      </p:sp>
      <p:sp>
        <p:nvSpPr>
          <p:cNvPr id="16" name="图片占位符 15"/>
          <p:cNvSpPr>
            <a:spLocks noGrp="1"/>
          </p:cNvSpPr>
          <p:nvPr>
            <p:ph type="pic" sz="quarter" idx="14"/>
          </p:nvPr>
        </p:nvSpPr>
        <p:spPr>
          <a:xfrm>
            <a:off x="9009212" y="3346833"/>
            <a:ext cx="1552845" cy="1601676"/>
          </a:xfrm>
          <a:custGeom>
            <a:avLst/>
            <a:gdLst>
              <a:gd name="connsiteX0" fmla="*/ 0 w 1552845"/>
              <a:gd name="connsiteY0" fmla="*/ 0 h 1601676"/>
              <a:gd name="connsiteX1" fmla="*/ 1552845 w 1552845"/>
              <a:gd name="connsiteY1" fmla="*/ 0 h 1601676"/>
              <a:gd name="connsiteX2" fmla="*/ 1552845 w 1552845"/>
              <a:gd name="connsiteY2" fmla="*/ 1601676 h 1601676"/>
              <a:gd name="connsiteX3" fmla="*/ 0 w 1552845"/>
              <a:gd name="connsiteY3" fmla="*/ 1601676 h 1601676"/>
            </a:gdLst>
            <a:ahLst/>
            <a:cxnLst>
              <a:cxn ang="0">
                <a:pos x="connsiteX0" y="connsiteY0"/>
              </a:cxn>
              <a:cxn ang="0">
                <a:pos x="connsiteX1" y="connsiteY1"/>
              </a:cxn>
              <a:cxn ang="0">
                <a:pos x="connsiteX2" y="connsiteY2"/>
              </a:cxn>
              <a:cxn ang="0">
                <a:pos x="connsiteX3" y="connsiteY3"/>
              </a:cxn>
            </a:cxnLst>
            <a:rect l="l" t="t" r="r" b="b"/>
            <a:pathLst>
              <a:path w="1552845" h="1601676">
                <a:moveTo>
                  <a:pt x="0" y="0"/>
                </a:moveTo>
                <a:lnTo>
                  <a:pt x="1552845" y="0"/>
                </a:lnTo>
                <a:lnTo>
                  <a:pt x="1552845" y="1601676"/>
                </a:lnTo>
                <a:lnTo>
                  <a:pt x="0" y="1601676"/>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59682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3878606" y="2151403"/>
            <a:ext cx="4434789" cy="3634695"/>
          </a:xfrm>
          <a:custGeom>
            <a:avLst/>
            <a:gdLst>
              <a:gd name="connsiteX0" fmla="*/ 3625868 w 4434789"/>
              <a:gd name="connsiteY0" fmla="*/ 2781942 h 3634695"/>
              <a:gd name="connsiteX1" fmla="*/ 4434789 w 4434789"/>
              <a:gd name="connsiteY1" fmla="*/ 2781942 h 3634695"/>
              <a:gd name="connsiteX2" fmla="*/ 4434789 w 4434789"/>
              <a:gd name="connsiteY2" fmla="*/ 3634695 h 3634695"/>
              <a:gd name="connsiteX3" fmla="*/ 3625868 w 4434789"/>
              <a:gd name="connsiteY3" fmla="*/ 3634695 h 3634695"/>
              <a:gd name="connsiteX4" fmla="*/ 2719403 w 4434789"/>
              <a:gd name="connsiteY4" fmla="*/ 2781942 h 3634695"/>
              <a:gd name="connsiteX5" fmla="*/ 3528324 w 4434789"/>
              <a:gd name="connsiteY5" fmla="*/ 2781942 h 3634695"/>
              <a:gd name="connsiteX6" fmla="*/ 3528324 w 4434789"/>
              <a:gd name="connsiteY6" fmla="*/ 3634695 h 3634695"/>
              <a:gd name="connsiteX7" fmla="*/ 2719403 w 4434789"/>
              <a:gd name="connsiteY7" fmla="*/ 3634695 h 3634695"/>
              <a:gd name="connsiteX8" fmla="*/ 1812935 w 4434789"/>
              <a:gd name="connsiteY8" fmla="*/ 2781942 h 3634695"/>
              <a:gd name="connsiteX9" fmla="*/ 2621856 w 4434789"/>
              <a:gd name="connsiteY9" fmla="*/ 2781942 h 3634695"/>
              <a:gd name="connsiteX10" fmla="*/ 2621856 w 4434789"/>
              <a:gd name="connsiteY10" fmla="*/ 3634695 h 3634695"/>
              <a:gd name="connsiteX11" fmla="*/ 1812935 w 4434789"/>
              <a:gd name="connsiteY11" fmla="*/ 3634695 h 3634695"/>
              <a:gd name="connsiteX12" fmla="*/ 2719403 w 4434789"/>
              <a:gd name="connsiteY12" fmla="*/ 1854628 h 3634695"/>
              <a:gd name="connsiteX13" fmla="*/ 3528323 w 4434789"/>
              <a:gd name="connsiteY13" fmla="*/ 1854628 h 3634695"/>
              <a:gd name="connsiteX14" fmla="*/ 3528323 w 4434789"/>
              <a:gd name="connsiteY14" fmla="*/ 2707381 h 3634695"/>
              <a:gd name="connsiteX15" fmla="*/ 2719403 w 4434789"/>
              <a:gd name="connsiteY15" fmla="*/ 2707381 h 3634695"/>
              <a:gd name="connsiteX16" fmla="*/ 1812935 w 4434789"/>
              <a:gd name="connsiteY16" fmla="*/ 1854628 h 3634695"/>
              <a:gd name="connsiteX17" fmla="*/ 2621855 w 4434789"/>
              <a:gd name="connsiteY17" fmla="*/ 1854628 h 3634695"/>
              <a:gd name="connsiteX18" fmla="*/ 2621855 w 4434789"/>
              <a:gd name="connsiteY18" fmla="*/ 2707381 h 3634695"/>
              <a:gd name="connsiteX19" fmla="*/ 1812935 w 4434789"/>
              <a:gd name="connsiteY19" fmla="*/ 2707381 h 3634695"/>
              <a:gd name="connsiteX20" fmla="*/ 906468 w 4434789"/>
              <a:gd name="connsiteY20" fmla="*/ 1854628 h 3634695"/>
              <a:gd name="connsiteX21" fmla="*/ 1715388 w 4434789"/>
              <a:gd name="connsiteY21" fmla="*/ 1854628 h 3634695"/>
              <a:gd name="connsiteX22" fmla="*/ 1715388 w 4434789"/>
              <a:gd name="connsiteY22" fmla="*/ 2707381 h 3634695"/>
              <a:gd name="connsiteX23" fmla="*/ 906468 w 4434789"/>
              <a:gd name="connsiteY23" fmla="*/ 2707381 h 3634695"/>
              <a:gd name="connsiteX24" fmla="*/ 0 w 4434789"/>
              <a:gd name="connsiteY24" fmla="*/ 1854628 h 3634695"/>
              <a:gd name="connsiteX25" fmla="*/ 808920 w 4434789"/>
              <a:gd name="connsiteY25" fmla="*/ 1854628 h 3634695"/>
              <a:gd name="connsiteX26" fmla="*/ 808920 w 4434789"/>
              <a:gd name="connsiteY26" fmla="*/ 2707381 h 3634695"/>
              <a:gd name="connsiteX27" fmla="*/ 0 w 4434789"/>
              <a:gd name="connsiteY27" fmla="*/ 2707381 h 3634695"/>
              <a:gd name="connsiteX28" fmla="*/ 3625868 w 4434789"/>
              <a:gd name="connsiteY28" fmla="*/ 927314 h 3634695"/>
              <a:gd name="connsiteX29" fmla="*/ 4434788 w 4434789"/>
              <a:gd name="connsiteY29" fmla="*/ 927314 h 3634695"/>
              <a:gd name="connsiteX30" fmla="*/ 4434788 w 4434789"/>
              <a:gd name="connsiteY30" fmla="*/ 1780067 h 3634695"/>
              <a:gd name="connsiteX31" fmla="*/ 3625868 w 4434789"/>
              <a:gd name="connsiteY31" fmla="*/ 1780067 h 3634695"/>
              <a:gd name="connsiteX32" fmla="*/ 2719402 w 4434789"/>
              <a:gd name="connsiteY32" fmla="*/ 927314 h 3634695"/>
              <a:gd name="connsiteX33" fmla="*/ 3528322 w 4434789"/>
              <a:gd name="connsiteY33" fmla="*/ 927314 h 3634695"/>
              <a:gd name="connsiteX34" fmla="*/ 3528322 w 4434789"/>
              <a:gd name="connsiteY34" fmla="*/ 1780067 h 3634695"/>
              <a:gd name="connsiteX35" fmla="*/ 2719402 w 4434789"/>
              <a:gd name="connsiteY35" fmla="*/ 1780067 h 3634695"/>
              <a:gd name="connsiteX36" fmla="*/ 1812934 w 4434789"/>
              <a:gd name="connsiteY36" fmla="*/ 927314 h 3634695"/>
              <a:gd name="connsiteX37" fmla="*/ 2621854 w 4434789"/>
              <a:gd name="connsiteY37" fmla="*/ 927314 h 3634695"/>
              <a:gd name="connsiteX38" fmla="*/ 2621854 w 4434789"/>
              <a:gd name="connsiteY38" fmla="*/ 1780067 h 3634695"/>
              <a:gd name="connsiteX39" fmla="*/ 1812934 w 4434789"/>
              <a:gd name="connsiteY39" fmla="*/ 1780067 h 3634695"/>
              <a:gd name="connsiteX40" fmla="*/ 906467 w 4434789"/>
              <a:gd name="connsiteY40" fmla="*/ 927314 h 3634695"/>
              <a:gd name="connsiteX41" fmla="*/ 1715387 w 4434789"/>
              <a:gd name="connsiteY41" fmla="*/ 927314 h 3634695"/>
              <a:gd name="connsiteX42" fmla="*/ 1715387 w 4434789"/>
              <a:gd name="connsiteY42" fmla="*/ 1780067 h 3634695"/>
              <a:gd name="connsiteX43" fmla="*/ 906467 w 4434789"/>
              <a:gd name="connsiteY43" fmla="*/ 1780067 h 3634695"/>
              <a:gd name="connsiteX44" fmla="*/ 1812935 w 4434789"/>
              <a:gd name="connsiteY44" fmla="*/ 0 h 3634695"/>
              <a:gd name="connsiteX45" fmla="*/ 2621855 w 4434789"/>
              <a:gd name="connsiteY45" fmla="*/ 0 h 3634695"/>
              <a:gd name="connsiteX46" fmla="*/ 2621855 w 4434789"/>
              <a:gd name="connsiteY46" fmla="*/ 852753 h 3634695"/>
              <a:gd name="connsiteX47" fmla="*/ 1812935 w 4434789"/>
              <a:gd name="connsiteY47" fmla="*/ 852753 h 3634695"/>
              <a:gd name="connsiteX48" fmla="*/ 906467 w 4434789"/>
              <a:gd name="connsiteY48" fmla="*/ 0 h 3634695"/>
              <a:gd name="connsiteX49" fmla="*/ 1715387 w 4434789"/>
              <a:gd name="connsiteY49" fmla="*/ 0 h 3634695"/>
              <a:gd name="connsiteX50" fmla="*/ 1715387 w 4434789"/>
              <a:gd name="connsiteY50" fmla="*/ 852753 h 3634695"/>
              <a:gd name="connsiteX51" fmla="*/ 906467 w 4434789"/>
              <a:gd name="connsiteY51" fmla="*/ 852753 h 3634695"/>
              <a:gd name="connsiteX52" fmla="*/ 0 w 4434789"/>
              <a:gd name="connsiteY52" fmla="*/ 0 h 3634695"/>
              <a:gd name="connsiteX53" fmla="*/ 808920 w 4434789"/>
              <a:gd name="connsiteY53" fmla="*/ 0 h 3634695"/>
              <a:gd name="connsiteX54" fmla="*/ 808920 w 4434789"/>
              <a:gd name="connsiteY54" fmla="*/ 852753 h 3634695"/>
              <a:gd name="connsiteX55" fmla="*/ 0 w 4434789"/>
              <a:gd name="connsiteY55" fmla="*/ 852753 h 363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434789" h="3634695">
                <a:moveTo>
                  <a:pt x="3625868" y="2781942"/>
                </a:moveTo>
                <a:lnTo>
                  <a:pt x="4434789" y="2781942"/>
                </a:lnTo>
                <a:lnTo>
                  <a:pt x="4434789" y="3634695"/>
                </a:lnTo>
                <a:lnTo>
                  <a:pt x="3625868" y="3634695"/>
                </a:lnTo>
                <a:close/>
                <a:moveTo>
                  <a:pt x="2719403" y="2781942"/>
                </a:moveTo>
                <a:lnTo>
                  <a:pt x="3528324" y="2781942"/>
                </a:lnTo>
                <a:lnTo>
                  <a:pt x="3528324" y="3634695"/>
                </a:lnTo>
                <a:lnTo>
                  <a:pt x="2719403" y="3634695"/>
                </a:lnTo>
                <a:close/>
                <a:moveTo>
                  <a:pt x="1812935" y="2781942"/>
                </a:moveTo>
                <a:lnTo>
                  <a:pt x="2621856" y="2781942"/>
                </a:lnTo>
                <a:lnTo>
                  <a:pt x="2621856" y="3634695"/>
                </a:lnTo>
                <a:lnTo>
                  <a:pt x="1812935" y="3634695"/>
                </a:lnTo>
                <a:close/>
                <a:moveTo>
                  <a:pt x="2719403" y="1854628"/>
                </a:moveTo>
                <a:lnTo>
                  <a:pt x="3528323" y="1854628"/>
                </a:lnTo>
                <a:lnTo>
                  <a:pt x="3528323" y="2707381"/>
                </a:lnTo>
                <a:lnTo>
                  <a:pt x="2719403" y="2707381"/>
                </a:lnTo>
                <a:close/>
                <a:moveTo>
                  <a:pt x="1812935" y="1854628"/>
                </a:moveTo>
                <a:lnTo>
                  <a:pt x="2621855" y="1854628"/>
                </a:lnTo>
                <a:lnTo>
                  <a:pt x="2621855" y="2707381"/>
                </a:lnTo>
                <a:lnTo>
                  <a:pt x="1812935" y="2707381"/>
                </a:lnTo>
                <a:close/>
                <a:moveTo>
                  <a:pt x="906468" y="1854628"/>
                </a:moveTo>
                <a:lnTo>
                  <a:pt x="1715388" y="1854628"/>
                </a:lnTo>
                <a:lnTo>
                  <a:pt x="1715388" y="2707381"/>
                </a:lnTo>
                <a:lnTo>
                  <a:pt x="906468" y="2707381"/>
                </a:lnTo>
                <a:close/>
                <a:moveTo>
                  <a:pt x="0" y="1854628"/>
                </a:moveTo>
                <a:lnTo>
                  <a:pt x="808920" y="1854628"/>
                </a:lnTo>
                <a:lnTo>
                  <a:pt x="808920" y="2707381"/>
                </a:lnTo>
                <a:lnTo>
                  <a:pt x="0" y="2707381"/>
                </a:lnTo>
                <a:close/>
                <a:moveTo>
                  <a:pt x="3625868" y="927314"/>
                </a:moveTo>
                <a:lnTo>
                  <a:pt x="4434788" y="927314"/>
                </a:lnTo>
                <a:lnTo>
                  <a:pt x="4434788" y="1780067"/>
                </a:lnTo>
                <a:lnTo>
                  <a:pt x="3625868" y="1780067"/>
                </a:lnTo>
                <a:close/>
                <a:moveTo>
                  <a:pt x="2719402" y="927314"/>
                </a:moveTo>
                <a:lnTo>
                  <a:pt x="3528322" y="927314"/>
                </a:lnTo>
                <a:lnTo>
                  <a:pt x="3528322" y="1780067"/>
                </a:lnTo>
                <a:lnTo>
                  <a:pt x="2719402" y="1780067"/>
                </a:lnTo>
                <a:close/>
                <a:moveTo>
                  <a:pt x="1812934" y="927314"/>
                </a:moveTo>
                <a:lnTo>
                  <a:pt x="2621854" y="927314"/>
                </a:lnTo>
                <a:lnTo>
                  <a:pt x="2621854" y="1780067"/>
                </a:lnTo>
                <a:lnTo>
                  <a:pt x="1812934" y="1780067"/>
                </a:lnTo>
                <a:close/>
                <a:moveTo>
                  <a:pt x="906467" y="927314"/>
                </a:moveTo>
                <a:lnTo>
                  <a:pt x="1715387" y="927314"/>
                </a:lnTo>
                <a:lnTo>
                  <a:pt x="1715387" y="1780067"/>
                </a:lnTo>
                <a:lnTo>
                  <a:pt x="906467" y="1780067"/>
                </a:lnTo>
                <a:close/>
                <a:moveTo>
                  <a:pt x="1812935" y="0"/>
                </a:moveTo>
                <a:lnTo>
                  <a:pt x="2621855" y="0"/>
                </a:lnTo>
                <a:lnTo>
                  <a:pt x="2621855" y="852753"/>
                </a:lnTo>
                <a:lnTo>
                  <a:pt x="1812935" y="852753"/>
                </a:lnTo>
                <a:close/>
                <a:moveTo>
                  <a:pt x="906467" y="0"/>
                </a:moveTo>
                <a:lnTo>
                  <a:pt x="1715387" y="0"/>
                </a:lnTo>
                <a:lnTo>
                  <a:pt x="1715387" y="852753"/>
                </a:lnTo>
                <a:lnTo>
                  <a:pt x="906467" y="852753"/>
                </a:lnTo>
                <a:close/>
                <a:moveTo>
                  <a:pt x="0" y="0"/>
                </a:moveTo>
                <a:lnTo>
                  <a:pt x="808920" y="0"/>
                </a:lnTo>
                <a:lnTo>
                  <a:pt x="808920" y="852753"/>
                </a:lnTo>
                <a:lnTo>
                  <a:pt x="0" y="8527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6664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317172" y="2275389"/>
            <a:ext cx="4383315" cy="2634343"/>
          </a:xfrm>
          <a:custGeom>
            <a:avLst/>
            <a:gdLst>
              <a:gd name="connsiteX0" fmla="*/ 0 w 4383315"/>
              <a:gd name="connsiteY0" fmla="*/ 0 h 2634343"/>
              <a:gd name="connsiteX1" fmla="*/ 4383315 w 4383315"/>
              <a:gd name="connsiteY1" fmla="*/ 0 h 2634343"/>
              <a:gd name="connsiteX2" fmla="*/ 4383315 w 4383315"/>
              <a:gd name="connsiteY2" fmla="*/ 2634343 h 2634343"/>
              <a:gd name="connsiteX3" fmla="*/ 0 w 4383315"/>
              <a:gd name="connsiteY3" fmla="*/ 2634343 h 2634343"/>
            </a:gdLst>
            <a:ahLst/>
            <a:cxnLst>
              <a:cxn ang="0">
                <a:pos x="connsiteX0" y="connsiteY0"/>
              </a:cxn>
              <a:cxn ang="0">
                <a:pos x="connsiteX1" y="connsiteY1"/>
              </a:cxn>
              <a:cxn ang="0">
                <a:pos x="connsiteX2" y="connsiteY2"/>
              </a:cxn>
              <a:cxn ang="0">
                <a:pos x="connsiteX3" y="connsiteY3"/>
              </a:cxn>
            </a:cxnLst>
            <a:rect l="l" t="t" r="r" b="b"/>
            <a:pathLst>
              <a:path w="4383315" h="2634343">
                <a:moveTo>
                  <a:pt x="0" y="0"/>
                </a:moveTo>
                <a:lnTo>
                  <a:pt x="4383315" y="0"/>
                </a:lnTo>
                <a:lnTo>
                  <a:pt x="4383315" y="2634343"/>
                </a:lnTo>
                <a:lnTo>
                  <a:pt x="0" y="263434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23183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5448297" y="3663155"/>
            <a:ext cx="5353054" cy="1753394"/>
          </a:xfrm>
          <a:custGeom>
            <a:avLst/>
            <a:gdLst>
              <a:gd name="connsiteX0" fmla="*/ 0 w 5353054"/>
              <a:gd name="connsiteY0" fmla="*/ 0 h 1753394"/>
              <a:gd name="connsiteX1" fmla="*/ 5353054 w 5353054"/>
              <a:gd name="connsiteY1" fmla="*/ 0 h 1753394"/>
              <a:gd name="connsiteX2" fmla="*/ 5353054 w 5353054"/>
              <a:gd name="connsiteY2" fmla="*/ 1753394 h 1753394"/>
              <a:gd name="connsiteX3" fmla="*/ 0 w 5353054"/>
              <a:gd name="connsiteY3" fmla="*/ 1753394 h 1753394"/>
            </a:gdLst>
            <a:ahLst/>
            <a:cxnLst>
              <a:cxn ang="0">
                <a:pos x="connsiteX0" y="connsiteY0"/>
              </a:cxn>
              <a:cxn ang="0">
                <a:pos x="connsiteX1" y="connsiteY1"/>
              </a:cxn>
              <a:cxn ang="0">
                <a:pos x="connsiteX2" y="connsiteY2"/>
              </a:cxn>
              <a:cxn ang="0">
                <a:pos x="connsiteX3" y="connsiteY3"/>
              </a:cxn>
            </a:cxnLst>
            <a:rect l="l" t="t" r="r" b="b"/>
            <a:pathLst>
              <a:path w="5353054" h="1753394">
                <a:moveTo>
                  <a:pt x="0" y="0"/>
                </a:moveTo>
                <a:lnTo>
                  <a:pt x="5353054" y="0"/>
                </a:lnTo>
                <a:lnTo>
                  <a:pt x="5353054" y="1753394"/>
                </a:lnTo>
                <a:lnTo>
                  <a:pt x="0" y="175339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68375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585677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3328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7860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594373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2151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仅标题">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61975" y="561975"/>
            <a:ext cx="3257550" cy="1729317"/>
          </a:xfrm>
          <a:custGeom>
            <a:avLst/>
            <a:gdLst>
              <a:gd name="connsiteX0" fmla="*/ 0 w 3257550"/>
              <a:gd name="connsiteY0" fmla="*/ 0 h 1729317"/>
              <a:gd name="connsiteX1" fmla="*/ 3257550 w 3257550"/>
              <a:gd name="connsiteY1" fmla="*/ 0 h 1729317"/>
              <a:gd name="connsiteX2" fmla="*/ 3257550 w 3257550"/>
              <a:gd name="connsiteY2" fmla="*/ 1729317 h 1729317"/>
              <a:gd name="connsiteX3" fmla="*/ 0 w 3257550"/>
              <a:gd name="connsiteY3" fmla="*/ 1729317 h 1729317"/>
            </a:gdLst>
            <a:ahLst/>
            <a:cxnLst>
              <a:cxn ang="0">
                <a:pos x="connsiteX0" y="connsiteY0"/>
              </a:cxn>
              <a:cxn ang="0">
                <a:pos x="connsiteX1" y="connsiteY1"/>
              </a:cxn>
              <a:cxn ang="0">
                <a:pos x="connsiteX2" y="connsiteY2"/>
              </a:cxn>
              <a:cxn ang="0">
                <a:pos x="connsiteX3" y="connsiteY3"/>
              </a:cxn>
            </a:cxnLst>
            <a:rect l="l" t="t" r="r" b="b"/>
            <a:pathLst>
              <a:path w="3257550" h="1729317">
                <a:moveTo>
                  <a:pt x="0" y="0"/>
                </a:moveTo>
                <a:lnTo>
                  <a:pt x="3257550" y="0"/>
                </a:lnTo>
                <a:lnTo>
                  <a:pt x="3257550" y="1729317"/>
                </a:lnTo>
                <a:lnTo>
                  <a:pt x="0" y="1729317"/>
                </a:lnTo>
                <a:close/>
              </a:path>
            </a:pathLst>
          </a:custGeom>
        </p:spPr>
        <p:txBody>
          <a:bodyPr wrap="square">
            <a:noAutofit/>
          </a:bodyPr>
          <a:lstStyle/>
          <a:p>
            <a:endParaRPr lang="zh-CN" altLang="en-US"/>
          </a:p>
        </p:txBody>
      </p:sp>
      <p:sp>
        <p:nvSpPr>
          <p:cNvPr id="10" name="图片占位符 9"/>
          <p:cNvSpPr>
            <a:spLocks noGrp="1"/>
          </p:cNvSpPr>
          <p:nvPr>
            <p:ph type="pic" sz="quarter" idx="11"/>
          </p:nvPr>
        </p:nvSpPr>
        <p:spPr>
          <a:xfrm>
            <a:off x="561975" y="2564342"/>
            <a:ext cx="3257550" cy="1729317"/>
          </a:xfrm>
          <a:custGeom>
            <a:avLst/>
            <a:gdLst>
              <a:gd name="connsiteX0" fmla="*/ 0 w 3257550"/>
              <a:gd name="connsiteY0" fmla="*/ 0 h 1729317"/>
              <a:gd name="connsiteX1" fmla="*/ 3257550 w 3257550"/>
              <a:gd name="connsiteY1" fmla="*/ 0 h 1729317"/>
              <a:gd name="connsiteX2" fmla="*/ 3257550 w 3257550"/>
              <a:gd name="connsiteY2" fmla="*/ 1729317 h 1729317"/>
              <a:gd name="connsiteX3" fmla="*/ 0 w 3257550"/>
              <a:gd name="connsiteY3" fmla="*/ 1729317 h 1729317"/>
            </a:gdLst>
            <a:ahLst/>
            <a:cxnLst>
              <a:cxn ang="0">
                <a:pos x="connsiteX0" y="connsiteY0"/>
              </a:cxn>
              <a:cxn ang="0">
                <a:pos x="connsiteX1" y="connsiteY1"/>
              </a:cxn>
              <a:cxn ang="0">
                <a:pos x="connsiteX2" y="connsiteY2"/>
              </a:cxn>
              <a:cxn ang="0">
                <a:pos x="connsiteX3" y="connsiteY3"/>
              </a:cxn>
            </a:cxnLst>
            <a:rect l="l" t="t" r="r" b="b"/>
            <a:pathLst>
              <a:path w="3257550" h="1729317">
                <a:moveTo>
                  <a:pt x="0" y="0"/>
                </a:moveTo>
                <a:lnTo>
                  <a:pt x="3257550" y="0"/>
                </a:lnTo>
                <a:lnTo>
                  <a:pt x="3257550" y="1729317"/>
                </a:lnTo>
                <a:lnTo>
                  <a:pt x="0" y="1729317"/>
                </a:lnTo>
                <a:close/>
              </a:path>
            </a:pathLst>
          </a:custGeom>
        </p:spPr>
        <p:txBody>
          <a:bodyPr wrap="square">
            <a:noAutofit/>
          </a:bodyPr>
          <a:lstStyle/>
          <a:p>
            <a:endParaRPr lang="zh-CN" altLang="en-US"/>
          </a:p>
        </p:txBody>
      </p:sp>
      <p:sp>
        <p:nvSpPr>
          <p:cNvPr id="11" name="图片占位符 10"/>
          <p:cNvSpPr>
            <a:spLocks noGrp="1"/>
          </p:cNvSpPr>
          <p:nvPr>
            <p:ph type="pic" sz="quarter" idx="12"/>
          </p:nvPr>
        </p:nvSpPr>
        <p:spPr>
          <a:xfrm>
            <a:off x="561975" y="4566708"/>
            <a:ext cx="3257550" cy="1729317"/>
          </a:xfrm>
          <a:custGeom>
            <a:avLst/>
            <a:gdLst>
              <a:gd name="connsiteX0" fmla="*/ 0 w 3257550"/>
              <a:gd name="connsiteY0" fmla="*/ 0 h 1729317"/>
              <a:gd name="connsiteX1" fmla="*/ 3257550 w 3257550"/>
              <a:gd name="connsiteY1" fmla="*/ 0 h 1729317"/>
              <a:gd name="connsiteX2" fmla="*/ 3257550 w 3257550"/>
              <a:gd name="connsiteY2" fmla="*/ 1729317 h 1729317"/>
              <a:gd name="connsiteX3" fmla="*/ 0 w 3257550"/>
              <a:gd name="connsiteY3" fmla="*/ 1729317 h 1729317"/>
            </a:gdLst>
            <a:ahLst/>
            <a:cxnLst>
              <a:cxn ang="0">
                <a:pos x="connsiteX0" y="connsiteY0"/>
              </a:cxn>
              <a:cxn ang="0">
                <a:pos x="connsiteX1" y="connsiteY1"/>
              </a:cxn>
              <a:cxn ang="0">
                <a:pos x="connsiteX2" y="connsiteY2"/>
              </a:cxn>
              <a:cxn ang="0">
                <a:pos x="connsiteX3" y="connsiteY3"/>
              </a:cxn>
            </a:cxnLst>
            <a:rect l="l" t="t" r="r" b="b"/>
            <a:pathLst>
              <a:path w="3257550" h="1729317">
                <a:moveTo>
                  <a:pt x="0" y="0"/>
                </a:moveTo>
                <a:lnTo>
                  <a:pt x="3257550" y="0"/>
                </a:lnTo>
                <a:lnTo>
                  <a:pt x="3257550" y="1729317"/>
                </a:lnTo>
                <a:lnTo>
                  <a:pt x="0" y="172931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922371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660574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5627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8028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2335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30438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8343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57200" y="381000"/>
            <a:ext cx="11277600" cy="6096000"/>
          </a:xfrm>
          <a:custGeom>
            <a:avLst/>
            <a:gdLst>
              <a:gd name="connsiteX0" fmla="*/ 0 w 11277600"/>
              <a:gd name="connsiteY0" fmla="*/ 0 h 6096000"/>
              <a:gd name="connsiteX1" fmla="*/ 11277600 w 11277600"/>
              <a:gd name="connsiteY1" fmla="*/ 0 h 6096000"/>
              <a:gd name="connsiteX2" fmla="*/ 11277600 w 11277600"/>
              <a:gd name="connsiteY2" fmla="*/ 6096000 h 6096000"/>
              <a:gd name="connsiteX3" fmla="*/ 0 w 11277600"/>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277600" h="6096000">
                <a:moveTo>
                  <a:pt x="0" y="0"/>
                </a:moveTo>
                <a:lnTo>
                  <a:pt x="11277600" y="0"/>
                </a:lnTo>
                <a:lnTo>
                  <a:pt x="11277600" y="6096000"/>
                </a:lnTo>
                <a:lnTo>
                  <a:pt x="0" y="6096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9441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2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3889828" y="1956366"/>
            <a:ext cx="4209145" cy="4024768"/>
          </a:xfrm>
          <a:custGeom>
            <a:avLst/>
            <a:gdLst>
              <a:gd name="connsiteX0" fmla="*/ 2191659 w 4209145"/>
              <a:gd name="connsiteY0" fmla="*/ 0 h 4024768"/>
              <a:gd name="connsiteX1" fmla="*/ 4209145 w 4209145"/>
              <a:gd name="connsiteY1" fmla="*/ 0 h 4024768"/>
              <a:gd name="connsiteX2" fmla="*/ 4209145 w 4209145"/>
              <a:gd name="connsiteY2" fmla="*/ 4024768 h 4024768"/>
              <a:gd name="connsiteX3" fmla="*/ 2191659 w 4209145"/>
              <a:gd name="connsiteY3" fmla="*/ 4024768 h 4024768"/>
              <a:gd name="connsiteX4" fmla="*/ 0 w 4209145"/>
              <a:gd name="connsiteY4" fmla="*/ 0 h 4024768"/>
              <a:gd name="connsiteX5" fmla="*/ 2017486 w 4209145"/>
              <a:gd name="connsiteY5" fmla="*/ 0 h 4024768"/>
              <a:gd name="connsiteX6" fmla="*/ 2017486 w 4209145"/>
              <a:gd name="connsiteY6" fmla="*/ 4024768 h 4024768"/>
              <a:gd name="connsiteX7" fmla="*/ 0 w 4209145"/>
              <a:gd name="connsiteY7" fmla="*/ 4024768 h 402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9145" h="4024768">
                <a:moveTo>
                  <a:pt x="2191659" y="0"/>
                </a:moveTo>
                <a:lnTo>
                  <a:pt x="4209145" y="0"/>
                </a:lnTo>
                <a:lnTo>
                  <a:pt x="4209145" y="4024768"/>
                </a:lnTo>
                <a:lnTo>
                  <a:pt x="2191659" y="4024768"/>
                </a:lnTo>
                <a:close/>
                <a:moveTo>
                  <a:pt x="0" y="0"/>
                </a:moveTo>
                <a:lnTo>
                  <a:pt x="2017486" y="0"/>
                </a:lnTo>
                <a:lnTo>
                  <a:pt x="2017486" y="4024768"/>
                </a:lnTo>
                <a:lnTo>
                  <a:pt x="0" y="402476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9673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1930401" y="2255678"/>
            <a:ext cx="1383336" cy="1383334"/>
          </a:xfrm>
          <a:custGeom>
            <a:avLst/>
            <a:gdLst>
              <a:gd name="connsiteX0" fmla="*/ 691668 w 1383336"/>
              <a:gd name="connsiteY0" fmla="*/ 0 h 1383334"/>
              <a:gd name="connsiteX1" fmla="*/ 1383336 w 1383336"/>
              <a:gd name="connsiteY1" fmla="*/ 691667 h 1383334"/>
              <a:gd name="connsiteX2" fmla="*/ 691668 w 1383336"/>
              <a:gd name="connsiteY2" fmla="*/ 1383334 h 1383334"/>
              <a:gd name="connsiteX3" fmla="*/ 0 w 1383336"/>
              <a:gd name="connsiteY3" fmla="*/ 691667 h 1383334"/>
              <a:gd name="connsiteX4" fmla="*/ 691668 w 1383336"/>
              <a:gd name="connsiteY4" fmla="*/ 0 h 138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336" h="1383334">
                <a:moveTo>
                  <a:pt x="691668" y="0"/>
                </a:moveTo>
                <a:cubicBezTo>
                  <a:pt x="1073666" y="0"/>
                  <a:pt x="1383336" y="309670"/>
                  <a:pt x="1383336" y="691667"/>
                </a:cubicBezTo>
                <a:cubicBezTo>
                  <a:pt x="1383336" y="1073664"/>
                  <a:pt x="1073666" y="1383334"/>
                  <a:pt x="691668" y="1383334"/>
                </a:cubicBezTo>
                <a:cubicBezTo>
                  <a:pt x="309670" y="1383334"/>
                  <a:pt x="0" y="1073664"/>
                  <a:pt x="0" y="691667"/>
                </a:cubicBezTo>
                <a:cubicBezTo>
                  <a:pt x="0" y="309670"/>
                  <a:pt x="309670" y="0"/>
                  <a:pt x="691668"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246356" y="2255678"/>
            <a:ext cx="1383336" cy="1383334"/>
          </a:xfrm>
          <a:custGeom>
            <a:avLst/>
            <a:gdLst>
              <a:gd name="connsiteX0" fmla="*/ 691668 w 1383336"/>
              <a:gd name="connsiteY0" fmla="*/ 0 h 1383334"/>
              <a:gd name="connsiteX1" fmla="*/ 1383336 w 1383336"/>
              <a:gd name="connsiteY1" fmla="*/ 691667 h 1383334"/>
              <a:gd name="connsiteX2" fmla="*/ 691668 w 1383336"/>
              <a:gd name="connsiteY2" fmla="*/ 1383334 h 1383334"/>
              <a:gd name="connsiteX3" fmla="*/ 0 w 1383336"/>
              <a:gd name="connsiteY3" fmla="*/ 691667 h 1383334"/>
              <a:gd name="connsiteX4" fmla="*/ 691668 w 1383336"/>
              <a:gd name="connsiteY4" fmla="*/ 0 h 138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336" h="1383334">
                <a:moveTo>
                  <a:pt x="691668" y="0"/>
                </a:moveTo>
                <a:cubicBezTo>
                  <a:pt x="1073666" y="0"/>
                  <a:pt x="1383336" y="309670"/>
                  <a:pt x="1383336" y="691667"/>
                </a:cubicBezTo>
                <a:cubicBezTo>
                  <a:pt x="1383336" y="1073664"/>
                  <a:pt x="1073666" y="1383334"/>
                  <a:pt x="691668" y="1383334"/>
                </a:cubicBezTo>
                <a:cubicBezTo>
                  <a:pt x="309670" y="1383334"/>
                  <a:pt x="0" y="1073664"/>
                  <a:pt x="0" y="691667"/>
                </a:cubicBezTo>
                <a:cubicBezTo>
                  <a:pt x="0" y="309670"/>
                  <a:pt x="309670" y="0"/>
                  <a:pt x="691668"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562311" y="2255678"/>
            <a:ext cx="1383336" cy="1383334"/>
          </a:xfrm>
          <a:custGeom>
            <a:avLst/>
            <a:gdLst>
              <a:gd name="connsiteX0" fmla="*/ 691668 w 1383336"/>
              <a:gd name="connsiteY0" fmla="*/ 0 h 1383334"/>
              <a:gd name="connsiteX1" fmla="*/ 1383336 w 1383336"/>
              <a:gd name="connsiteY1" fmla="*/ 691667 h 1383334"/>
              <a:gd name="connsiteX2" fmla="*/ 691668 w 1383336"/>
              <a:gd name="connsiteY2" fmla="*/ 1383334 h 1383334"/>
              <a:gd name="connsiteX3" fmla="*/ 0 w 1383336"/>
              <a:gd name="connsiteY3" fmla="*/ 691667 h 1383334"/>
              <a:gd name="connsiteX4" fmla="*/ 691668 w 1383336"/>
              <a:gd name="connsiteY4" fmla="*/ 0 h 138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336" h="1383334">
                <a:moveTo>
                  <a:pt x="691668" y="0"/>
                </a:moveTo>
                <a:cubicBezTo>
                  <a:pt x="1073666" y="0"/>
                  <a:pt x="1383336" y="309670"/>
                  <a:pt x="1383336" y="691667"/>
                </a:cubicBezTo>
                <a:cubicBezTo>
                  <a:pt x="1383336" y="1073664"/>
                  <a:pt x="1073666" y="1383334"/>
                  <a:pt x="691668" y="1383334"/>
                </a:cubicBezTo>
                <a:cubicBezTo>
                  <a:pt x="309670" y="1383334"/>
                  <a:pt x="0" y="1073664"/>
                  <a:pt x="0" y="691667"/>
                </a:cubicBezTo>
                <a:cubicBezTo>
                  <a:pt x="0" y="309670"/>
                  <a:pt x="309670" y="0"/>
                  <a:pt x="691668" y="0"/>
                </a:cubicBezTo>
                <a:close/>
              </a:path>
            </a:pathLst>
          </a:custGeom>
        </p:spPr>
        <p:txBody>
          <a:bodyPr wrap="square">
            <a:noAutofit/>
          </a:bodyPr>
          <a:lstStyle/>
          <a:p>
            <a:endParaRPr lang="zh-CN" altLang="en-US"/>
          </a:p>
        </p:txBody>
      </p:sp>
      <p:sp>
        <p:nvSpPr>
          <p:cNvPr id="16" name="图片占位符 15"/>
          <p:cNvSpPr>
            <a:spLocks noGrp="1"/>
          </p:cNvSpPr>
          <p:nvPr>
            <p:ph type="pic" sz="quarter" idx="14"/>
          </p:nvPr>
        </p:nvSpPr>
        <p:spPr>
          <a:xfrm>
            <a:off x="8878265" y="2255678"/>
            <a:ext cx="1383336" cy="1383334"/>
          </a:xfrm>
          <a:custGeom>
            <a:avLst/>
            <a:gdLst>
              <a:gd name="connsiteX0" fmla="*/ 691668 w 1383336"/>
              <a:gd name="connsiteY0" fmla="*/ 0 h 1383334"/>
              <a:gd name="connsiteX1" fmla="*/ 1383336 w 1383336"/>
              <a:gd name="connsiteY1" fmla="*/ 691667 h 1383334"/>
              <a:gd name="connsiteX2" fmla="*/ 691668 w 1383336"/>
              <a:gd name="connsiteY2" fmla="*/ 1383334 h 1383334"/>
              <a:gd name="connsiteX3" fmla="*/ 0 w 1383336"/>
              <a:gd name="connsiteY3" fmla="*/ 691667 h 1383334"/>
              <a:gd name="connsiteX4" fmla="*/ 691668 w 1383336"/>
              <a:gd name="connsiteY4" fmla="*/ 0 h 138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3336" h="1383334">
                <a:moveTo>
                  <a:pt x="691668" y="0"/>
                </a:moveTo>
                <a:cubicBezTo>
                  <a:pt x="1073666" y="0"/>
                  <a:pt x="1383336" y="309670"/>
                  <a:pt x="1383336" y="691667"/>
                </a:cubicBezTo>
                <a:cubicBezTo>
                  <a:pt x="1383336" y="1073664"/>
                  <a:pt x="1073666" y="1383334"/>
                  <a:pt x="691668" y="1383334"/>
                </a:cubicBezTo>
                <a:cubicBezTo>
                  <a:pt x="309670" y="1383334"/>
                  <a:pt x="0" y="1073664"/>
                  <a:pt x="0" y="691667"/>
                </a:cubicBezTo>
                <a:cubicBezTo>
                  <a:pt x="0" y="309670"/>
                  <a:pt x="309670" y="0"/>
                  <a:pt x="691668"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608936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171804" y="1945532"/>
            <a:ext cx="4401683" cy="4183806"/>
          </a:xfrm>
          <a:custGeom>
            <a:avLst/>
            <a:gdLst>
              <a:gd name="connsiteX0" fmla="*/ 0 w 4401683"/>
              <a:gd name="connsiteY0" fmla="*/ 3634077 h 4183806"/>
              <a:gd name="connsiteX1" fmla="*/ 4401683 w 4401683"/>
              <a:gd name="connsiteY1" fmla="*/ 3634077 h 4183806"/>
              <a:gd name="connsiteX2" fmla="*/ 4401683 w 4401683"/>
              <a:gd name="connsiteY2" fmla="*/ 4183806 h 4183806"/>
              <a:gd name="connsiteX3" fmla="*/ 0 w 4401683"/>
              <a:gd name="connsiteY3" fmla="*/ 4183806 h 4183806"/>
              <a:gd name="connsiteX4" fmla="*/ 0 w 4401683"/>
              <a:gd name="connsiteY4" fmla="*/ 0 h 4183806"/>
              <a:gd name="connsiteX5" fmla="*/ 4401683 w 4401683"/>
              <a:gd name="connsiteY5" fmla="*/ 0 h 4183806"/>
              <a:gd name="connsiteX6" fmla="*/ 4401683 w 4401683"/>
              <a:gd name="connsiteY6" fmla="*/ 2515899 h 4183806"/>
              <a:gd name="connsiteX7" fmla="*/ 0 w 4401683"/>
              <a:gd name="connsiteY7" fmla="*/ 2515899 h 418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1683" h="4183806">
                <a:moveTo>
                  <a:pt x="0" y="3634077"/>
                </a:moveTo>
                <a:lnTo>
                  <a:pt x="4401683" y="3634077"/>
                </a:lnTo>
                <a:lnTo>
                  <a:pt x="4401683" y="4183806"/>
                </a:lnTo>
                <a:lnTo>
                  <a:pt x="0" y="4183806"/>
                </a:lnTo>
                <a:close/>
                <a:moveTo>
                  <a:pt x="0" y="0"/>
                </a:moveTo>
                <a:lnTo>
                  <a:pt x="4401683" y="0"/>
                </a:lnTo>
                <a:lnTo>
                  <a:pt x="4401683" y="2515899"/>
                </a:lnTo>
                <a:lnTo>
                  <a:pt x="0" y="251589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5764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1262742" y="2220685"/>
            <a:ext cx="1611085" cy="1631950"/>
          </a:xfrm>
          <a:custGeom>
            <a:avLst/>
            <a:gdLst>
              <a:gd name="connsiteX0" fmla="*/ 0 w 1611085"/>
              <a:gd name="connsiteY0" fmla="*/ 0 h 1631950"/>
              <a:gd name="connsiteX1" fmla="*/ 1611085 w 1611085"/>
              <a:gd name="connsiteY1" fmla="*/ 0 h 1631950"/>
              <a:gd name="connsiteX2" fmla="*/ 1611085 w 1611085"/>
              <a:gd name="connsiteY2" fmla="*/ 1631950 h 1631950"/>
              <a:gd name="connsiteX3" fmla="*/ 0 w 1611085"/>
              <a:gd name="connsiteY3" fmla="*/ 1631950 h 1631950"/>
            </a:gdLst>
            <a:ahLst/>
            <a:cxnLst>
              <a:cxn ang="0">
                <a:pos x="connsiteX0" y="connsiteY0"/>
              </a:cxn>
              <a:cxn ang="0">
                <a:pos x="connsiteX1" y="connsiteY1"/>
              </a:cxn>
              <a:cxn ang="0">
                <a:pos x="connsiteX2" y="connsiteY2"/>
              </a:cxn>
              <a:cxn ang="0">
                <a:pos x="connsiteX3" y="connsiteY3"/>
              </a:cxn>
            </a:cxnLst>
            <a:rect l="l" t="t" r="r" b="b"/>
            <a:pathLst>
              <a:path w="1611085" h="1631950">
                <a:moveTo>
                  <a:pt x="0" y="0"/>
                </a:moveTo>
                <a:lnTo>
                  <a:pt x="1611085" y="0"/>
                </a:lnTo>
                <a:lnTo>
                  <a:pt x="1611085" y="1631950"/>
                </a:lnTo>
                <a:lnTo>
                  <a:pt x="0" y="1631950"/>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1262742" y="4093028"/>
            <a:ext cx="1611085" cy="1631950"/>
          </a:xfrm>
          <a:custGeom>
            <a:avLst/>
            <a:gdLst>
              <a:gd name="connsiteX0" fmla="*/ 0 w 1611085"/>
              <a:gd name="connsiteY0" fmla="*/ 0 h 1631950"/>
              <a:gd name="connsiteX1" fmla="*/ 1611085 w 1611085"/>
              <a:gd name="connsiteY1" fmla="*/ 0 h 1631950"/>
              <a:gd name="connsiteX2" fmla="*/ 1611085 w 1611085"/>
              <a:gd name="connsiteY2" fmla="*/ 1631950 h 1631950"/>
              <a:gd name="connsiteX3" fmla="*/ 0 w 1611085"/>
              <a:gd name="connsiteY3" fmla="*/ 1631950 h 1631950"/>
            </a:gdLst>
            <a:ahLst/>
            <a:cxnLst>
              <a:cxn ang="0">
                <a:pos x="connsiteX0" y="connsiteY0"/>
              </a:cxn>
              <a:cxn ang="0">
                <a:pos x="connsiteX1" y="connsiteY1"/>
              </a:cxn>
              <a:cxn ang="0">
                <a:pos x="connsiteX2" y="connsiteY2"/>
              </a:cxn>
              <a:cxn ang="0">
                <a:pos x="connsiteX3" y="connsiteY3"/>
              </a:cxn>
            </a:cxnLst>
            <a:rect l="l" t="t" r="r" b="b"/>
            <a:pathLst>
              <a:path w="1611085" h="1631950">
                <a:moveTo>
                  <a:pt x="0" y="0"/>
                </a:moveTo>
                <a:lnTo>
                  <a:pt x="1611085" y="0"/>
                </a:lnTo>
                <a:lnTo>
                  <a:pt x="1611085" y="1631950"/>
                </a:lnTo>
                <a:lnTo>
                  <a:pt x="0" y="1631950"/>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270173" y="2220685"/>
            <a:ext cx="1611085" cy="1631950"/>
          </a:xfrm>
          <a:custGeom>
            <a:avLst/>
            <a:gdLst>
              <a:gd name="connsiteX0" fmla="*/ 0 w 1611085"/>
              <a:gd name="connsiteY0" fmla="*/ 0 h 1631950"/>
              <a:gd name="connsiteX1" fmla="*/ 1611085 w 1611085"/>
              <a:gd name="connsiteY1" fmla="*/ 0 h 1631950"/>
              <a:gd name="connsiteX2" fmla="*/ 1611085 w 1611085"/>
              <a:gd name="connsiteY2" fmla="*/ 1631950 h 1631950"/>
              <a:gd name="connsiteX3" fmla="*/ 0 w 1611085"/>
              <a:gd name="connsiteY3" fmla="*/ 1631950 h 1631950"/>
            </a:gdLst>
            <a:ahLst/>
            <a:cxnLst>
              <a:cxn ang="0">
                <a:pos x="connsiteX0" y="connsiteY0"/>
              </a:cxn>
              <a:cxn ang="0">
                <a:pos x="connsiteX1" y="connsiteY1"/>
              </a:cxn>
              <a:cxn ang="0">
                <a:pos x="connsiteX2" y="connsiteY2"/>
              </a:cxn>
              <a:cxn ang="0">
                <a:pos x="connsiteX3" y="connsiteY3"/>
              </a:cxn>
            </a:cxnLst>
            <a:rect l="l" t="t" r="r" b="b"/>
            <a:pathLst>
              <a:path w="1611085" h="1631950">
                <a:moveTo>
                  <a:pt x="0" y="0"/>
                </a:moveTo>
                <a:lnTo>
                  <a:pt x="1611085" y="0"/>
                </a:lnTo>
                <a:lnTo>
                  <a:pt x="1611085" y="1631950"/>
                </a:lnTo>
                <a:lnTo>
                  <a:pt x="0" y="1631950"/>
                </a:lnTo>
                <a:close/>
              </a:path>
            </a:pathLst>
          </a:custGeom>
        </p:spPr>
        <p:txBody>
          <a:bodyPr wrap="square">
            <a:noAutofit/>
          </a:bodyPr>
          <a:lstStyle/>
          <a:p>
            <a:endParaRPr lang="zh-CN" altLang="en-US"/>
          </a:p>
        </p:txBody>
      </p:sp>
      <p:sp>
        <p:nvSpPr>
          <p:cNvPr id="16" name="图片占位符 15"/>
          <p:cNvSpPr>
            <a:spLocks noGrp="1"/>
          </p:cNvSpPr>
          <p:nvPr>
            <p:ph type="pic" sz="quarter" idx="14"/>
          </p:nvPr>
        </p:nvSpPr>
        <p:spPr>
          <a:xfrm>
            <a:off x="6270173" y="4093028"/>
            <a:ext cx="1611085" cy="1631950"/>
          </a:xfrm>
          <a:custGeom>
            <a:avLst/>
            <a:gdLst>
              <a:gd name="connsiteX0" fmla="*/ 0 w 1611085"/>
              <a:gd name="connsiteY0" fmla="*/ 0 h 1631950"/>
              <a:gd name="connsiteX1" fmla="*/ 1611085 w 1611085"/>
              <a:gd name="connsiteY1" fmla="*/ 0 h 1631950"/>
              <a:gd name="connsiteX2" fmla="*/ 1611085 w 1611085"/>
              <a:gd name="connsiteY2" fmla="*/ 1631950 h 1631950"/>
              <a:gd name="connsiteX3" fmla="*/ 0 w 1611085"/>
              <a:gd name="connsiteY3" fmla="*/ 1631950 h 1631950"/>
            </a:gdLst>
            <a:ahLst/>
            <a:cxnLst>
              <a:cxn ang="0">
                <a:pos x="connsiteX0" y="connsiteY0"/>
              </a:cxn>
              <a:cxn ang="0">
                <a:pos x="connsiteX1" y="connsiteY1"/>
              </a:cxn>
              <a:cxn ang="0">
                <a:pos x="connsiteX2" y="connsiteY2"/>
              </a:cxn>
              <a:cxn ang="0">
                <a:pos x="connsiteX3" y="connsiteY3"/>
              </a:cxn>
            </a:cxnLst>
            <a:rect l="l" t="t" r="r" b="b"/>
            <a:pathLst>
              <a:path w="1611085" h="1631950">
                <a:moveTo>
                  <a:pt x="0" y="0"/>
                </a:moveTo>
                <a:lnTo>
                  <a:pt x="1611085" y="0"/>
                </a:lnTo>
                <a:lnTo>
                  <a:pt x="1611085" y="1631950"/>
                </a:lnTo>
                <a:lnTo>
                  <a:pt x="0" y="16319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5480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7039430" y="2459266"/>
            <a:ext cx="3628571" cy="2132895"/>
          </a:xfrm>
          <a:custGeom>
            <a:avLst/>
            <a:gdLst>
              <a:gd name="connsiteX0" fmla="*/ 0 w 3628571"/>
              <a:gd name="connsiteY0" fmla="*/ 0 h 2132895"/>
              <a:gd name="connsiteX1" fmla="*/ 3628571 w 3628571"/>
              <a:gd name="connsiteY1" fmla="*/ 0 h 2132895"/>
              <a:gd name="connsiteX2" fmla="*/ 3628571 w 3628571"/>
              <a:gd name="connsiteY2" fmla="*/ 2132895 h 2132895"/>
              <a:gd name="connsiteX3" fmla="*/ 0 w 3628571"/>
              <a:gd name="connsiteY3" fmla="*/ 2132895 h 2132895"/>
            </a:gdLst>
            <a:ahLst/>
            <a:cxnLst>
              <a:cxn ang="0">
                <a:pos x="connsiteX0" y="connsiteY0"/>
              </a:cxn>
              <a:cxn ang="0">
                <a:pos x="connsiteX1" y="connsiteY1"/>
              </a:cxn>
              <a:cxn ang="0">
                <a:pos x="connsiteX2" y="connsiteY2"/>
              </a:cxn>
              <a:cxn ang="0">
                <a:pos x="connsiteX3" y="connsiteY3"/>
              </a:cxn>
            </a:cxnLst>
            <a:rect l="l" t="t" r="r" b="b"/>
            <a:pathLst>
              <a:path w="3628571" h="2132895">
                <a:moveTo>
                  <a:pt x="0" y="0"/>
                </a:moveTo>
                <a:lnTo>
                  <a:pt x="3628571" y="0"/>
                </a:lnTo>
                <a:lnTo>
                  <a:pt x="3628571" y="2132895"/>
                </a:lnTo>
                <a:lnTo>
                  <a:pt x="0" y="213289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9304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270496"/>
      </p:ext>
    </p:extLst>
  </p:cSld>
  <p:clrMap bg1="lt1" tx1="dk1" bg2="lt2" tx2="dk2" accent1="accent1" accent2="accent2" accent3="accent3" accent4="accent4" accent5="accent5" accent6="accent6" hlink="hlink" folHlink="folHlink"/>
  <p:sldLayoutIdLst>
    <p:sldLayoutId id="2147483654" r:id="rId1"/>
    <p:sldLayoutId id="2147483657" r:id="rId2"/>
    <p:sldLayoutId id="2147483656" r:id="rId3"/>
    <p:sldLayoutId id="2147483655" r:id="rId4"/>
    <p:sldLayoutId id="2147483667" r:id="rId5"/>
    <p:sldLayoutId id="2147483666" r:id="rId6"/>
    <p:sldLayoutId id="2147483665" r:id="rId7"/>
    <p:sldLayoutId id="2147483664" r:id="rId8"/>
    <p:sldLayoutId id="2147483663" r:id="rId9"/>
    <p:sldLayoutId id="2147483662" r:id="rId10"/>
    <p:sldLayoutId id="2147483661" r:id="rId11"/>
    <p:sldLayoutId id="2147483660" r:id="rId12"/>
    <p:sldLayoutId id="2147483659" r:id="rId13"/>
    <p:sldLayoutId id="214748365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2020/3/31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72019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6.xml"/><Relationship Id="rId1" Type="http://schemas.openxmlformats.org/officeDocument/2006/relationships/slideLayout" Target="../slideLayouts/slideLayout21.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6428298" y="3016143"/>
            <a:ext cx="4698723" cy="769441"/>
          </a:xfrm>
          <a:prstGeom prst="rect">
            <a:avLst/>
          </a:prstGeom>
          <a:noFill/>
        </p:spPr>
        <p:txBody>
          <a:bodyPr wrap="none" rtlCol="0">
            <a:spAutoFit/>
            <a:scene3d>
              <a:camera prst="orthographicFront"/>
              <a:lightRig rig="threePt" dir="t"/>
            </a:scene3d>
            <a:sp3d contourW="12700"/>
          </a:bodyPr>
          <a:lstStyle/>
          <a:p>
            <a:pPr algn="r"/>
            <a:r>
              <a:rPr lang="zh-CN" altLang="en-US" sz="4400" dirty="0" smtClean="0">
                <a:solidFill>
                  <a:srgbClr val="191919"/>
                </a:solidFill>
              </a:rPr>
              <a:t>工作总结述职</a:t>
            </a:r>
            <a:r>
              <a:rPr lang="zh-CN" altLang="en-US" sz="4400" dirty="0">
                <a:solidFill>
                  <a:srgbClr val="191919"/>
                </a:solidFill>
              </a:rPr>
              <a:t>报告</a:t>
            </a:r>
          </a:p>
        </p:txBody>
      </p:sp>
      <p:sp>
        <p:nvSpPr>
          <p:cNvPr id="7" name="文本框 6"/>
          <p:cNvSpPr txBox="1"/>
          <p:nvPr/>
        </p:nvSpPr>
        <p:spPr>
          <a:xfrm>
            <a:off x="9619677" y="2217699"/>
            <a:ext cx="1499128" cy="800219"/>
          </a:xfrm>
          <a:prstGeom prst="rect">
            <a:avLst/>
          </a:prstGeom>
          <a:noFill/>
        </p:spPr>
        <p:txBody>
          <a:bodyPr wrap="none" rtlCol="0">
            <a:spAutoFit/>
            <a:scene3d>
              <a:camera prst="orthographicFront"/>
              <a:lightRig rig="threePt" dir="t"/>
            </a:scene3d>
            <a:sp3d contourW="12700"/>
          </a:bodyPr>
          <a:lstStyle/>
          <a:p>
            <a:pPr algn="r"/>
            <a:r>
              <a:rPr lang="en-US" altLang="zh-CN" sz="4600" dirty="0">
                <a:solidFill>
                  <a:srgbClr val="191919"/>
                </a:solidFill>
              </a:rPr>
              <a:t>2020</a:t>
            </a:r>
            <a:endParaRPr lang="zh-CN" altLang="en-US" sz="4600" dirty="0">
              <a:solidFill>
                <a:srgbClr val="191919"/>
              </a:solidFill>
            </a:endParaRPr>
          </a:p>
        </p:txBody>
      </p:sp>
      <p:cxnSp>
        <p:nvCxnSpPr>
          <p:cNvPr id="8" name="直接连接符 7"/>
          <p:cNvCxnSpPr>
            <a:cxnSpLocks/>
          </p:cNvCxnSpPr>
          <p:nvPr/>
        </p:nvCxnSpPr>
        <p:spPr>
          <a:xfrm>
            <a:off x="6970640" y="4213375"/>
            <a:ext cx="4043966"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753862" y="3858438"/>
            <a:ext cx="4387227" cy="338554"/>
          </a:xfrm>
          <a:prstGeom prst="rect">
            <a:avLst/>
          </a:prstGeom>
          <a:noFill/>
        </p:spPr>
        <p:txBody>
          <a:bodyPr wrap="none" rtlCol="0">
            <a:spAutoFit/>
            <a:scene3d>
              <a:camera prst="orthographicFront"/>
              <a:lightRig rig="threePt" dir="t"/>
            </a:scene3d>
            <a:sp3d contourW="12700"/>
          </a:bodyPr>
          <a:lstStyle/>
          <a:p>
            <a:pPr algn="r"/>
            <a:r>
              <a:rPr lang="zh-CN" altLang="en-US" sz="1600" dirty="0">
                <a:solidFill>
                  <a:schemeClr val="tx1">
                    <a:lumMod val="75000"/>
                    <a:lumOff val="25000"/>
                  </a:schemeClr>
                </a:solidFill>
              </a:rPr>
              <a:t>汇报人</a:t>
            </a:r>
            <a:r>
              <a:rPr lang="zh-CN" altLang="en-US" sz="1600" dirty="0" smtClean="0">
                <a:solidFill>
                  <a:schemeClr val="tx1">
                    <a:lumMod val="75000"/>
                    <a:lumOff val="25000"/>
                  </a:schemeClr>
                </a:solidFill>
              </a:rPr>
              <a:t>：</a:t>
            </a:r>
            <a:r>
              <a:rPr lang="zh-CN" altLang="en-US" sz="1600" dirty="0">
                <a:solidFill>
                  <a:schemeClr val="tx1">
                    <a:lumMod val="75000"/>
                    <a:lumOff val="25000"/>
                  </a:schemeClr>
                </a:solidFill>
              </a:rPr>
              <a:t>优</a:t>
            </a:r>
            <a:r>
              <a:rPr lang="zh-CN" altLang="en-US" sz="1600" dirty="0" smtClean="0">
                <a:solidFill>
                  <a:schemeClr val="tx1">
                    <a:lumMod val="75000"/>
                    <a:lumOff val="25000"/>
                  </a:schemeClr>
                </a:solidFill>
              </a:rPr>
              <a:t>品</a:t>
            </a:r>
            <a:r>
              <a:rPr lang="en-US" altLang="zh-CN" sz="1600" dirty="0" smtClean="0">
                <a:solidFill>
                  <a:schemeClr val="tx1">
                    <a:lumMod val="75000"/>
                    <a:lumOff val="25000"/>
                  </a:schemeClr>
                </a:solidFill>
              </a:rPr>
              <a:t>PPT</a:t>
            </a:r>
            <a:r>
              <a:rPr lang="zh-CN" altLang="en-US" sz="1600" dirty="0" smtClean="0">
                <a:solidFill>
                  <a:schemeClr val="tx1">
                    <a:lumMod val="75000"/>
                    <a:lumOff val="25000"/>
                  </a:schemeClr>
                </a:solidFill>
              </a:rPr>
              <a:t>      </a:t>
            </a:r>
            <a:r>
              <a:rPr lang="zh-CN" altLang="en-US" sz="1600" dirty="0">
                <a:solidFill>
                  <a:schemeClr val="tx1">
                    <a:lumMod val="75000"/>
                    <a:lumOff val="25000"/>
                  </a:schemeClr>
                </a:solidFill>
              </a:rPr>
              <a:t>时间：</a:t>
            </a:r>
            <a:r>
              <a:rPr lang="en-US" altLang="zh-CN" sz="1600" dirty="0">
                <a:solidFill>
                  <a:schemeClr val="tx1">
                    <a:lumMod val="75000"/>
                    <a:lumOff val="25000"/>
                  </a:schemeClr>
                </a:solidFill>
              </a:rPr>
              <a:t>2020</a:t>
            </a:r>
            <a:r>
              <a:rPr lang="zh-CN" altLang="en-US" sz="1600" dirty="0">
                <a:solidFill>
                  <a:schemeClr val="tx1">
                    <a:lumMod val="75000"/>
                    <a:lumOff val="25000"/>
                  </a:schemeClr>
                </a:solidFill>
              </a:rPr>
              <a:t>年</a:t>
            </a:r>
            <a:r>
              <a:rPr lang="en-US" altLang="zh-CN" sz="1600" dirty="0">
                <a:solidFill>
                  <a:schemeClr val="tx1">
                    <a:lumMod val="75000"/>
                    <a:lumOff val="25000"/>
                  </a:schemeClr>
                </a:solidFill>
              </a:rPr>
              <a:t>XX</a:t>
            </a:r>
            <a:r>
              <a:rPr lang="zh-CN" altLang="en-US" sz="1600" dirty="0">
                <a:solidFill>
                  <a:schemeClr val="tx1">
                    <a:lumMod val="75000"/>
                    <a:lumOff val="25000"/>
                  </a:schemeClr>
                </a:solidFill>
              </a:rPr>
              <a:t>月</a:t>
            </a:r>
            <a:r>
              <a:rPr lang="en-US" altLang="zh-CN" sz="1600" dirty="0">
                <a:solidFill>
                  <a:schemeClr val="tx1">
                    <a:lumMod val="75000"/>
                    <a:lumOff val="25000"/>
                  </a:schemeClr>
                </a:solidFill>
              </a:rPr>
              <a:t>XX</a:t>
            </a:r>
            <a:r>
              <a:rPr lang="zh-CN" altLang="en-US" sz="1600" dirty="0">
                <a:solidFill>
                  <a:schemeClr val="tx1">
                    <a:lumMod val="75000"/>
                    <a:lumOff val="25000"/>
                  </a:schemeClr>
                </a:solidFill>
              </a:rPr>
              <a:t>日</a:t>
            </a:r>
          </a:p>
        </p:txBody>
      </p:sp>
      <p:sp>
        <p:nvSpPr>
          <p:cNvPr id="10" name="文本框 9"/>
          <p:cNvSpPr txBox="1"/>
          <p:nvPr/>
        </p:nvSpPr>
        <p:spPr>
          <a:xfrm>
            <a:off x="7069051" y="4380431"/>
            <a:ext cx="4029898" cy="646331"/>
          </a:xfrm>
          <a:prstGeom prst="rect">
            <a:avLst/>
          </a:prstGeom>
          <a:noFill/>
        </p:spPr>
        <p:txBody>
          <a:bodyPr wrap="square" rtlCol="0">
            <a:spAutoFit/>
            <a:scene3d>
              <a:camera prst="orthographicFront"/>
              <a:lightRig rig="threePt" dir="t"/>
            </a:scene3d>
            <a:sp3d contourW="12700"/>
          </a:bodyPr>
          <a:lstStyle/>
          <a:p>
            <a:pPr algn="r"/>
            <a:r>
              <a:rPr lang="en-US" altLang="zh-CN" sz="1200" dirty="0">
                <a:solidFill>
                  <a:schemeClr val="tx1">
                    <a:lumMod val="75000"/>
                    <a:lumOff val="25000"/>
                  </a:schemeClr>
                </a:solidFill>
              </a:rPr>
              <a:t>The user can demonstrate on a projector </a:t>
            </a:r>
            <a:r>
              <a:rPr lang="en-US" altLang="zh-CN" sz="1200" dirty="0" err="1">
                <a:solidFill>
                  <a:schemeClr val="tx1">
                    <a:lumMod val="75000"/>
                    <a:lumOff val="25000"/>
                  </a:schemeClr>
                </a:solidFill>
              </a:rPr>
              <a:t>orThe</a:t>
            </a:r>
            <a:r>
              <a:rPr lang="en-US" altLang="zh-CN" sz="1200" dirty="0">
                <a:solidFill>
                  <a:schemeClr val="tx1">
                    <a:lumMod val="75000"/>
                    <a:lumOff val="25000"/>
                  </a:schemeClr>
                </a:solidFill>
              </a:rPr>
              <a:t> user can demonstrate on a projector or computer, or print the presentation</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3460" y="5853452"/>
            <a:ext cx="2279853" cy="1551240"/>
          </a:xfrm>
          <a:prstGeom prst="rect">
            <a:avLst/>
          </a:prstGeom>
        </p:spPr>
      </p:pic>
    </p:spTree>
    <p:extLst>
      <p:ext uri="{BB962C8B-B14F-4D97-AF65-F5344CB8AC3E}">
        <p14:creationId xmlns:p14="http://schemas.microsoft.com/office/powerpoint/2010/main" val="1149820261"/>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65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
                                        </p:tgtEl>
                                        <p:attrNameLst>
                                          <p:attrName>ppt_y</p:attrName>
                                        </p:attrNameLst>
                                      </p:cBhvr>
                                      <p:tavLst>
                                        <p:tav tm="0">
                                          <p:val>
                                            <p:strVal val="#ppt_y"/>
                                          </p:val>
                                        </p:tav>
                                        <p:tav tm="100000">
                                          <p:val>
                                            <p:strVal val="#ppt_y"/>
                                          </p:val>
                                        </p:tav>
                                      </p:tavLst>
                                    </p:anim>
                                    <p:anim calcmode="lin" valueType="num">
                                      <p:cBhvr>
                                        <p:cTn id="1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
                                        </p:tgtEl>
                                      </p:cBhvr>
                                    </p:animEffect>
                                  </p:childTnLst>
                                </p:cTn>
                              </p:par>
                            </p:childTnLst>
                          </p:cTn>
                        </p:par>
                        <p:par>
                          <p:cTn id="18" fill="hold">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right)">
                                      <p:cBhvr>
                                        <p:cTn id="21" dur="500"/>
                                        <p:tgtEl>
                                          <p:spTgt spid="9"/>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right)">
                                      <p:cBhvr>
                                        <p:cTn id="25" dur="500"/>
                                        <p:tgtEl>
                                          <p:spTgt spid="8"/>
                                        </p:tgtEl>
                                      </p:cBhvr>
                                    </p:animEffect>
                                  </p:childTnLst>
                                </p:cTn>
                              </p:par>
                            </p:childTnLst>
                          </p:cTn>
                        </p:par>
                        <p:par>
                          <p:cTn id="26" fill="hold">
                            <p:stCondLst>
                              <p:cond delay="2500"/>
                            </p:stCondLst>
                            <p:childTnLst>
                              <p:par>
                                <p:cTn id="27" presetID="41" presetClass="entr" presetSubtype="0" fill="hold" grpId="0" nodeType="afterEffect">
                                  <p:stCondLst>
                                    <p:cond delay="0"/>
                                  </p:stCondLst>
                                  <p:iterate type="lt">
                                    <p:tmPct val="10000"/>
                                  </p:iterate>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p:cTn id="29" dur="500" fill="hold"/>
                                        <p:tgtEl>
                                          <p:spTgt spid="1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30" dur="500" fill="hold"/>
                                        <p:tgtEl>
                                          <p:spTgt spid="10">
                                            <p:txEl>
                                              <p:pRg st="0" end="0"/>
                                            </p:txEl>
                                          </p:spTgt>
                                        </p:tgtEl>
                                        <p:attrNameLst>
                                          <p:attrName>ppt_y</p:attrName>
                                        </p:attrNameLst>
                                      </p:cBhvr>
                                      <p:tavLst>
                                        <p:tav tm="0">
                                          <p:val>
                                            <p:strVal val="#ppt_y"/>
                                          </p:val>
                                        </p:tav>
                                        <p:tav tm="100000">
                                          <p:val>
                                            <p:strVal val="#ppt_y"/>
                                          </p:val>
                                        </p:tav>
                                      </p:tavLst>
                                    </p:anim>
                                    <p:anim calcmode="lin" valueType="num">
                                      <p:cBhvr>
                                        <p:cTn id="31" dur="500" fill="hold"/>
                                        <p:tgtEl>
                                          <p:spTgt spid="1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2" dur="500" fill="hold"/>
                                        <p:tgtEl>
                                          <p:spTgt spid="1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3" dur="500" tmFilter="0,0; .5, 1; 1, 1"/>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占位符 32"/>
          <p:cNvPicPr>
            <a:picLocks noGrp="1" noChangeAspect="1"/>
          </p:cNvPicPr>
          <p:nvPr>
            <p:ph type="pic" sz="quarter" idx="11"/>
          </p:nvPr>
        </p:nvPicPr>
        <p:blipFill rotWithShape="1">
          <a:blip r:embed="rId3" cstate="print">
            <a:extLst>
              <a:ext uri="{28A0092B-C50C-407E-A947-70E740481C1C}">
                <a14:useLocalDpi xmlns:a14="http://schemas.microsoft.com/office/drawing/2010/main" val="0"/>
              </a:ext>
            </a:extLst>
          </a:blip>
          <a:srcRect l="-103" r="41103" b="14794"/>
          <a:stretch/>
        </p:blipFill>
        <p:spPr>
          <a:xfrm>
            <a:off x="1930401" y="2016370"/>
            <a:ext cx="1383336" cy="1368464"/>
          </a:xfrm>
        </p:spPr>
      </p:pic>
      <p:pic>
        <p:nvPicPr>
          <p:cNvPr id="35" name="图片占位符 34"/>
          <p:cNvPicPr>
            <a:picLocks noGrp="1" noChangeAspect="1"/>
          </p:cNvPicPr>
          <p:nvPr>
            <p:ph type="pic" sz="quarter" idx="12"/>
          </p:nvPr>
        </p:nvPicPr>
        <p:blipFill rotWithShape="1">
          <a:blip r:embed="rId4"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l="13197" r="43070" b="23202"/>
          <a:stretch/>
        </p:blipFill>
        <p:spPr>
          <a:xfrm>
            <a:off x="4246356" y="2016370"/>
            <a:ext cx="1383336" cy="1368464"/>
          </a:xfrm>
        </p:spPr>
      </p:pic>
      <p:pic>
        <p:nvPicPr>
          <p:cNvPr id="37" name="图片占位符 36"/>
          <p:cNvPicPr>
            <a:picLocks noGrp="1" noChangeAspect="1"/>
          </p:cNvPicPr>
          <p:nvPr>
            <p:ph type="pic" sz="quarter" idx="13"/>
          </p:nvPr>
        </p:nvPicPr>
        <p:blipFill rotWithShape="1">
          <a:blip r:embed="rId5"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l="47741" r="2307" b="21727"/>
          <a:stretch/>
        </p:blipFill>
        <p:spPr>
          <a:xfrm>
            <a:off x="6562311" y="1978066"/>
            <a:ext cx="1383336" cy="1445072"/>
          </a:xfrm>
        </p:spPr>
      </p:pic>
      <p:pic>
        <p:nvPicPr>
          <p:cNvPr id="39" name="图片占位符 38"/>
          <p:cNvPicPr>
            <a:picLocks noGrp="1" noChangeAspect="1"/>
          </p:cNvPicPr>
          <p:nvPr>
            <p:ph type="pic" sz="quarter" idx="14"/>
          </p:nvPr>
        </p:nvPicPr>
        <p:blipFill rotWithShape="1">
          <a:blip r:embed="rId6"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rcRect l="17227" r="17227"/>
          <a:stretch/>
        </p:blipFill>
        <p:spPr>
          <a:xfrm>
            <a:off x="8878265" y="2001512"/>
            <a:ext cx="1383336" cy="1398180"/>
          </a:xfrm>
        </p:spPr>
      </p:pic>
      <p:sp>
        <p:nvSpPr>
          <p:cNvPr id="7" name="椭圆 6"/>
          <p:cNvSpPr/>
          <p:nvPr/>
        </p:nvSpPr>
        <p:spPr>
          <a:xfrm>
            <a:off x="2836639" y="3006331"/>
            <a:ext cx="462584" cy="4625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000" dirty="0"/>
              <a:t>CEO</a:t>
            </a:r>
            <a:endParaRPr lang="zh-CN" altLang="en-US" sz="1000" dirty="0"/>
          </a:p>
        </p:txBody>
      </p:sp>
      <p:sp>
        <p:nvSpPr>
          <p:cNvPr id="8" name="椭圆 7"/>
          <p:cNvSpPr/>
          <p:nvPr/>
        </p:nvSpPr>
        <p:spPr>
          <a:xfrm>
            <a:off x="5152594" y="3006331"/>
            <a:ext cx="462584" cy="4625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000" dirty="0"/>
              <a:t>CCO</a:t>
            </a:r>
            <a:endParaRPr lang="zh-CN" altLang="en-US" sz="1000" dirty="0"/>
          </a:p>
        </p:txBody>
      </p:sp>
      <p:sp>
        <p:nvSpPr>
          <p:cNvPr id="9" name="椭圆 8"/>
          <p:cNvSpPr/>
          <p:nvPr/>
        </p:nvSpPr>
        <p:spPr>
          <a:xfrm>
            <a:off x="7468549" y="3006331"/>
            <a:ext cx="462584" cy="4625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000" dirty="0"/>
              <a:t>CTO</a:t>
            </a:r>
            <a:endParaRPr lang="zh-CN" altLang="en-US" sz="1000" dirty="0"/>
          </a:p>
        </p:txBody>
      </p:sp>
      <p:sp>
        <p:nvSpPr>
          <p:cNvPr id="10" name="椭圆 9"/>
          <p:cNvSpPr/>
          <p:nvPr/>
        </p:nvSpPr>
        <p:spPr>
          <a:xfrm>
            <a:off x="9784503" y="3006331"/>
            <a:ext cx="462584" cy="4625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1000" dirty="0"/>
              <a:t>CCT</a:t>
            </a:r>
            <a:endParaRPr lang="zh-CN" altLang="en-US" sz="1000" dirty="0"/>
          </a:p>
        </p:txBody>
      </p:sp>
      <p:grpSp>
        <p:nvGrpSpPr>
          <p:cNvPr id="11" name="组合 10"/>
          <p:cNvGrpSpPr/>
          <p:nvPr/>
        </p:nvGrpSpPr>
        <p:grpSpPr>
          <a:xfrm>
            <a:off x="1399852" y="3913987"/>
            <a:ext cx="2444433" cy="1360213"/>
            <a:chOff x="5482252" y="1317507"/>
            <a:chExt cx="2444433" cy="1360213"/>
          </a:xfrm>
        </p:grpSpPr>
        <p:sp>
          <p:nvSpPr>
            <p:cNvPr id="12" name="TextBox 19"/>
            <p:cNvSpPr txBox="1"/>
            <p:nvPr/>
          </p:nvSpPr>
          <p:spPr>
            <a:xfrm>
              <a:off x="5482252"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张女士</a:t>
              </a:r>
              <a:endParaRPr lang="en-US" sz="2000" dirty="0">
                <a:latin typeface="+mn-ea"/>
              </a:endParaRPr>
            </a:p>
          </p:txBody>
        </p:sp>
        <p:sp>
          <p:nvSpPr>
            <p:cNvPr id="13" name="文本框 12"/>
            <p:cNvSpPr txBox="1"/>
            <p:nvPr/>
          </p:nvSpPr>
          <p:spPr>
            <a:xfrm>
              <a:off x="5654423" y="1662057"/>
              <a:ext cx="2100092"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17" name="组合 16"/>
          <p:cNvGrpSpPr/>
          <p:nvPr/>
        </p:nvGrpSpPr>
        <p:grpSpPr>
          <a:xfrm>
            <a:off x="3715807" y="3913987"/>
            <a:ext cx="2444433" cy="1360213"/>
            <a:chOff x="5482252" y="1317507"/>
            <a:chExt cx="2444433" cy="1360213"/>
          </a:xfrm>
        </p:grpSpPr>
        <p:sp>
          <p:nvSpPr>
            <p:cNvPr id="18" name="TextBox 19"/>
            <p:cNvSpPr txBox="1"/>
            <p:nvPr/>
          </p:nvSpPr>
          <p:spPr>
            <a:xfrm>
              <a:off x="5482252"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张女士</a:t>
              </a:r>
              <a:endParaRPr lang="en-US" altLang="zh-CN" sz="2000" dirty="0">
                <a:latin typeface="+mn-ea"/>
              </a:endParaRPr>
            </a:p>
          </p:txBody>
        </p:sp>
        <p:sp>
          <p:nvSpPr>
            <p:cNvPr id="19" name="文本框 18"/>
            <p:cNvSpPr txBox="1"/>
            <p:nvPr/>
          </p:nvSpPr>
          <p:spPr>
            <a:xfrm>
              <a:off x="5654423" y="1662057"/>
              <a:ext cx="2100092"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20" name="组合 19"/>
          <p:cNvGrpSpPr/>
          <p:nvPr/>
        </p:nvGrpSpPr>
        <p:grpSpPr>
          <a:xfrm>
            <a:off x="6031762" y="3913987"/>
            <a:ext cx="2444433" cy="1360213"/>
            <a:chOff x="5482252" y="1317507"/>
            <a:chExt cx="2444433" cy="1360213"/>
          </a:xfrm>
        </p:grpSpPr>
        <p:sp>
          <p:nvSpPr>
            <p:cNvPr id="21" name="TextBox 19"/>
            <p:cNvSpPr txBox="1"/>
            <p:nvPr/>
          </p:nvSpPr>
          <p:spPr>
            <a:xfrm>
              <a:off x="5482252"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张先生</a:t>
              </a:r>
              <a:endParaRPr lang="en-US" altLang="zh-CN" sz="2000" dirty="0">
                <a:latin typeface="+mn-ea"/>
              </a:endParaRPr>
            </a:p>
          </p:txBody>
        </p:sp>
        <p:sp>
          <p:nvSpPr>
            <p:cNvPr id="22" name="文本框 21"/>
            <p:cNvSpPr txBox="1"/>
            <p:nvPr/>
          </p:nvSpPr>
          <p:spPr>
            <a:xfrm>
              <a:off x="5654423" y="1662057"/>
              <a:ext cx="2100092"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23" name="组合 22"/>
          <p:cNvGrpSpPr/>
          <p:nvPr/>
        </p:nvGrpSpPr>
        <p:grpSpPr>
          <a:xfrm>
            <a:off x="8347716" y="3913987"/>
            <a:ext cx="2444433" cy="1360213"/>
            <a:chOff x="5482252" y="1317507"/>
            <a:chExt cx="2444433" cy="1360213"/>
          </a:xfrm>
        </p:grpSpPr>
        <p:sp>
          <p:nvSpPr>
            <p:cNvPr id="24" name="TextBox 19"/>
            <p:cNvSpPr txBox="1"/>
            <p:nvPr/>
          </p:nvSpPr>
          <p:spPr>
            <a:xfrm>
              <a:off x="5482252"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张先生</a:t>
              </a:r>
              <a:endParaRPr lang="en-US" altLang="zh-CN" sz="2000" dirty="0">
                <a:latin typeface="+mn-ea"/>
              </a:endParaRPr>
            </a:p>
          </p:txBody>
        </p:sp>
        <p:sp>
          <p:nvSpPr>
            <p:cNvPr id="25" name="文本框 24"/>
            <p:cNvSpPr txBox="1"/>
            <p:nvPr/>
          </p:nvSpPr>
          <p:spPr>
            <a:xfrm>
              <a:off x="5654423" y="1662057"/>
              <a:ext cx="2100092"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grpSp>
      <p:cxnSp>
        <p:nvCxnSpPr>
          <p:cNvPr id="27" name="直接连接符 26"/>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部门团队介绍</a:t>
            </a:r>
          </a:p>
        </p:txBody>
      </p:sp>
      <p:cxnSp>
        <p:nvCxnSpPr>
          <p:cNvPr id="29" name="直接连接符 28"/>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226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par>
                                <p:cTn id="20" presetID="53" presetClass="entr" presetSubtype="16"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1000"/>
                            </p:stCondLst>
                            <p:childTnLst>
                              <p:par>
                                <p:cTn id="39" presetID="31" presetClass="entr" presetSubtype="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1000" fill="hold"/>
                                        <p:tgtEl>
                                          <p:spTgt spid="11"/>
                                        </p:tgtEl>
                                        <p:attrNameLst>
                                          <p:attrName>ppt_w</p:attrName>
                                        </p:attrNameLst>
                                      </p:cBhvr>
                                      <p:tavLst>
                                        <p:tav tm="0">
                                          <p:val>
                                            <p:fltVal val="0"/>
                                          </p:val>
                                        </p:tav>
                                        <p:tav tm="100000">
                                          <p:val>
                                            <p:strVal val="#ppt_w"/>
                                          </p:val>
                                        </p:tav>
                                      </p:tavLst>
                                    </p:anim>
                                    <p:anim calcmode="lin" valueType="num">
                                      <p:cBhvr>
                                        <p:cTn id="42" dur="1000" fill="hold"/>
                                        <p:tgtEl>
                                          <p:spTgt spid="11"/>
                                        </p:tgtEl>
                                        <p:attrNameLst>
                                          <p:attrName>ppt_h</p:attrName>
                                        </p:attrNameLst>
                                      </p:cBhvr>
                                      <p:tavLst>
                                        <p:tav tm="0">
                                          <p:val>
                                            <p:fltVal val="0"/>
                                          </p:val>
                                        </p:tav>
                                        <p:tav tm="100000">
                                          <p:val>
                                            <p:strVal val="#ppt_h"/>
                                          </p:val>
                                        </p:tav>
                                      </p:tavLst>
                                    </p:anim>
                                    <p:anim calcmode="lin" valueType="num">
                                      <p:cBhvr>
                                        <p:cTn id="43" dur="1000" fill="hold"/>
                                        <p:tgtEl>
                                          <p:spTgt spid="11"/>
                                        </p:tgtEl>
                                        <p:attrNameLst>
                                          <p:attrName>style.rotation</p:attrName>
                                        </p:attrNameLst>
                                      </p:cBhvr>
                                      <p:tavLst>
                                        <p:tav tm="0">
                                          <p:val>
                                            <p:fltVal val="90"/>
                                          </p:val>
                                        </p:tav>
                                        <p:tav tm="100000">
                                          <p:val>
                                            <p:fltVal val="0"/>
                                          </p:val>
                                        </p:tav>
                                      </p:tavLst>
                                    </p:anim>
                                    <p:animEffect transition="in" filter="fade">
                                      <p:cBhvr>
                                        <p:cTn id="44" dur="1000"/>
                                        <p:tgtEl>
                                          <p:spTgt spid="11"/>
                                        </p:tgtEl>
                                      </p:cBhvr>
                                    </p:animEffect>
                                  </p:childTnLst>
                                </p:cTn>
                              </p:par>
                              <p:par>
                                <p:cTn id="45" presetID="31" presetClass="entr" presetSubtype="0" fill="hold" nodeType="withEffect">
                                  <p:stCondLst>
                                    <p:cond delay="250"/>
                                  </p:stCondLst>
                                  <p:childTnLst>
                                    <p:set>
                                      <p:cBhvr>
                                        <p:cTn id="46" dur="1" fill="hold">
                                          <p:stCondLst>
                                            <p:cond delay="0"/>
                                          </p:stCondLst>
                                        </p:cTn>
                                        <p:tgtEl>
                                          <p:spTgt spid="17"/>
                                        </p:tgtEl>
                                        <p:attrNameLst>
                                          <p:attrName>style.visibility</p:attrName>
                                        </p:attrNameLst>
                                      </p:cBhvr>
                                      <p:to>
                                        <p:strVal val="visible"/>
                                      </p:to>
                                    </p:set>
                                    <p:anim calcmode="lin" valueType="num">
                                      <p:cBhvr>
                                        <p:cTn id="47" dur="1000" fill="hold"/>
                                        <p:tgtEl>
                                          <p:spTgt spid="17"/>
                                        </p:tgtEl>
                                        <p:attrNameLst>
                                          <p:attrName>ppt_w</p:attrName>
                                        </p:attrNameLst>
                                      </p:cBhvr>
                                      <p:tavLst>
                                        <p:tav tm="0">
                                          <p:val>
                                            <p:fltVal val="0"/>
                                          </p:val>
                                        </p:tav>
                                        <p:tav tm="100000">
                                          <p:val>
                                            <p:strVal val="#ppt_w"/>
                                          </p:val>
                                        </p:tav>
                                      </p:tavLst>
                                    </p:anim>
                                    <p:anim calcmode="lin" valueType="num">
                                      <p:cBhvr>
                                        <p:cTn id="48" dur="1000" fill="hold"/>
                                        <p:tgtEl>
                                          <p:spTgt spid="17"/>
                                        </p:tgtEl>
                                        <p:attrNameLst>
                                          <p:attrName>ppt_h</p:attrName>
                                        </p:attrNameLst>
                                      </p:cBhvr>
                                      <p:tavLst>
                                        <p:tav tm="0">
                                          <p:val>
                                            <p:fltVal val="0"/>
                                          </p:val>
                                        </p:tav>
                                        <p:tav tm="100000">
                                          <p:val>
                                            <p:strVal val="#ppt_h"/>
                                          </p:val>
                                        </p:tav>
                                      </p:tavLst>
                                    </p:anim>
                                    <p:anim calcmode="lin" valueType="num">
                                      <p:cBhvr>
                                        <p:cTn id="49" dur="1000" fill="hold"/>
                                        <p:tgtEl>
                                          <p:spTgt spid="17"/>
                                        </p:tgtEl>
                                        <p:attrNameLst>
                                          <p:attrName>style.rotation</p:attrName>
                                        </p:attrNameLst>
                                      </p:cBhvr>
                                      <p:tavLst>
                                        <p:tav tm="0">
                                          <p:val>
                                            <p:fltVal val="90"/>
                                          </p:val>
                                        </p:tav>
                                        <p:tav tm="100000">
                                          <p:val>
                                            <p:fltVal val="0"/>
                                          </p:val>
                                        </p:tav>
                                      </p:tavLst>
                                    </p:anim>
                                    <p:animEffect transition="in" filter="fade">
                                      <p:cBhvr>
                                        <p:cTn id="50" dur="1000"/>
                                        <p:tgtEl>
                                          <p:spTgt spid="17"/>
                                        </p:tgtEl>
                                      </p:cBhvr>
                                    </p:animEffect>
                                  </p:childTnLst>
                                </p:cTn>
                              </p:par>
                              <p:par>
                                <p:cTn id="51" presetID="31" presetClass="entr" presetSubtype="0" fill="hold" nodeType="withEffect">
                                  <p:stCondLst>
                                    <p:cond delay="5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1000" fill="hold"/>
                                        <p:tgtEl>
                                          <p:spTgt spid="20"/>
                                        </p:tgtEl>
                                        <p:attrNameLst>
                                          <p:attrName>ppt_w</p:attrName>
                                        </p:attrNameLst>
                                      </p:cBhvr>
                                      <p:tavLst>
                                        <p:tav tm="0">
                                          <p:val>
                                            <p:fltVal val="0"/>
                                          </p:val>
                                        </p:tav>
                                        <p:tav tm="100000">
                                          <p:val>
                                            <p:strVal val="#ppt_w"/>
                                          </p:val>
                                        </p:tav>
                                      </p:tavLst>
                                    </p:anim>
                                    <p:anim calcmode="lin" valueType="num">
                                      <p:cBhvr>
                                        <p:cTn id="54" dur="1000" fill="hold"/>
                                        <p:tgtEl>
                                          <p:spTgt spid="20"/>
                                        </p:tgtEl>
                                        <p:attrNameLst>
                                          <p:attrName>ppt_h</p:attrName>
                                        </p:attrNameLst>
                                      </p:cBhvr>
                                      <p:tavLst>
                                        <p:tav tm="0">
                                          <p:val>
                                            <p:fltVal val="0"/>
                                          </p:val>
                                        </p:tav>
                                        <p:tav tm="100000">
                                          <p:val>
                                            <p:strVal val="#ppt_h"/>
                                          </p:val>
                                        </p:tav>
                                      </p:tavLst>
                                    </p:anim>
                                    <p:anim calcmode="lin" valueType="num">
                                      <p:cBhvr>
                                        <p:cTn id="55" dur="1000" fill="hold"/>
                                        <p:tgtEl>
                                          <p:spTgt spid="20"/>
                                        </p:tgtEl>
                                        <p:attrNameLst>
                                          <p:attrName>style.rotation</p:attrName>
                                        </p:attrNameLst>
                                      </p:cBhvr>
                                      <p:tavLst>
                                        <p:tav tm="0">
                                          <p:val>
                                            <p:fltVal val="90"/>
                                          </p:val>
                                        </p:tav>
                                        <p:tav tm="100000">
                                          <p:val>
                                            <p:fltVal val="0"/>
                                          </p:val>
                                        </p:tav>
                                      </p:tavLst>
                                    </p:anim>
                                    <p:animEffect transition="in" filter="fade">
                                      <p:cBhvr>
                                        <p:cTn id="56" dur="1000"/>
                                        <p:tgtEl>
                                          <p:spTgt spid="20"/>
                                        </p:tgtEl>
                                      </p:cBhvr>
                                    </p:animEffect>
                                  </p:childTnLst>
                                </p:cTn>
                              </p:par>
                              <p:par>
                                <p:cTn id="57" presetID="31" presetClass="entr" presetSubtype="0" fill="hold" nodeType="withEffect">
                                  <p:stCondLst>
                                    <p:cond delay="750"/>
                                  </p:stCondLst>
                                  <p:childTnLst>
                                    <p:set>
                                      <p:cBhvr>
                                        <p:cTn id="58" dur="1" fill="hold">
                                          <p:stCondLst>
                                            <p:cond delay="0"/>
                                          </p:stCondLst>
                                        </p:cTn>
                                        <p:tgtEl>
                                          <p:spTgt spid="23"/>
                                        </p:tgtEl>
                                        <p:attrNameLst>
                                          <p:attrName>style.visibility</p:attrName>
                                        </p:attrNameLst>
                                      </p:cBhvr>
                                      <p:to>
                                        <p:strVal val="visible"/>
                                      </p:to>
                                    </p:set>
                                    <p:anim calcmode="lin" valueType="num">
                                      <p:cBhvr>
                                        <p:cTn id="59" dur="1000" fill="hold"/>
                                        <p:tgtEl>
                                          <p:spTgt spid="23"/>
                                        </p:tgtEl>
                                        <p:attrNameLst>
                                          <p:attrName>ppt_w</p:attrName>
                                        </p:attrNameLst>
                                      </p:cBhvr>
                                      <p:tavLst>
                                        <p:tav tm="0">
                                          <p:val>
                                            <p:fltVal val="0"/>
                                          </p:val>
                                        </p:tav>
                                        <p:tav tm="100000">
                                          <p:val>
                                            <p:strVal val="#ppt_w"/>
                                          </p:val>
                                        </p:tav>
                                      </p:tavLst>
                                    </p:anim>
                                    <p:anim calcmode="lin" valueType="num">
                                      <p:cBhvr>
                                        <p:cTn id="60" dur="1000" fill="hold"/>
                                        <p:tgtEl>
                                          <p:spTgt spid="23"/>
                                        </p:tgtEl>
                                        <p:attrNameLst>
                                          <p:attrName>ppt_h</p:attrName>
                                        </p:attrNameLst>
                                      </p:cBhvr>
                                      <p:tavLst>
                                        <p:tav tm="0">
                                          <p:val>
                                            <p:fltVal val="0"/>
                                          </p:val>
                                        </p:tav>
                                        <p:tav tm="100000">
                                          <p:val>
                                            <p:strVal val="#ppt_h"/>
                                          </p:val>
                                        </p:tav>
                                      </p:tavLst>
                                    </p:anim>
                                    <p:anim calcmode="lin" valueType="num">
                                      <p:cBhvr>
                                        <p:cTn id="61" dur="1000" fill="hold"/>
                                        <p:tgtEl>
                                          <p:spTgt spid="23"/>
                                        </p:tgtEl>
                                        <p:attrNameLst>
                                          <p:attrName>style.rotation</p:attrName>
                                        </p:attrNameLst>
                                      </p:cBhvr>
                                      <p:tavLst>
                                        <p:tav tm="0">
                                          <p:val>
                                            <p:fltVal val="90"/>
                                          </p:val>
                                        </p:tav>
                                        <p:tav tm="100000">
                                          <p:val>
                                            <p:fltVal val="0"/>
                                          </p:val>
                                        </p:tav>
                                      </p:tavLst>
                                    </p:anim>
                                    <p:animEffect transition="in" filter="fade">
                                      <p:cBhvr>
                                        <p:cTn id="6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688" y="1712685"/>
            <a:ext cx="10080625" cy="375562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322906" y="2344627"/>
            <a:ext cx="2444433" cy="2514375"/>
            <a:chOff x="5394700" y="1317507"/>
            <a:chExt cx="2444433" cy="2514375"/>
          </a:xfrm>
        </p:grpSpPr>
        <p:sp>
          <p:nvSpPr>
            <p:cNvPr id="5"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公司责任义务</a:t>
              </a:r>
              <a:endParaRPr lang="en-US" sz="2000" dirty="0">
                <a:latin typeface="+mn-ea"/>
              </a:endParaRPr>
            </a:p>
          </p:txBody>
        </p:sp>
        <p:sp>
          <p:nvSpPr>
            <p:cNvPr id="6" name="文本框 5"/>
            <p:cNvSpPr txBox="1"/>
            <p:nvPr/>
          </p:nvSpPr>
          <p:spPr>
            <a:xfrm>
              <a:off x="5394701" y="1662057"/>
              <a:ext cx="2321993" cy="2169825"/>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sz="1200" dirty="0">
                  <a:solidFill>
                    <a:schemeClr val="bg1">
                      <a:lumMod val="50000"/>
                    </a:schemeClr>
                  </a:solidFill>
                </a:rPr>
                <a:t>The user can demonstrate on a projector or computer, or print the presentation and make it into a film to be used in a wider </a:t>
              </a:r>
              <a:r>
                <a:rPr lang="en-US" altLang="zh-CN" sz="1200" dirty="0" err="1">
                  <a:solidFill>
                    <a:schemeClr val="bg1">
                      <a:lumMod val="50000"/>
                    </a:schemeClr>
                  </a:solidFill>
                </a:rPr>
                <a:t>fieldThe</a:t>
              </a:r>
              <a:r>
                <a:rPr lang="en-US" altLang="zh-CN" sz="1200" dirty="0">
                  <a:solidFill>
                    <a:schemeClr val="bg1">
                      <a:lumMod val="50000"/>
                    </a:schemeClr>
                  </a:solidFill>
                </a:rPr>
                <a:t> user can demonstrate on a projector or computer, or print the presentation and make it into a film to be used in a wider field</a:t>
              </a:r>
            </a:p>
          </p:txBody>
        </p:sp>
      </p:grpSp>
      <p:grpSp>
        <p:nvGrpSpPr>
          <p:cNvPr id="28" name="组合 27"/>
          <p:cNvGrpSpPr/>
          <p:nvPr/>
        </p:nvGrpSpPr>
        <p:grpSpPr>
          <a:xfrm>
            <a:off x="8455186" y="3468982"/>
            <a:ext cx="2444433" cy="1761603"/>
            <a:chOff x="8455186" y="3788297"/>
            <a:chExt cx="2444433" cy="1761603"/>
          </a:xfrm>
        </p:grpSpPr>
        <p:grpSp>
          <p:nvGrpSpPr>
            <p:cNvPr id="9" name="组合 8"/>
            <p:cNvGrpSpPr/>
            <p:nvPr/>
          </p:nvGrpSpPr>
          <p:grpSpPr>
            <a:xfrm>
              <a:off x="8547100" y="4051627"/>
              <a:ext cx="2120900" cy="187325"/>
              <a:chOff x="8547100" y="3603625"/>
              <a:chExt cx="2120900" cy="330200"/>
            </a:xfrm>
          </p:grpSpPr>
          <p:sp>
            <p:nvSpPr>
              <p:cNvPr id="7" name="矩形 6"/>
              <p:cNvSpPr/>
              <p:nvPr/>
            </p:nvSpPr>
            <p:spPr>
              <a:xfrm>
                <a:off x="8547100" y="3603625"/>
                <a:ext cx="2120900" cy="33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547100" y="3603625"/>
                <a:ext cx="1765300" cy="330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p:nvGrpSpPr>
          <p:grpSpPr>
            <a:xfrm>
              <a:off x="8547100" y="4488610"/>
              <a:ext cx="2120900" cy="187325"/>
              <a:chOff x="8547100" y="3603625"/>
              <a:chExt cx="2120900" cy="330200"/>
            </a:xfrm>
          </p:grpSpPr>
          <p:sp>
            <p:nvSpPr>
              <p:cNvPr id="11" name="矩形 10"/>
              <p:cNvSpPr/>
              <p:nvPr/>
            </p:nvSpPr>
            <p:spPr>
              <a:xfrm>
                <a:off x="8547100" y="3603625"/>
                <a:ext cx="2120900" cy="33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547100" y="3603625"/>
                <a:ext cx="1482725" cy="330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8547099" y="4925593"/>
              <a:ext cx="2120901" cy="187325"/>
              <a:chOff x="8547099" y="3603625"/>
              <a:chExt cx="2120901" cy="330200"/>
            </a:xfrm>
          </p:grpSpPr>
          <p:sp>
            <p:nvSpPr>
              <p:cNvPr id="14" name="矩形 13"/>
              <p:cNvSpPr/>
              <p:nvPr/>
            </p:nvSpPr>
            <p:spPr>
              <a:xfrm>
                <a:off x="8547100" y="3603625"/>
                <a:ext cx="2120900" cy="33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547099" y="3603625"/>
                <a:ext cx="1939925" cy="330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547100" y="5362575"/>
              <a:ext cx="2120900" cy="187325"/>
              <a:chOff x="8547100" y="3603625"/>
              <a:chExt cx="2120900" cy="330200"/>
            </a:xfrm>
          </p:grpSpPr>
          <p:sp>
            <p:nvSpPr>
              <p:cNvPr id="17" name="矩形 16"/>
              <p:cNvSpPr/>
              <p:nvPr/>
            </p:nvSpPr>
            <p:spPr>
              <a:xfrm>
                <a:off x="8547100" y="3603625"/>
                <a:ext cx="2120900" cy="33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547100" y="3603625"/>
                <a:ext cx="1101725" cy="330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9"/>
            <p:cNvSpPr txBox="1"/>
            <p:nvPr/>
          </p:nvSpPr>
          <p:spPr>
            <a:xfrm>
              <a:off x="8455186" y="3788297"/>
              <a:ext cx="2444433" cy="2616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050" dirty="0">
                  <a:latin typeface="+mn-ea"/>
                </a:rPr>
                <a:t>责任心</a:t>
              </a:r>
              <a:endParaRPr lang="en-US" sz="1050" dirty="0">
                <a:latin typeface="+mn-ea"/>
              </a:endParaRPr>
            </a:p>
          </p:txBody>
        </p:sp>
        <p:sp>
          <p:nvSpPr>
            <p:cNvPr id="20" name="TextBox 19"/>
            <p:cNvSpPr txBox="1"/>
            <p:nvPr/>
          </p:nvSpPr>
          <p:spPr>
            <a:xfrm>
              <a:off x="8455186" y="4223876"/>
              <a:ext cx="2444433" cy="2616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050" dirty="0">
                  <a:latin typeface="+mn-ea"/>
                </a:rPr>
                <a:t>上进心</a:t>
              </a:r>
              <a:endParaRPr lang="en-US" sz="1050" dirty="0">
                <a:latin typeface="+mn-ea"/>
              </a:endParaRPr>
            </a:p>
          </p:txBody>
        </p:sp>
        <p:sp>
          <p:nvSpPr>
            <p:cNvPr id="21" name="TextBox 19"/>
            <p:cNvSpPr txBox="1"/>
            <p:nvPr/>
          </p:nvSpPr>
          <p:spPr>
            <a:xfrm>
              <a:off x="8455186" y="4672697"/>
              <a:ext cx="2444433" cy="2616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050" dirty="0">
                  <a:latin typeface="+mn-ea"/>
                </a:rPr>
                <a:t>同理心</a:t>
              </a:r>
              <a:endParaRPr lang="en-US" sz="1050" dirty="0">
                <a:latin typeface="+mn-ea"/>
              </a:endParaRPr>
            </a:p>
          </p:txBody>
        </p:sp>
        <p:sp>
          <p:nvSpPr>
            <p:cNvPr id="22" name="TextBox 19"/>
            <p:cNvSpPr txBox="1"/>
            <p:nvPr/>
          </p:nvSpPr>
          <p:spPr>
            <a:xfrm>
              <a:off x="8455186" y="5102192"/>
              <a:ext cx="2444433" cy="2616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050" dirty="0">
                  <a:latin typeface="+mn-ea"/>
                </a:rPr>
                <a:t>进取心</a:t>
              </a:r>
              <a:endParaRPr lang="en-US" sz="1050" dirty="0">
                <a:latin typeface="+mn-ea"/>
              </a:endParaRPr>
            </a:p>
          </p:txBody>
        </p:sp>
      </p:grpSp>
      <p:pic>
        <p:nvPicPr>
          <p:cNvPr id="27" name="图片占位符 26"/>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a:fillRect/>
          </a:stretch>
        </p:blipFill>
        <p:spPr>
          <a:xfrm>
            <a:off x="3875314" y="1906841"/>
            <a:ext cx="4441372" cy="3367314"/>
          </a:xfrm>
        </p:spPr>
      </p:pic>
      <p:cxnSp>
        <p:nvCxnSpPr>
          <p:cNvPr id="26" name="直接连接符 25"/>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个人责任义务</a:t>
            </a:r>
          </a:p>
        </p:txBody>
      </p:sp>
      <p:cxnSp>
        <p:nvCxnSpPr>
          <p:cNvPr id="30" name="直接连接符 29"/>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4949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123629" y="1728484"/>
            <a:ext cx="1114091" cy="1133662"/>
            <a:chOff x="1123629" y="1728484"/>
            <a:chExt cx="1114091" cy="1133662"/>
          </a:xfrm>
        </p:grpSpPr>
        <p:sp>
          <p:nvSpPr>
            <p:cNvPr id="10" name="ïs1iḍè"/>
            <p:cNvSpPr/>
            <p:nvPr/>
          </p:nvSpPr>
          <p:spPr>
            <a:xfrm>
              <a:off x="1123629"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1" name="isļïḓê"/>
            <p:cNvSpPr>
              <a:spLocks/>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52" name="组合 51"/>
          <p:cNvGrpSpPr/>
          <p:nvPr/>
        </p:nvGrpSpPr>
        <p:grpSpPr>
          <a:xfrm>
            <a:off x="819502" y="3064026"/>
            <a:ext cx="10552996" cy="1536240"/>
            <a:chOff x="819502" y="3064026"/>
            <a:chExt cx="10552996" cy="1536240"/>
          </a:xfrm>
          <a:effectLst>
            <a:outerShdw blurRad="50800" dist="38100" dir="2700000" algn="tl" rotWithShape="0">
              <a:prstClr val="black">
                <a:alpha val="40000"/>
              </a:prstClr>
            </a:outerShdw>
          </a:effectLst>
        </p:grpSpPr>
        <p:sp>
          <p:nvSpPr>
            <p:cNvPr id="4" name="íśľiḓê"/>
            <p:cNvSpPr/>
            <p:nvPr/>
          </p:nvSpPr>
          <p:spPr>
            <a:xfrm>
              <a:off x="2578335" y="3654195"/>
              <a:ext cx="1758833" cy="355904"/>
            </a:xfrm>
            <a:prstGeom prst="chevron">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altLang="zh-CN" sz="1600" b="1" dirty="0">
                  <a:solidFill>
                    <a:schemeClr val="bg1"/>
                  </a:solidFill>
                  <a:latin typeface="Arial" panose="020B0604020202020204" pitchFamily="34" charset="0"/>
                  <a:ea typeface="方正黑体简体" panose="02010601030101010101" pitchFamily="2" charset="-122"/>
                  <a:sym typeface="Arial" panose="020B0604020202020204" pitchFamily="34" charset="0"/>
                </a:rPr>
                <a:t>2020.03</a:t>
              </a:r>
            </a:p>
          </p:txBody>
        </p:sp>
        <p:sp>
          <p:nvSpPr>
            <p:cNvPr id="5" name="ïš1íďe"/>
            <p:cNvSpPr/>
            <p:nvPr/>
          </p:nvSpPr>
          <p:spPr>
            <a:xfrm>
              <a:off x="4337168" y="3654195"/>
              <a:ext cx="1758833" cy="355904"/>
            </a:xfrm>
            <a:prstGeom prst="chevr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altLang="zh-CN" sz="1600" b="1" dirty="0">
                  <a:solidFill>
                    <a:srgbClr val="404040"/>
                  </a:solidFill>
                  <a:latin typeface="Arial" panose="020B0604020202020204" pitchFamily="34" charset="0"/>
                  <a:ea typeface="方正黑体简体" panose="02010601030101010101" pitchFamily="2" charset="-122"/>
                  <a:sym typeface="Arial" panose="020B0604020202020204" pitchFamily="34" charset="0"/>
                </a:rPr>
                <a:t>2020.05</a:t>
              </a:r>
            </a:p>
          </p:txBody>
        </p:sp>
        <p:sp>
          <p:nvSpPr>
            <p:cNvPr id="6" name="isļiḍe"/>
            <p:cNvSpPr/>
            <p:nvPr/>
          </p:nvSpPr>
          <p:spPr>
            <a:xfrm>
              <a:off x="6096001" y="3654195"/>
              <a:ext cx="1758833" cy="355904"/>
            </a:xfrm>
            <a:prstGeom prst="chevron">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altLang="zh-CN" sz="1600" b="1" dirty="0">
                  <a:solidFill>
                    <a:schemeClr val="bg1"/>
                  </a:solidFill>
                  <a:latin typeface="Arial" panose="020B0604020202020204" pitchFamily="34" charset="0"/>
                  <a:ea typeface="方正黑体简体" panose="02010601030101010101" pitchFamily="2" charset="-122"/>
                  <a:sym typeface="Arial" panose="020B0604020202020204" pitchFamily="34" charset="0"/>
                </a:rPr>
                <a:t>2020.07</a:t>
              </a:r>
            </a:p>
          </p:txBody>
        </p:sp>
        <p:sp>
          <p:nvSpPr>
            <p:cNvPr id="7" name="işḷïḋê"/>
            <p:cNvSpPr/>
            <p:nvPr/>
          </p:nvSpPr>
          <p:spPr>
            <a:xfrm>
              <a:off x="7854834" y="3654195"/>
              <a:ext cx="1758833" cy="355904"/>
            </a:xfrm>
            <a:prstGeom prst="chevr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altLang="zh-CN" sz="1600" b="1" dirty="0">
                  <a:solidFill>
                    <a:srgbClr val="404040"/>
                  </a:solidFill>
                  <a:latin typeface="Arial" panose="020B0604020202020204" pitchFamily="34" charset="0"/>
                  <a:ea typeface="方正黑体简体" panose="02010601030101010101" pitchFamily="2" charset="-122"/>
                  <a:sym typeface="Arial" panose="020B0604020202020204" pitchFamily="34" charset="0"/>
                </a:rPr>
                <a:t>2020.09</a:t>
              </a:r>
            </a:p>
          </p:txBody>
        </p:sp>
        <p:sp>
          <p:nvSpPr>
            <p:cNvPr id="8" name="îṣ1íďé"/>
            <p:cNvSpPr/>
            <p:nvPr/>
          </p:nvSpPr>
          <p:spPr>
            <a:xfrm>
              <a:off x="9613665" y="3654195"/>
              <a:ext cx="1758833" cy="355904"/>
            </a:xfrm>
            <a:prstGeom prst="chevron">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altLang="zh-CN" sz="1600" b="1" dirty="0">
                  <a:solidFill>
                    <a:schemeClr val="bg1"/>
                  </a:solidFill>
                  <a:latin typeface="Arial" panose="020B0604020202020204" pitchFamily="34" charset="0"/>
                  <a:ea typeface="方正黑体简体" panose="02010601030101010101" pitchFamily="2" charset="-122"/>
                  <a:sym typeface="Arial" panose="020B0604020202020204" pitchFamily="34" charset="0"/>
                </a:rPr>
                <a:t>2020.11</a:t>
              </a:r>
            </a:p>
          </p:txBody>
        </p:sp>
        <p:sp>
          <p:nvSpPr>
            <p:cNvPr id="9" name="ísḻíďè"/>
            <p:cNvSpPr/>
            <p:nvPr/>
          </p:nvSpPr>
          <p:spPr>
            <a:xfrm>
              <a:off x="819502" y="3654195"/>
              <a:ext cx="1758833" cy="355904"/>
            </a:xfrm>
            <a:prstGeom prst="chevron">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fontScale="92500" lnSpcReduction="20000"/>
            </a:bodyPr>
            <a:lstStyle/>
            <a:p>
              <a:pPr algn="ctr">
                <a:lnSpc>
                  <a:spcPct val="130000"/>
                </a:lnSpc>
              </a:pPr>
              <a:r>
                <a:rPr lang="en-US" sz="1600" b="1" dirty="0">
                  <a:solidFill>
                    <a:srgbClr val="404040"/>
                  </a:solidFill>
                  <a:latin typeface="Arial" panose="020B0604020202020204" pitchFamily="34" charset="0"/>
                  <a:ea typeface="方正黑体简体" panose="02010601030101010101" pitchFamily="2" charset="-122"/>
                  <a:sym typeface="Arial" panose="020B0604020202020204" pitchFamily="34" charset="0"/>
                </a:rPr>
                <a:t>2020.01</a:t>
              </a:r>
            </a:p>
          </p:txBody>
        </p:sp>
        <p:cxnSp>
          <p:nvCxnSpPr>
            <p:cNvPr id="14" name="Straight Connector 45"/>
            <p:cNvCxnSpPr/>
            <p:nvPr/>
          </p:nvCxnSpPr>
          <p:spPr>
            <a:xfrm flipV="1">
              <a:off x="168067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46"/>
            <p:cNvCxnSpPr/>
            <p:nvPr/>
          </p:nvCxnSpPr>
          <p:spPr>
            <a:xfrm flipV="1">
              <a:off x="3373823"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49"/>
            <p:cNvCxnSpPr/>
            <p:nvPr/>
          </p:nvCxnSpPr>
          <p:spPr>
            <a:xfrm flipV="1">
              <a:off x="518613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51"/>
            <p:cNvCxnSpPr/>
            <p:nvPr/>
          </p:nvCxnSpPr>
          <p:spPr>
            <a:xfrm flipV="1">
              <a:off x="6891489"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53"/>
            <p:cNvCxnSpPr/>
            <p:nvPr/>
          </p:nvCxnSpPr>
          <p:spPr>
            <a:xfrm flipV="1">
              <a:off x="8703798"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55"/>
            <p:cNvCxnSpPr/>
            <p:nvPr/>
          </p:nvCxnSpPr>
          <p:spPr>
            <a:xfrm flipV="1">
              <a:off x="10412155"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58" name="组合 57"/>
          <p:cNvGrpSpPr/>
          <p:nvPr/>
        </p:nvGrpSpPr>
        <p:grpSpPr>
          <a:xfrm>
            <a:off x="2816779" y="4716580"/>
            <a:ext cx="1114091" cy="1133662"/>
            <a:chOff x="2816779" y="4716580"/>
            <a:chExt cx="1114091" cy="1133662"/>
          </a:xfrm>
        </p:grpSpPr>
        <p:sp>
          <p:nvSpPr>
            <p:cNvPr id="12" name="íṣľíďè"/>
            <p:cNvSpPr/>
            <p:nvPr/>
          </p:nvSpPr>
          <p:spPr>
            <a:xfrm>
              <a:off x="2816779" y="4716580"/>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5" name="í$ḷiḍê"/>
            <p:cNvSpPr>
              <a:spLocks/>
            </p:cNvSpPr>
            <p:nvPr/>
          </p:nvSpPr>
          <p:spPr bwMode="auto">
            <a:xfrm>
              <a:off x="3162608" y="5078930"/>
              <a:ext cx="407756" cy="408961"/>
            </a:xfrm>
            <a:custGeom>
              <a:avLst/>
              <a:gdLst>
                <a:gd name="T0" fmla="*/ 46 w 186"/>
                <a:gd name="T1" fmla="*/ 139 h 186"/>
                <a:gd name="T2" fmla="*/ 82 w 186"/>
                <a:gd name="T3" fmla="*/ 133 h 186"/>
                <a:gd name="T4" fmla="*/ 179 w 186"/>
                <a:gd name="T5" fmla="*/ 36 h 186"/>
                <a:gd name="T6" fmla="*/ 186 w 186"/>
                <a:gd name="T7" fmla="*/ 21 h 186"/>
                <a:gd name="T8" fmla="*/ 165 w 186"/>
                <a:gd name="T9" fmla="*/ 0 h 186"/>
                <a:gd name="T10" fmla="*/ 150 w 186"/>
                <a:gd name="T11" fmla="*/ 6 h 186"/>
                <a:gd name="T12" fmla="*/ 53 w 186"/>
                <a:gd name="T13" fmla="*/ 103 h 186"/>
                <a:gd name="T14" fmla="*/ 46 w 186"/>
                <a:gd name="T15" fmla="*/ 139 h 186"/>
                <a:gd name="T16" fmla="*/ 156 w 186"/>
                <a:gd name="T17" fmla="*/ 12 h 186"/>
                <a:gd name="T18" fmla="*/ 165 w 186"/>
                <a:gd name="T19" fmla="*/ 9 h 186"/>
                <a:gd name="T20" fmla="*/ 177 w 186"/>
                <a:gd name="T21" fmla="*/ 21 h 186"/>
                <a:gd name="T22" fmla="*/ 174 w 186"/>
                <a:gd name="T23" fmla="*/ 30 h 186"/>
                <a:gd name="T24" fmla="*/ 168 w 186"/>
                <a:gd name="T25" fmla="*/ 36 h 186"/>
                <a:gd name="T26" fmla="*/ 150 w 186"/>
                <a:gd name="T27" fmla="*/ 18 h 186"/>
                <a:gd name="T28" fmla="*/ 156 w 186"/>
                <a:gd name="T29" fmla="*/ 12 h 186"/>
                <a:gd name="T30" fmla="*/ 144 w 186"/>
                <a:gd name="T31" fmla="*/ 24 h 186"/>
                <a:gd name="T32" fmla="*/ 162 w 186"/>
                <a:gd name="T33" fmla="*/ 42 h 186"/>
                <a:gd name="T34" fmla="*/ 84 w 186"/>
                <a:gd name="T35" fmla="*/ 119 h 186"/>
                <a:gd name="T36" fmla="*/ 84 w 186"/>
                <a:gd name="T37" fmla="*/ 102 h 186"/>
                <a:gd name="T38" fmla="*/ 67 w 186"/>
                <a:gd name="T39" fmla="*/ 102 h 186"/>
                <a:gd name="T40" fmla="*/ 144 w 186"/>
                <a:gd name="T41" fmla="*/ 24 h 186"/>
                <a:gd name="T42" fmla="*/ 60 w 186"/>
                <a:gd name="T43" fmla="*/ 110 h 186"/>
                <a:gd name="T44" fmla="*/ 76 w 186"/>
                <a:gd name="T45" fmla="*/ 110 h 186"/>
                <a:gd name="T46" fmla="*/ 76 w 186"/>
                <a:gd name="T47" fmla="*/ 126 h 186"/>
                <a:gd name="T48" fmla="*/ 57 w 186"/>
                <a:gd name="T49" fmla="*/ 129 h 186"/>
                <a:gd name="T50" fmla="*/ 60 w 186"/>
                <a:gd name="T51" fmla="*/ 110 h 186"/>
                <a:gd name="T52" fmla="*/ 181 w 186"/>
                <a:gd name="T53" fmla="*/ 64 h 186"/>
                <a:gd name="T54" fmla="*/ 177 w 186"/>
                <a:gd name="T55" fmla="*/ 68 h 186"/>
                <a:gd name="T56" fmla="*/ 177 w 186"/>
                <a:gd name="T57" fmla="*/ 161 h 186"/>
                <a:gd name="T58" fmla="*/ 160 w 186"/>
                <a:gd name="T59" fmla="*/ 177 h 186"/>
                <a:gd name="T60" fmla="*/ 25 w 186"/>
                <a:gd name="T61" fmla="*/ 177 h 186"/>
                <a:gd name="T62" fmla="*/ 8 w 186"/>
                <a:gd name="T63" fmla="*/ 161 h 186"/>
                <a:gd name="T64" fmla="*/ 8 w 186"/>
                <a:gd name="T65" fmla="*/ 26 h 186"/>
                <a:gd name="T66" fmla="*/ 25 w 186"/>
                <a:gd name="T67" fmla="*/ 9 h 186"/>
                <a:gd name="T68" fmla="*/ 118 w 186"/>
                <a:gd name="T69" fmla="*/ 9 h 186"/>
                <a:gd name="T70" fmla="*/ 122 w 186"/>
                <a:gd name="T71" fmla="*/ 4 h 186"/>
                <a:gd name="T72" fmla="*/ 118 w 186"/>
                <a:gd name="T73" fmla="*/ 0 h 186"/>
                <a:gd name="T74" fmla="*/ 25 w 186"/>
                <a:gd name="T75" fmla="*/ 0 h 186"/>
                <a:gd name="T76" fmla="*/ 0 w 186"/>
                <a:gd name="T77" fmla="*/ 26 h 186"/>
                <a:gd name="T78" fmla="*/ 0 w 186"/>
                <a:gd name="T79" fmla="*/ 161 h 186"/>
                <a:gd name="T80" fmla="*/ 25 w 186"/>
                <a:gd name="T81" fmla="*/ 186 h 186"/>
                <a:gd name="T82" fmla="*/ 160 w 186"/>
                <a:gd name="T83" fmla="*/ 186 h 186"/>
                <a:gd name="T84" fmla="*/ 186 w 186"/>
                <a:gd name="T85" fmla="*/ 161 h 186"/>
                <a:gd name="T86" fmla="*/ 186 w 186"/>
                <a:gd name="T87" fmla="*/ 68 h 186"/>
                <a:gd name="T88" fmla="*/ 181 w 186"/>
                <a:gd name="T89" fmla="*/ 6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86">
                  <a:moveTo>
                    <a:pt x="46" y="139"/>
                  </a:moveTo>
                  <a:cubicBezTo>
                    <a:pt x="82" y="133"/>
                    <a:pt x="82" y="133"/>
                    <a:pt x="82" y="133"/>
                  </a:cubicBezTo>
                  <a:cubicBezTo>
                    <a:pt x="179" y="36"/>
                    <a:pt x="179" y="36"/>
                    <a:pt x="179" y="36"/>
                  </a:cubicBezTo>
                  <a:cubicBezTo>
                    <a:pt x="183" y="32"/>
                    <a:pt x="186" y="27"/>
                    <a:pt x="186" y="21"/>
                  </a:cubicBezTo>
                  <a:cubicBezTo>
                    <a:pt x="186" y="10"/>
                    <a:pt x="176" y="0"/>
                    <a:pt x="165" y="0"/>
                  </a:cubicBezTo>
                  <a:cubicBezTo>
                    <a:pt x="159" y="0"/>
                    <a:pt x="153" y="3"/>
                    <a:pt x="150" y="6"/>
                  </a:cubicBezTo>
                  <a:cubicBezTo>
                    <a:pt x="53" y="103"/>
                    <a:pt x="53" y="103"/>
                    <a:pt x="53" y="103"/>
                  </a:cubicBezTo>
                  <a:lnTo>
                    <a:pt x="46" y="139"/>
                  </a:lnTo>
                  <a:close/>
                  <a:moveTo>
                    <a:pt x="156" y="12"/>
                  </a:moveTo>
                  <a:cubicBezTo>
                    <a:pt x="158" y="10"/>
                    <a:pt x="161" y="9"/>
                    <a:pt x="165" y="9"/>
                  </a:cubicBezTo>
                  <a:cubicBezTo>
                    <a:pt x="172" y="9"/>
                    <a:pt x="177" y="14"/>
                    <a:pt x="177" y="21"/>
                  </a:cubicBezTo>
                  <a:cubicBezTo>
                    <a:pt x="177" y="25"/>
                    <a:pt x="176" y="28"/>
                    <a:pt x="174" y="30"/>
                  </a:cubicBezTo>
                  <a:cubicBezTo>
                    <a:pt x="168" y="36"/>
                    <a:pt x="168" y="36"/>
                    <a:pt x="168" y="36"/>
                  </a:cubicBezTo>
                  <a:cubicBezTo>
                    <a:pt x="150" y="18"/>
                    <a:pt x="150" y="18"/>
                    <a:pt x="150" y="18"/>
                  </a:cubicBezTo>
                  <a:lnTo>
                    <a:pt x="156" y="12"/>
                  </a:lnTo>
                  <a:close/>
                  <a:moveTo>
                    <a:pt x="144" y="24"/>
                  </a:moveTo>
                  <a:cubicBezTo>
                    <a:pt x="162" y="42"/>
                    <a:pt x="162" y="42"/>
                    <a:pt x="162" y="42"/>
                  </a:cubicBezTo>
                  <a:cubicBezTo>
                    <a:pt x="84" y="119"/>
                    <a:pt x="84" y="119"/>
                    <a:pt x="84" y="119"/>
                  </a:cubicBezTo>
                  <a:cubicBezTo>
                    <a:pt x="84" y="102"/>
                    <a:pt x="84" y="102"/>
                    <a:pt x="84" y="102"/>
                  </a:cubicBezTo>
                  <a:cubicBezTo>
                    <a:pt x="67" y="102"/>
                    <a:pt x="67" y="102"/>
                    <a:pt x="67" y="102"/>
                  </a:cubicBezTo>
                  <a:lnTo>
                    <a:pt x="144" y="24"/>
                  </a:lnTo>
                  <a:close/>
                  <a:moveTo>
                    <a:pt x="60" y="110"/>
                  </a:moveTo>
                  <a:cubicBezTo>
                    <a:pt x="76" y="110"/>
                    <a:pt x="76" y="110"/>
                    <a:pt x="76" y="110"/>
                  </a:cubicBezTo>
                  <a:cubicBezTo>
                    <a:pt x="76" y="126"/>
                    <a:pt x="76" y="126"/>
                    <a:pt x="76" y="126"/>
                  </a:cubicBezTo>
                  <a:cubicBezTo>
                    <a:pt x="57" y="129"/>
                    <a:pt x="57" y="129"/>
                    <a:pt x="57" y="129"/>
                  </a:cubicBezTo>
                  <a:lnTo>
                    <a:pt x="60" y="110"/>
                  </a:lnTo>
                  <a:close/>
                  <a:moveTo>
                    <a:pt x="181" y="64"/>
                  </a:moveTo>
                  <a:cubicBezTo>
                    <a:pt x="179" y="64"/>
                    <a:pt x="177" y="65"/>
                    <a:pt x="177" y="68"/>
                  </a:cubicBezTo>
                  <a:cubicBezTo>
                    <a:pt x="177" y="161"/>
                    <a:pt x="177" y="161"/>
                    <a:pt x="177" y="161"/>
                  </a:cubicBezTo>
                  <a:cubicBezTo>
                    <a:pt x="177" y="170"/>
                    <a:pt x="170" y="177"/>
                    <a:pt x="160" y="177"/>
                  </a:cubicBezTo>
                  <a:cubicBezTo>
                    <a:pt x="25" y="177"/>
                    <a:pt x="25" y="177"/>
                    <a:pt x="25" y="177"/>
                  </a:cubicBezTo>
                  <a:cubicBezTo>
                    <a:pt x="16" y="177"/>
                    <a:pt x="8" y="170"/>
                    <a:pt x="8" y="161"/>
                  </a:cubicBezTo>
                  <a:cubicBezTo>
                    <a:pt x="8" y="26"/>
                    <a:pt x="8" y="26"/>
                    <a:pt x="8" y="26"/>
                  </a:cubicBezTo>
                  <a:cubicBezTo>
                    <a:pt x="8" y="16"/>
                    <a:pt x="16" y="9"/>
                    <a:pt x="25" y="9"/>
                  </a:cubicBezTo>
                  <a:cubicBezTo>
                    <a:pt x="118" y="9"/>
                    <a:pt x="118" y="9"/>
                    <a:pt x="118" y="9"/>
                  </a:cubicBezTo>
                  <a:cubicBezTo>
                    <a:pt x="120" y="9"/>
                    <a:pt x="122" y="7"/>
                    <a:pt x="122" y="4"/>
                  </a:cubicBezTo>
                  <a:cubicBezTo>
                    <a:pt x="122" y="2"/>
                    <a:pt x="120" y="0"/>
                    <a:pt x="118" y="0"/>
                  </a:cubicBezTo>
                  <a:cubicBezTo>
                    <a:pt x="25" y="0"/>
                    <a:pt x="25" y="0"/>
                    <a:pt x="25" y="0"/>
                  </a:cubicBezTo>
                  <a:cubicBezTo>
                    <a:pt x="11" y="0"/>
                    <a:pt x="0" y="12"/>
                    <a:pt x="0" y="26"/>
                  </a:cubicBezTo>
                  <a:cubicBezTo>
                    <a:pt x="0" y="161"/>
                    <a:pt x="0" y="161"/>
                    <a:pt x="0" y="161"/>
                  </a:cubicBezTo>
                  <a:cubicBezTo>
                    <a:pt x="0" y="175"/>
                    <a:pt x="11" y="186"/>
                    <a:pt x="25" y="186"/>
                  </a:cubicBezTo>
                  <a:cubicBezTo>
                    <a:pt x="160" y="186"/>
                    <a:pt x="160" y="186"/>
                    <a:pt x="160" y="186"/>
                  </a:cubicBezTo>
                  <a:cubicBezTo>
                    <a:pt x="174" y="186"/>
                    <a:pt x="186" y="175"/>
                    <a:pt x="186" y="161"/>
                  </a:cubicBezTo>
                  <a:cubicBezTo>
                    <a:pt x="186" y="68"/>
                    <a:pt x="186" y="68"/>
                    <a:pt x="186" y="68"/>
                  </a:cubicBezTo>
                  <a:cubicBezTo>
                    <a:pt x="186" y="65"/>
                    <a:pt x="184" y="64"/>
                    <a:pt x="181" y="64"/>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54" name="组合 53"/>
          <p:cNvGrpSpPr/>
          <p:nvPr/>
        </p:nvGrpSpPr>
        <p:grpSpPr>
          <a:xfrm>
            <a:off x="4629088" y="1728484"/>
            <a:ext cx="1114091" cy="1133662"/>
            <a:chOff x="4629088" y="1728484"/>
            <a:chExt cx="1114091" cy="1133662"/>
          </a:xfrm>
        </p:grpSpPr>
        <p:sp>
          <p:nvSpPr>
            <p:cNvPr id="17" name="íṣlíḋè"/>
            <p:cNvSpPr/>
            <p:nvPr/>
          </p:nvSpPr>
          <p:spPr>
            <a:xfrm>
              <a:off x="4629088"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6" name="íŝ1ïḑe"/>
            <p:cNvSpPr>
              <a:spLocks/>
            </p:cNvSpPr>
            <p:nvPr/>
          </p:nvSpPr>
          <p:spPr bwMode="auto">
            <a:xfrm>
              <a:off x="4984110" y="2106117"/>
              <a:ext cx="406549" cy="369151"/>
            </a:xfrm>
            <a:custGeom>
              <a:avLst/>
              <a:gdLst>
                <a:gd name="T0" fmla="*/ 93 w 185"/>
                <a:gd name="T1" fmla="*/ 0 h 168"/>
                <a:gd name="T2" fmla="*/ 0 w 185"/>
                <a:gd name="T3" fmla="*/ 76 h 168"/>
                <a:gd name="T4" fmla="*/ 26 w 185"/>
                <a:gd name="T5" fmla="*/ 128 h 168"/>
                <a:gd name="T6" fmla="*/ 17 w 185"/>
                <a:gd name="T7" fmla="*/ 168 h 168"/>
                <a:gd name="T8" fmla="*/ 67 w 185"/>
                <a:gd name="T9" fmla="*/ 148 h 168"/>
                <a:gd name="T10" fmla="*/ 93 w 185"/>
                <a:gd name="T11" fmla="*/ 152 h 168"/>
                <a:gd name="T12" fmla="*/ 185 w 185"/>
                <a:gd name="T13" fmla="*/ 76 h 168"/>
                <a:gd name="T14" fmla="*/ 93 w 185"/>
                <a:gd name="T15" fmla="*/ 0 h 168"/>
                <a:gd name="T16" fmla="*/ 93 w 185"/>
                <a:gd name="T17" fmla="*/ 143 h 168"/>
                <a:gd name="T18" fmla="*/ 69 w 185"/>
                <a:gd name="T19" fmla="*/ 140 h 168"/>
                <a:gd name="T20" fmla="*/ 67 w 185"/>
                <a:gd name="T21" fmla="*/ 140 h 168"/>
                <a:gd name="T22" fmla="*/ 63 w 185"/>
                <a:gd name="T23" fmla="*/ 141 h 168"/>
                <a:gd name="T24" fmla="*/ 29 w 185"/>
                <a:gd name="T25" fmla="*/ 155 h 168"/>
                <a:gd name="T26" fmla="*/ 34 w 185"/>
                <a:gd name="T27" fmla="*/ 130 h 168"/>
                <a:gd name="T28" fmla="*/ 31 w 185"/>
                <a:gd name="T29" fmla="*/ 122 h 168"/>
                <a:gd name="T30" fmla="*/ 8 w 185"/>
                <a:gd name="T31" fmla="*/ 76 h 168"/>
                <a:gd name="T32" fmla="*/ 93 w 185"/>
                <a:gd name="T33" fmla="*/ 8 h 168"/>
                <a:gd name="T34" fmla="*/ 177 w 185"/>
                <a:gd name="T35" fmla="*/ 76 h 168"/>
                <a:gd name="T36" fmla="*/ 93 w 185"/>
                <a:gd name="T37" fmla="*/ 14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8">
                  <a:moveTo>
                    <a:pt x="93" y="0"/>
                  </a:moveTo>
                  <a:cubicBezTo>
                    <a:pt x="41" y="0"/>
                    <a:pt x="0" y="34"/>
                    <a:pt x="0" y="76"/>
                  </a:cubicBezTo>
                  <a:cubicBezTo>
                    <a:pt x="0" y="96"/>
                    <a:pt x="10" y="115"/>
                    <a:pt x="26" y="128"/>
                  </a:cubicBezTo>
                  <a:cubicBezTo>
                    <a:pt x="17" y="168"/>
                    <a:pt x="17" y="168"/>
                    <a:pt x="17" y="168"/>
                  </a:cubicBezTo>
                  <a:cubicBezTo>
                    <a:pt x="67" y="148"/>
                    <a:pt x="67" y="148"/>
                    <a:pt x="67" y="148"/>
                  </a:cubicBezTo>
                  <a:cubicBezTo>
                    <a:pt x="75" y="150"/>
                    <a:pt x="84" y="152"/>
                    <a:pt x="93" y="152"/>
                  </a:cubicBezTo>
                  <a:cubicBezTo>
                    <a:pt x="144" y="152"/>
                    <a:pt x="185" y="118"/>
                    <a:pt x="185" y="76"/>
                  </a:cubicBezTo>
                  <a:cubicBezTo>
                    <a:pt x="185" y="34"/>
                    <a:pt x="144" y="0"/>
                    <a:pt x="93" y="0"/>
                  </a:cubicBezTo>
                  <a:close/>
                  <a:moveTo>
                    <a:pt x="93" y="143"/>
                  </a:moveTo>
                  <a:cubicBezTo>
                    <a:pt x="85" y="143"/>
                    <a:pt x="76" y="142"/>
                    <a:pt x="69" y="140"/>
                  </a:cubicBezTo>
                  <a:cubicBezTo>
                    <a:pt x="68" y="140"/>
                    <a:pt x="67" y="140"/>
                    <a:pt x="67" y="140"/>
                  </a:cubicBezTo>
                  <a:cubicBezTo>
                    <a:pt x="65" y="140"/>
                    <a:pt x="64" y="140"/>
                    <a:pt x="63" y="141"/>
                  </a:cubicBezTo>
                  <a:cubicBezTo>
                    <a:pt x="29" y="155"/>
                    <a:pt x="29" y="155"/>
                    <a:pt x="29" y="155"/>
                  </a:cubicBezTo>
                  <a:cubicBezTo>
                    <a:pt x="34" y="130"/>
                    <a:pt x="34" y="130"/>
                    <a:pt x="34" y="130"/>
                  </a:cubicBezTo>
                  <a:cubicBezTo>
                    <a:pt x="35" y="127"/>
                    <a:pt x="34" y="124"/>
                    <a:pt x="31" y="122"/>
                  </a:cubicBezTo>
                  <a:cubicBezTo>
                    <a:pt x="16" y="109"/>
                    <a:pt x="8" y="93"/>
                    <a:pt x="8" y="76"/>
                  </a:cubicBezTo>
                  <a:cubicBezTo>
                    <a:pt x="8" y="38"/>
                    <a:pt x="46" y="8"/>
                    <a:pt x="93" y="8"/>
                  </a:cubicBezTo>
                  <a:cubicBezTo>
                    <a:pt x="139" y="8"/>
                    <a:pt x="177" y="38"/>
                    <a:pt x="177" y="76"/>
                  </a:cubicBezTo>
                  <a:cubicBezTo>
                    <a:pt x="177" y="113"/>
                    <a:pt x="139" y="143"/>
                    <a:pt x="93" y="143"/>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56" name="组合 55"/>
          <p:cNvGrpSpPr/>
          <p:nvPr/>
        </p:nvGrpSpPr>
        <p:grpSpPr>
          <a:xfrm>
            <a:off x="9855110" y="4716580"/>
            <a:ext cx="1114091" cy="1133662"/>
            <a:chOff x="9855110" y="4716580"/>
            <a:chExt cx="1114091" cy="1133662"/>
          </a:xfrm>
        </p:grpSpPr>
        <p:sp>
          <p:nvSpPr>
            <p:cNvPr id="23" name="iṧlîďé"/>
            <p:cNvSpPr/>
            <p:nvPr/>
          </p:nvSpPr>
          <p:spPr>
            <a:xfrm>
              <a:off x="9855110" y="4716580"/>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7" name="îsľiḍe"/>
            <p:cNvSpPr>
              <a:spLocks/>
            </p:cNvSpPr>
            <p:nvPr/>
          </p:nvSpPr>
          <p:spPr bwMode="auto">
            <a:xfrm>
              <a:off x="10293832" y="5082861"/>
              <a:ext cx="221973" cy="408961"/>
            </a:xfrm>
            <a:custGeom>
              <a:avLst/>
              <a:gdLst>
                <a:gd name="T0" fmla="*/ 101 w 101"/>
                <a:gd name="T1" fmla="*/ 72 h 186"/>
                <a:gd name="T2" fmla="*/ 97 w 101"/>
                <a:gd name="T3" fmla="*/ 68 h 186"/>
                <a:gd name="T4" fmla="*/ 64 w 101"/>
                <a:gd name="T5" fmla="*/ 68 h 186"/>
                <a:gd name="T6" fmla="*/ 84 w 101"/>
                <a:gd name="T7" fmla="*/ 6 h 186"/>
                <a:gd name="T8" fmla="*/ 84 w 101"/>
                <a:gd name="T9" fmla="*/ 6 h 186"/>
                <a:gd name="T10" fmla="*/ 85 w 101"/>
                <a:gd name="T11" fmla="*/ 4 h 186"/>
                <a:gd name="T12" fmla="*/ 80 w 101"/>
                <a:gd name="T13" fmla="*/ 0 h 186"/>
                <a:gd name="T14" fmla="*/ 38 w 101"/>
                <a:gd name="T15" fmla="*/ 0 h 186"/>
                <a:gd name="T16" fmla="*/ 34 w 101"/>
                <a:gd name="T17" fmla="*/ 3 h 186"/>
                <a:gd name="T18" fmla="*/ 34 w 101"/>
                <a:gd name="T19" fmla="*/ 3 h 186"/>
                <a:gd name="T20" fmla="*/ 0 w 101"/>
                <a:gd name="T21" fmla="*/ 104 h 186"/>
                <a:gd name="T22" fmla="*/ 0 w 101"/>
                <a:gd name="T23" fmla="*/ 104 h 186"/>
                <a:gd name="T24" fmla="*/ 0 w 101"/>
                <a:gd name="T25" fmla="*/ 106 h 186"/>
                <a:gd name="T26" fmla="*/ 4 w 101"/>
                <a:gd name="T27" fmla="*/ 110 h 186"/>
                <a:gd name="T28" fmla="*/ 42 w 101"/>
                <a:gd name="T29" fmla="*/ 110 h 186"/>
                <a:gd name="T30" fmla="*/ 34 w 101"/>
                <a:gd name="T31" fmla="*/ 181 h 186"/>
                <a:gd name="T32" fmla="*/ 34 w 101"/>
                <a:gd name="T33" fmla="*/ 181 h 186"/>
                <a:gd name="T34" fmla="*/ 34 w 101"/>
                <a:gd name="T35" fmla="*/ 182 h 186"/>
                <a:gd name="T36" fmla="*/ 38 w 101"/>
                <a:gd name="T37" fmla="*/ 186 h 186"/>
                <a:gd name="T38" fmla="*/ 42 w 101"/>
                <a:gd name="T39" fmla="*/ 183 h 186"/>
                <a:gd name="T40" fmla="*/ 42 w 101"/>
                <a:gd name="T41" fmla="*/ 183 h 186"/>
                <a:gd name="T42" fmla="*/ 101 w 101"/>
                <a:gd name="T43" fmla="*/ 74 h 186"/>
                <a:gd name="T44" fmla="*/ 101 w 101"/>
                <a:gd name="T45" fmla="*/ 74 h 186"/>
                <a:gd name="T46" fmla="*/ 101 w 101"/>
                <a:gd name="T47" fmla="*/ 72 h 186"/>
                <a:gd name="T48" fmla="*/ 45 w 101"/>
                <a:gd name="T49" fmla="*/ 160 h 186"/>
                <a:gd name="T50" fmla="*/ 51 w 101"/>
                <a:gd name="T51" fmla="*/ 106 h 186"/>
                <a:gd name="T52" fmla="*/ 51 w 101"/>
                <a:gd name="T53" fmla="*/ 106 h 186"/>
                <a:gd name="T54" fmla="*/ 51 w 101"/>
                <a:gd name="T55" fmla="*/ 106 h 186"/>
                <a:gd name="T56" fmla="*/ 47 w 101"/>
                <a:gd name="T57" fmla="*/ 101 h 186"/>
                <a:gd name="T58" fmla="*/ 10 w 101"/>
                <a:gd name="T59" fmla="*/ 101 h 186"/>
                <a:gd name="T60" fmla="*/ 41 w 101"/>
                <a:gd name="T61" fmla="*/ 9 h 186"/>
                <a:gd name="T62" fmla="*/ 75 w 101"/>
                <a:gd name="T63" fmla="*/ 9 h 186"/>
                <a:gd name="T64" fmla="*/ 54 w 101"/>
                <a:gd name="T65" fmla="*/ 71 h 186"/>
                <a:gd name="T66" fmla="*/ 54 w 101"/>
                <a:gd name="T67" fmla="*/ 71 h 186"/>
                <a:gd name="T68" fmla="*/ 54 w 101"/>
                <a:gd name="T69" fmla="*/ 72 h 186"/>
                <a:gd name="T70" fmla="*/ 58 w 101"/>
                <a:gd name="T71" fmla="*/ 76 h 186"/>
                <a:gd name="T72" fmla="*/ 90 w 101"/>
                <a:gd name="T73" fmla="*/ 76 h 186"/>
                <a:gd name="T74" fmla="*/ 45 w 101"/>
                <a:gd name="T75" fmla="*/ 1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86">
                  <a:moveTo>
                    <a:pt x="101" y="72"/>
                  </a:moveTo>
                  <a:cubicBezTo>
                    <a:pt x="101" y="70"/>
                    <a:pt x="100" y="68"/>
                    <a:pt x="97" y="68"/>
                  </a:cubicBezTo>
                  <a:cubicBezTo>
                    <a:pt x="64" y="68"/>
                    <a:pt x="64" y="68"/>
                    <a:pt x="64" y="68"/>
                  </a:cubicBezTo>
                  <a:cubicBezTo>
                    <a:pt x="84" y="6"/>
                    <a:pt x="84" y="6"/>
                    <a:pt x="84" y="6"/>
                  </a:cubicBezTo>
                  <a:cubicBezTo>
                    <a:pt x="84" y="6"/>
                    <a:pt x="84" y="6"/>
                    <a:pt x="84" y="6"/>
                  </a:cubicBezTo>
                  <a:cubicBezTo>
                    <a:pt x="84" y="5"/>
                    <a:pt x="85" y="5"/>
                    <a:pt x="85" y="4"/>
                  </a:cubicBezTo>
                  <a:cubicBezTo>
                    <a:pt x="85" y="2"/>
                    <a:pt x="83" y="0"/>
                    <a:pt x="80" y="0"/>
                  </a:cubicBezTo>
                  <a:cubicBezTo>
                    <a:pt x="38" y="0"/>
                    <a:pt x="38" y="0"/>
                    <a:pt x="38" y="0"/>
                  </a:cubicBezTo>
                  <a:cubicBezTo>
                    <a:pt x="36" y="0"/>
                    <a:pt x="35" y="1"/>
                    <a:pt x="34" y="3"/>
                  </a:cubicBezTo>
                  <a:cubicBezTo>
                    <a:pt x="34" y="3"/>
                    <a:pt x="34" y="3"/>
                    <a:pt x="34" y="3"/>
                  </a:cubicBezTo>
                  <a:cubicBezTo>
                    <a:pt x="0" y="104"/>
                    <a:pt x="0" y="104"/>
                    <a:pt x="0" y="104"/>
                  </a:cubicBezTo>
                  <a:cubicBezTo>
                    <a:pt x="0" y="104"/>
                    <a:pt x="0" y="104"/>
                    <a:pt x="0" y="104"/>
                  </a:cubicBezTo>
                  <a:cubicBezTo>
                    <a:pt x="0" y="105"/>
                    <a:pt x="0" y="105"/>
                    <a:pt x="0" y="106"/>
                  </a:cubicBezTo>
                  <a:cubicBezTo>
                    <a:pt x="0" y="108"/>
                    <a:pt x="2" y="110"/>
                    <a:pt x="4" y="110"/>
                  </a:cubicBezTo>
                  <a:cubicBezTo>
                    <a:pt x="42" y="110"/>
                    <a:pt x="42" y="110"/>
                    <a:pt x="42" y="110"/>
                  </a:cubicBezTo>
                  <a:cubicBezTo>
                    <a:pt x="34" y="181"/>
                    <a:pt x="34" y="181"/>
                    <a:pt x="34" y="181"/>
                  </a:cubicBezTo>
                  <a:cubicBezTo>
                    <a:pt x="34" y="181"/>
                    <a:pt x="34" y="181"/>
                    <a:pt x="34" y="181"/>
                  </a:cubicBezTo>
                  <a:cubicBezTo>
                    <a:pt x="34" y="181"/>
                    <a:pt x="34" y="181"/>
                    <a:pt x="34" y="182"/>
                  </a:cubicBezTo>
                  <a:cubicBezTo>
                    <a:pt x="34" y="184"/>
                    <a:pt x="36" y="186"/>
                    <a:pt x="38" y="186"/>
                  </a:cubicBezTo>
                  <a:cubicBezTo>
                    <a:pt x="40" y="186"/>
                    <a:pt x="41" y="185"/>
                    <a:pt x="42" y="183"/>
                  </a:cubicBezTo>
                  <a:cubicBezTo>
                    <a:pt x="42" y="183"/>
                    <a:pt x="42" y="183"/>
                    <a:pt x="42" y="183"/>
                  </a:cubicBezTo>
                  <a:cubicBezTo>
                    <a:pt x="101" y="74"/>
                    <a:pt x="101" y="74"/>
                    <a:pt x="101" y="74"/>
                  </a:cubicBezTo>
                  <a:cubicBezTo>
                    <a:pt x="101" y="74"/>
                    <a:pt x="101" y="74"/>
                    <a:pt x="101" y="74"/>
                  </a:cubicBezTo>
                  <a:cubicBezTo>
                    <a:pt x="101" y="73"/>
                    <a:pt x="101" y="73"/>
                    <a:pt x="101" y="72"/>
                  </a:cubicBezTo>
                  <a:close/>
                  <a:moveTo>
                    <a:pt x="45" y="160"/>
                  </a:moveTo>
                  <a:cubicBezTo>
                    <a:pt x="51" y="106"/>
                    <a:pt x="51" y="106"/>
                    <a:pt x="51" y="106"/>
                  </a:cubicBezTo>
                  <a:cubicBezTo>
                    <a:pt x="51" y="106"/>
                    <a:pt x="51" y="106"/>
                    <a:pt x="51" y="106"/>
                  </a:cubicBezTo>
                  <a:cubicBezTo>
                    <a:pt x="51" y="106"/>
                    <a:pt x="51" y="106"/>
                    <a:pt x="51" y="106"/>
                  </a:cubicBezTo>
                  <a:cubicBezTo>
                    <a:pt x="51" y="103"/>
                    <a:pt x="49" y="101"/>
                    <a:pt x="47" y="101"/>
                  </a:cubicBezTo>
                  <a:cubicBezTo>
                    <a:pt x="10" y="101"/>
                    <a:pt x="10" y="101"/>
                    <a:pt x="10" y="101"/>
                  </a:cubicBezTo>
                  <a:cubicBezTo>
                    <a:pt x="41" y="9"/>
                    <a:pt x="41" y="9"/>
                    <a:pt x="41" y="9"/>
                  </a:cubicBezTo>
                  <a:cubicBezTo>
                    <a:pt x="75" y="9"/>
                    <a:pt x="75" y="9"/>
                    <a:pt x="75" y="9"/>
                  </a:cubicBezTo>
                  <a:cubicBezTo>
                    <a:pt x="54" y="71"/>
                    <a:pt x="54" y="71"/>
                    <a:pt x="54" y="71"/>
                  </a:cubicBezTo>
                  <a:cubicBezTo>
                    <a:pt x="54" y="71"/>
                    <a:pt x="54" y="71"/>
                    <a:pt x="54" y="71"/>
                  </a:cubicBezTo>
                  <a:cubicBezTo>
                    <a:pt x="54" y="71"/>
                    <a:pt x="54" y="71"/>
                    <a:pt x="54" y="72"/>
                  </a:cubicBezTo>
                  <a:cubicBezTo>
                    <a:pt x="54" y="74"/>
                    <a:pt x="56" y="76"/>
                    <a:pt x="58" y="76"/>
                  </a:cubicBezTo>
                  <a:cubicBezTo>
                    <a:pt x="90" y="76"/>
                    <a:pt x="90" y="76"/>
                    <a:pt x="90" y="76"/>
                  </a:cubicBezTo>
                  <a:lnTo>
                    <a:pt x="45" y="160"/>
                  </a:ln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57" name="组合 56"/>
          <p:cNvGrpSpPr/>
          <p:nvPr/>
        </p:nvGrpSpPr>
        <p:grpSpPr>
          <a:xfrm>
            <a:off x="6334444" y="4716580"/>
            <a:ext cx="1114091" cy="1133662"/>
            <a:chOff x="6334444" y="4716580"/>
            <a:chExt cx="1114091" cy="1133662"/>
          </a:xfrm>
        </p:grpSpPr>
        <p:sp>
          <p:nvSpPr>
            <p:cNvPr id="19" name="işľíďe"/>
            <p:cNvSpPr/>
            <p:nvPr/>
          </p:nvSpPr>
          <p:spPr>
            <a:xfrm>
              <a:off x="6334444" y="4716580"/>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8" name="ïSľïḍé"/>
            <p:cNvSpPr>
              <a:spLocks/>
            </p:cNvSpPr>
            <p:nvPr/>
          </p:nvSpPr>
          <p:spPr bwMode="auto">
            <a:xfrm>
              <a:off x="6717068" y="5066867"/>
              <a:ext cx="334166" cy="408961"/>
            </a:xfrm>
            <a:custGeom>
              <a:avLst/>
              <a:gdLst>
                <a:gd name="T0" fmla="*/ 152 w 152"/>
                <a:gd name="T1" fmla="*/ 131 h 186"/>
                <a:gd name="T2" fmla="*/ 118 w 152"/>
                <a:gd name="T3" fmla="*/ 59 h 186"/>
                <a:gd name="T4" fmla="*/ 92 w 152"/>
                <a:gd name="T5" fmla="*/ 20 h 186"/>
                <a:gd name="T6" fmla="*/ 92 w 152"/>
                <a:gd name="T7" fmla="*/ 17 h 186"/>
                <a:gd name="T8" fmla="*/ 76 w 152"/>
                <a:gd name="T9" fmla="*/ 0 h 186"/>
                <a:gd name="T10" fmla="*/ 59 w 152"/>
                <a:gd name="T11" fmla="*/ 17 h 186"/>
                <a:gd name="T12" fmla="*/ 59 w 152"/>
                <a:gd name="T13" fmla="*/ 20 h 186"/>
                <a:gd name="T14" fmla="*/ 33 w 152"/>
                <a:gd name="T15" fmla="*/ 59 h 186"/>
                <a:gd name="T16" fmla="*/ 0 w 152"/>
                <a:gd name="T17" fmla="*/ 131 h 186"/>
                <a:gd name="T18" fmla="*/ 50 w 152"/>
                <a:gd name="T19" fmla="*/ 159 h 186"/>
                <a:gd name="T20" fmla="*/ 50 w 152"/>
                <a:gd name="T21" fmla="*/ 161 h 186"/>
                <a:gd name="T22" fmla="*/ 76 w 152"/>
                <a:gd name="T23" fmla="*/ 186 h 186"/>
                <a:gd name="T24" fmla="*/ 101 w 152"/>
                <a:gd name="T25" fmla="*/ 161 h 186"/>
                <a:gd name="T26" fmla="*/ 101 w 152"/>
                <a:gd name="T27" fmla="*/ 159 h 186"/>
                <a:gd name="T28" fmla="*/ 152 w 152"/>
                <a:gd name="T29" fmla="*/ 131 h 186"/>
                <a:gd name="T30" fmla="*/ 76 w 152"/>
                <a:gd name="T31" fmla="*/ 9 h 186"/>
                <a:gd name="T32" fmla="*/ 84 w 152"/>
                <a:gd name="T33" fmla="*/ 17 h 186"/>
                <a:gd name="T34" fmla="*/ 76 w 152"/>
                <a:gd name="T35" fmla="*/ 26 h 186"/>
                <a:gd name="T36" fmla="*/ 67 w 152"/>
                <a:gd name="T37" fmla="*/ 17 h 186"/>
                <a:gd name="T38" fmla="*/ 76 w 152"/>
                <a:gd name="T39" fmla="*/ 9 h 186"/>
                <a:gd name="T40" fmla="*/ 20 w 152"/>
                <a:gd name="T41" fmla="*/ 108 h 186"/>
                <a:gd name="T42" fmla="*/ 42 w 152"/>
                <a:gd name="T43" fmla="*/ 59 h 186"/>
                <a:gd name="T44" fmla="*/ 63 w 152"/>
                <a:gd name="T45" fmla="*/ 28 h 186"/>
                <a:gd name="T46" fmla="*/ 76 w 152"/>
                <a:gd name="T47" fmla="*/ 34 h 186"/>
                <a:gd name="T48" fmla="*/ 88 w 152"/>
                <a:gd name="T49" fmla="*/ 28 h 186"/>
                <a:gd name="T50" fmla="*/ 109 w 152"/>
                <a:gd name="T51" fmla="*/ 59 h 186"/>
                <a:gd name="T52" fmla="*/ 131 w 152"/>
                <a:gd name="T53" fmla="*/ 108 h 186"/>
                <a:gd name="T54" fmla="*/ 136 w 152"/>
                <a:gd name="T55" fmla="*/ 113 h 186"/>
                <a:gd name="T56" fmla="*/ 76 w 152"/>
                <a:gd name="T57" fmla="*/ 127 h 186"/>
                <a:gd name="T58" fmla="*/ 15 w 152"/>
                <a:gd name="T59" fmla="*/ 114 h 186"/>
                <a:gd name="T60" fmla="*/ 20 w 152"/>
                <a:gd name="T61" fmla="*/ 108 h 186"/>
                <a:gd name="T62" fmla="*/ 76 w 152"/>
                <a:gd name="T63" fmla="*/ 177 h 186"/>
                <a:gd name="T64" fmla="*/ 59 w 152"/>
                <a:gd name="T65" fmla="*/ 161 h 186"/>
                <a:gd name="T66" fmla="*/ 59 w 152"/>
                <a:gd name="T67" fmla="*/ 160 h 186"/>
                <a:gd name="T68" fmla="*/ 76 w 152"/>
                <a:gd name="T69" fmla="*/ 161 h 186"/>
                <a:gd name="T70" fmla="*/ 92 w 152"/>
                <a:gd name="T71" fmla="*/ 160 h 186"/>
                <a:gd name="T72" fmla="*/ 92 w 152"/>
                <a:gd name="T73" fmla="*/ 161 h 186"/>
                <a:gd name="T74" fmla="*/ 76 w 152"/>
                <a:gd name="T75" fmla="*/ 177 h 186"/>
                <a:gd name="T76" fmla="*/ 76 w 152"/>
                <a:gd name="T77" fmla="*/ 152 h 186"/>
                <a:gd name="T78" fmla="*/ 8 w 152"/>
                <a:gd name="T79" fmla="*/ 131 h 186"/>
                <a:gd name="T80" fmla="*/ 11 w 152"/>
                <a:gd name="T81" fmla="*/ 120 h 186"/>
                <a:gd name="T82" fmla="*/ 76 w 152"/>
                <a:gd name="T83" fmla="*/ 135 h 186"/>
                <a:gd name="T84" fmla="*/ 140 w 152"/>
                <a:gd name="T85" fmla="*/ 120 h 186"/>
                <a:gd name="T86" fmla="*/ 143 w 152"/>
                <a:gd name="T87" fmla="*/ 131 h 186"/>
                <a:gd name="T88" fmla="*/ 76 w 152"/>
                <a:gd name="T89"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186">
                  <a:moveTo>
                    <a:pt x="152" y="131"/>
                  </a:moveTo>
                  <a:cubicBezTo>
                    <a:pt x="152" y="101"/>
                    <a:pt x="118" y="101"/>
                    <a:pt x="118" y="59"/>
                  </a:cubicBezTo>
                  <a:cubicBezTo>
                    <a:pt x="118" y="42"/>
                    <a:pt x="107" y="27"/>
                    <a:pt x="92" y="20"/>
                  </a:cubicBezTo>
                  <a:cubicBezTo>
                    <a:pt x="92" y="19"/>
                    <a:pt x="92" y="18"/>
                    <a:pt x="92" y="17"/>
                  </a:cubicBezTo>
                  <a:cubicBezTo>
                    <a:pt x="92" y="8"/>
                    <a:pt x="85" y="0"/>
                    <a:pt x="76" y="0"/>
                  </a:cubicBezTo>
                  <a:cubicBezTo>
                    <a:pt x="66" y="0"/>
                    <a:pt x="59" y="8"/>
                    <a:pt x="59" y="17"/>
                  </a:cubicBezTo>
                  <a:cubicBezTo>
                    <a:pt x="59" y="18"/>
                    <a:pt x="59" y="19"/>
                    <a:pt x="59" y="20"/>
                  </a:cubicBezTo>
                  <a:cubicBezTo>
                    <a:pt x="44" y="27"/>
                    <a:pt x="33" y="42"/>
                    <a:pt x="33" y="59"/>
                  </a:cubicBezTo>
                  <a:cubicBezTo>
                    <a:pt x="33" y="101"/>
                    <a:pt x="0" y="101"/>
                    <a:pt x="0" y="131"/>
                  </a:cubicBezTo>
                  <a:cubicBezTo>
                    <a:pt x="0" y="144"/>
                    <a:pt x="21" y="155"/>
                    <a:pt x="50" y="159"/>
                  </a:cubicBezTo>
                  <a:cubicBezTo>
                    <a:pt x="50" y="159"/>
                    <a:pt x="50" y="160"/>
                    <a:pt x="50" y="161"/>
                  </a:cubicBezTo>
                  <a:cubicBezTo>
                    <a:pt x="50" y="174"/>
                    <a:pt x="62" y="186"/>
                    <a:pt x="76" y="186"/>
                  </a:cubicBezTo>
                  <a:cubicBezTo>
                    <a:pt x="90" y="186"/>
                    <a:pt x="101" y="174"/>
                    <a:pt x="101" y="161"/>
                  </a:cubicBezTo>
                  <a:cubicBezTo>
                    <a:pt x="101" y="160"/>
                    <a:pt x="101" y="159"/>
                    <a:pt x="101" y="159"/>
                  </a:cubicBezTo>
                  <a:cubicBezTo>
                    <a:pt x="130" y="155"/>
                    <a:pt x="152" y="144"/>
                    <a:pt x="152" y="131"/>
                  </a:cubicBezTo>
                  <a:close/>
                  <a:moveTo>
                    <a:pt x="76" y="9"/>
                  </a:moveTo>
                  <a:cubicBezTo>
                    <a:pt x="80" y="9"/>
                    <a:pt x="84" y="12"/>
                    <a:pt x="84" y="17"/>
                  </a:cubicBezTo>
                  <a:cubicBezTo>
                    <a:pt x="84" y="22"/>
                    <a:pt x="80" y="26"/>
                    <a:pt x="76" y="26"/>
                  </a:cubicBezTo>
                  <a:cubicBezTo>
                    <a:pt x="71" y="26"/>
                    <a:pt x="67" y="22"/>
                    <a:pt x="67" y="17"/>
                  </a:cubicBezTo>
                  <a:cubicBezTo>
                    <a:pt x="67" y="12"/>
                    <a:pt x="71" y="9"/>
                    <a:pt x="76" y="9"/>
                  </a:cubicBezTo>
                  <a:close/>
                  <a:moveTo>
                    <a:pt x="20" y="108"/>
                  </a:moveTo>
                  <a:cubicBezTo>
                    <a:pt x="30" y="98"/>
                    <a:pt x="42" y="86"/>
                    <a:pt x="42" y="59"/>
                  </a:cubicBezTo>
                  <a:cubicBezTo>
                    <a:pt x="42" y="45"/>
                    <a:pt x="51" y="33"/>
                    <a:pt x="63" y="28"/>
                  </a:cubicBezTo>
                  <a:cubicBezTo>
                    <a:pt x="66" y="32"/>
                    <a:pt x="70" y="34"/>
                    <a:pt x="76" y="34"/>
                  </a:cubicBezTo>
                  <a:cubicBezTo>
                    <a:pt x="81" y="34"/>
                    <a:pt x="85" y="32"/>
                    <a:pt x="88" y="28"/>
                  </a:cubicBezTo>
                  <a:cubicBezTo>
                    <a:pt x="101" y="33"/>
                    <a:pt x="109" y="45"/>
                    <a:pt x="109" y="59"/>
                  </a:cubicBezTo>
                  <a:cubicBezTo>
                    <a:pt x="109" y="86"/>
                    <a:pt x="121" y="98"/>
                    <a:pt x="131" y="108"/>
                  </a:cubicBezTo>
                  <a:cubicBezTo>
                    <a:pt x="133" y="110"/>
                    <a:pt x="134" y="112"/>
                    <a:pt x="136" y="113"/>
                  </a:cubicBezTo>
                  <a:cubicBezTo>
                    <a:pt x="128" y="121"/>
                    <a:pt x="104" y="127"/>
                    <a:pt x="76" y="127"/>
                  </a:cubicBezTo>
                  <a:cubicBezTo>
                    <a:pt x="47" y="127"/>
                    <a:pt x="23" y="121"/>
                    <a:pt x="15" y="114"/>
                  </a:cubicBezTo>
                  <a:cubicBezTo>
                    <a:pt x="17" y="112"/>
                    <a:pt x="19" y="110"/>
                    <a:pt x="20" y="108"/>
                  </a:cubicBezTo>
                  <a:close/>
                  <a:moveTo>
                    <a:pt x="76" y="177"/>
                  </a:moveTo>
                  <a:cubicBezTo>
                    <a:pt x="66" y="177"/>
                    <a:pt x="59" y="170"/>
                    <a:pt x="59" y="161"/>
                  </a:cubicBezTo>
                  <a:cubicBezTo>
                    <a:pt x="59" y="160"/>
                    <a:pt x="59" y="160"/>
                    <a:pt x="59" y="160"/>
                  </a:cubicBezTo>
                  <a:cubicBezTo>
                    <a:pt x="64" y="160"/>
                    <a:pt x="70" y="161"/>
                    <a:pt x="76" y="161"/>
                  </a:cubicBezTo>
                  <a:cubicBezTo>
                    <a:pt x="81" y="161"/>
                    <a:pt x="87" y="160"/>
                    <a:pt x="92" y="160"/>
                  </a:cubicBezTo>
                  <a:cubicBezTo>
                    <a:pt x="92" y="160"/>
                    <a:pt x="92" y="160"/>
                    <a:pt x="92" y="161"/>
                  </a:cubicBezTo>
                  <a:cubicBezTo>
                    <a:pt x="92" y="170"/>
                    <a:pt x="85" y="177"/>
                    <a:pt x="76" y="177"/>
                  </a:cubicBezTo>
                  <a:close/>
                  <a:moveTo>
                    <a:pt x="76" y="152"/>
                  </a:moveTo>
                  <a:cubicBezTo>
                    <a:pt x="32" y="152"/>
                    <a:pt x="8" y="138"/>
                    <a:pt x="8" y="131"/>
                  </a:cubicBezTo>
                  <a:cubicBezTo>
                    <a:pt x="8" y="126"/>
                    <a:pt x="9" y="123"/>
                    <a:pt x="11" y="120"/>
                  </a:cubicBezTo>
                  <a:cubicBezTo>
                    <a:pt x="23" y="129"/>
                    <a:pt x="47" y="135"/>
                    <a:pt x="76" y="135"/>
                  </a:cubicBezTo>
                  <a:cubicBezTo>
                    <a:pt x="104" y="135"/>
                    <a:pt x="129" y="129"/>
                    <a:pt x="140" y="120"/>
                  </a:cubicBezTo>
                  <a:cubicBezTo>
                    <a:pt x="142" y="123"/>
                    <a:pt x="143" y="126"/>
                    <a:pt x="143" y="131"/>
                  </a:cubicBezTo>
                  <a:cubicBezTo>
                    <a:pt x="143" y="138"/>
                    <a:pt x="119" y="152"/>
                    <a:pt x="76" y="152"/>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55" name="组合 54"/>
          <p:cNvGrpSpPr/>
          <p:nvPr/>
        </p:nvGrpSpPr>
        <p:grpSpPr>
          <a:xfrm>
            <a:off x="8146754" y="1728484"/>
            <a:ext cx="1114091" cy="1133662"/>
            <a:chOff x="8146754" y="1728484"/>
            <a:chExt cx="1114091" cy="1133662"/>
          </a:xfrm>
        </p:grpSpPr>
        <p:sp>
          <p:nvSpPr>
            <p:cNvPr id="21" name="iṧḻidè"/>
            <p:cNvSpPr/>
            <p:nvPr/>
          </p:nvSpPr>
          <p:spPr>
            <a:xfrm>
              <a:off x="8146754" y="1728484"/>
              <a:ext cx="1114091" cy="1133662"/>
            </a:xfrm>
            <a:prstGeom prst="ellipse">
              <a:avLst/>
            </a:prstGeom>
            <a:solidFill>
              <a:schemeClr val="bg2"/>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4378">
                <a:lnSpc>
                  <a:spcPct val="150000"/>
                </a:lnSpc>
              </a:pPr>
              <a:endParaRPr sz="1100" dirty="0">
                <a:solidFill>
                  <a:schemeClr val="tx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9" name="íṣľîde"/>
            <p:cNvSpPr>
              <a:spLocks/>
            </p:cNvSpPr>
            <p:nvPr/>
          </p:nvSpPr>
          <p:spPr bwMode="auto">
            <a:xfrm>
              <a:off x="8499919" y="2106117"/>
              <a:ext cx="407756" cy="408961"/>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34" name="组合 33"/>
          <p:cNvGrpSpPr/>
          <p:nvPr/>
        </p:nvGrpSpPr>
        <p:grpSpPr>
          <a:xfrm>
            <a:off x="2378160" y="1811509"/>
            <a:ext cx="2133781" cy="1061059"/>
            <a:chOff x="1541720" y="2349127"/>
            <a:chExt cx="2133781" cy="1061059"/>
          </a:xfrm>
        </p:grpSpPr>
        <p:sp>
          <p:nvSpPr>
            <p:cNvPr id="35" name="文本框 34"/>
            <p:cNvSpPr txBox="1"/>
            <p:nvPr/>
          </p:nvSpPr>
          <p:spPr>
            <a:xfrm>
              <a:off x="1541720" y="2349127"/>
              <a:ext cx="2133781" cy="452432"/>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职能技巧培训</a:t>
              </a:r>
            </a:p>
          </p:txBody>
        </p:sp>
        <p:sp>
          <p:nvSpPr>
            <p:cNvPr id="36" name="文本框 35"/>
            <p:cNvSpPr txBox="1"/>
            <p:nvPr/>
          </p:nvSpPr>
          <p:spPr>
            <a:xfrm>
              <a:off x="1541720" y="2687681"/>
              <a:ext cx="2042476" cy="722505"/>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7" name="组合 36"/>
          <p:cNvGrpSpPr/>
          <p:nvPr/>
        </p:nvGrpSpPr>
        <p:grpSpPr>
          <a:xfrm>
            <a:off x="5924376" y="1811509"/>
            <a:ext cx="2133781" cy="1061059"/>
            <a:chOff x="1541720" y="2349127"/>
            <a:chExt cx="2133781" cy="1061059"/>
          </a:xfrm>
        </p:grpSpPr>
        <p:sp>
          <p:nvSpPr>
            <p:cNvPr id="38" name="文本框 37"/>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团队合作培训</a:t>
              </a:r>
            </a:p>
          </p:txBody>
        </p:sp>
        <p:sp>
          <p:nvSpPr>
            <p:cNvPr id="39" name="文本框 38"/>
            <p:cNvSpPr txBox="1"/>
            <p:nvPr/>
          </p:nvSpPr>
          <p:spPr>
            <a:xfrm>
              <a:off x="1541720" y="2687681"/>
              <a:ext cx="2042476" cy="722505"/>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0" name="组合 39"/>
          <p:cNvGrpSpPr/>
          <p:nvPr/>
        </p:nvGrpSpPr>
        <p:grpSpPr>
          <a:xfrm>
            <a:off x="9401427" y="1811509"/>
            <a:ext cx="2133781" cy="1061059"/>
            <a:chOff x="1541720" y="2349127"/>
            <a:chExt cx="2133781" cy="1061059"/>
          </a:xfrm>
        </p:grpSpPr>
        <p:sp>
          <p:nvSpPr>
            <p:cNvPr id="41" name="文本框 40"/>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执行力培训</a:t>
              </a:r>
            </a:p>
          </p:txBody>
        </p:sp>
        <p:sp>
          <p:nvSpPr>
            <p:cNvPr id="42" name="文本框 41"/>
            <p:cNvSpPr txBox="1"/>
            <p:nvPr/>
          </p:nvSpPr>
          <p:spPr>
            <a:xfrm>
              <a:off x="1541720" y="2687681"/>
              <a:ext cx="2042476" cy="722505"/>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3" name="组合 42"/>
          <p:cNvGrpSpPr/>
          <p:nvPr/>
        </p:nvGrpSpPr>
        <p:grpSpPr>
          <a:xfrm>
            <a:off x="7597632" y="4774865"/>
            <a:ext cx="2133781" cy="1061059"/>
            <a:chOff x="1541720" y="2349127"/>
            <a:chExt cx="2133781" cy="1061059"/>
          </a:xfrm>
        </p:grpSpPr>
        <p:sp>
          <p:nvSpPr>
            <p:cNvPr id="44" name="文本框 43"/>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领导力培训</a:t>
              </a:r>
            </a:p>
          </p:txBody>
        </p:sp>
        <p:sp>
          <p:nvSpPr>
            <p:cNvPr id="45" name="文本框 44"/>
            <p:cNvSpPr txBox="1"/>
            <p:nvPr/>
          </p:nvSpPr>
          <p:spPr>
            <a:xfrm>
              <a:off x="1633025" y="2687681"/>
              <a:ext cx="2042476" cy="722505"/>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6" name="组合 45"/>
          <p:cNvGrpSpPr/>
          <p:nvPr/>
        </p:nvGrpSpPr>
        <p:grpSpPr>
          <a:xfrm>
            <a:off x="4100367" y="4774865"/>
            <a:ext cx="2133781" cy="1061059"/>
            <a:chOff x="1541720" y="2349127"/>
            <a:chExt cx="2133781" cy="1061059"/>
          </a:xfrm>
        </p:grpSpPr>
        <p:sp>
          <p:nvSpPr>
            <p:cNvPr id="47" name="文本框 46"/>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执行力培训</a:t>
              </a:r>
            </a:p>
          </p:txBody>
        </p:sp>
        <p:sp>
          <p:nvSpPr>
            <p:cNvPr id="48" name="文本框 47"/>
            <p:cNvSpPr txBox="1"/>
            <p:nvPr/>
          </p:nvSpPr>
          <p:spPr>
            <a:xfrm>
              <a:off x="1633025" y="2687681"/>
              <a:ext cx="2042476" cy="722505"/>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9" name="组合 48"/>
          <p:cNvGrpSpPr/>
          <p:nvPr/>
        </p:nvGrpSpPr>
        <p:grpSpPr>
          <a:xfrm>
            <a:off x="619498" y="4774865"/>
            <a:ext cx="2133781" cy="1061059"/>
            <a:chOff x="1541720" y="2349127"/>
            <a:chExt cx="2133781" cy="1061059"/>
          </a:xfrm>
        </p:grpSpPr>
        <p:sp>
          <p:nvSpPr>
            <p:cNvPr id="50" name="文本框 49"/>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销售技巧培训</a:t>
              </a:r>
            </a:p>
          </p:txBody>
        </p:sp>
        <p:sp>
          <p:nvSpPr>
            <p:cNvPr id="51" name="文本框 50"/>
            <p:cNvSpPr txBox="1"/>
            <p:nvPr/>
          </p:nvSpPr>
          <p:spPr>
            <a:xfrm>
              <a:off x="1633025" y="2687681"/>
              <a:ext cx="2042476" cy="722505"/>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添加文字说明</a:t>
              </a:r>
              <a:endParaRPr lang="en-US" altLang="zh-CN" sz="105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67" name="直接连接符 66"/>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8"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年度培训情况</a:t>
            </a:r>
          </a:p>
        </p:txBody>
      </p:sp>
      <p:cxnSp>
        <p:nvCxnSpPr>
          <p:cNvPr id="69" name="直接连接符 68"/>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5661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500" fill="hold"/>
                                        <p:tgtEl>
                                          <p:spTgt spid="56"/>
                                        </p:tgtEl>
                                        <p:attrNameLst>
                                          <p:attrName>ppt_w</p:attrName>
                                        </p:attrNameLst>
                                      </p:cBhvr>
                                      <p:tavLst>
                                        <p:tav tm="0">
                                          <p:val>
                                            <p:fltVal val="0"/>
                                          </p:val>
                                        </p:tav>
                                        <p:tav tm="100000">
                                          <p:val>
                                            <p:strVal val="#ppt_w"/>
                                          </p:val>
                                        </p:tav>
                                      </p:tavLst>
                                    </p:anim>
                                    <p:anim calcmode="lin" valueType="num">
                                      <p:cBhvr>
                                        <p:cTn id="12" dur="500" fill="hold"/>
                                        <p:tgtEl>
                                          <p:spTgt spid="56"/>
                                        </p:tgtEl>
                                        <p:attrNameLst>
                                          <p:attrName>ppt_h</p:attrName>
                                        </p:attrNameLst>
                                      </p:cBhvr>
                                      <p:tavLst>
                                        <p:tav tm="0">
                                          <p:val>
                                            <p:fltVal val="0"/>
                                          </p:val>
                                        </p:tav>
                                        <p:tav tm="100000">
                                          <p:val>
                                            <p:strVal val="#ppt_h"/>
                                          </p:val>
                                        </p:tav>
                                      </p:tavLst>
                                    </p:anim>
                                    <p:animEffect transition="in" filter="fade">
                                      <p:cBhvr>
                                        <p:cTn id="13" dur="500"/>
                                        <p:tgtEl>
                                          <p:spTgt spid="56"/>
                                        </p:tgtEl>
                                      </p:cBhvr>
                                    </p:animEffect>
                                  </p:childTnLst>
                                </p:cTn>
                              </p:par>
                              <p:par>
                                <p:cTn id="14" presetID="53" presetClass="entr" presetSubtype="16" fill="hold" nodeType="withEffect">
                                  <p:stCondLst>
                                    <p:cond delay="0"/>
                                  </p:stCondLst>
                                  <p:childTnLst>
                                    <p:set>
                                      <p:cBhvr>
                                        <p:cTn id="15" dur="1" fill="hold">
                                          <p:stCondLst>
                                            <p:cond delay="0"/>
                                          </p:stCondLst>
                                        </p:cTn>
                                        <p:tgtEl>
                                          <p:spTgt spid="57"/>
                                        </p:tgtEl>
                                        <p:attrNameLst>
                                          <p:attrName>style.visibility</p:attrName>
                                        </p:attrNameLst>
                                      </p:cBhvr>
                                      <p:to>
                                        <p:strVal val="visible"/>
                                      </p:to>
                                    </p:set>
                                    <p:anim calcmode="lin" valueType="num">
                                      <p:cBhvr>
                                        <p:cTn id="16" dur="500" fill="hold"/>
                                        <p:tgtEl>
                                          <p:spTgt spid="57"/>
                                        </p:tgtEl>
                                        <p:attrNameLst>
                                          <p:attrName>ppt_w</p:attrName>
                                        </p:attrNameLst>
                                      </p:cBhvr>
                                      <p:tavLst>
                                        <p:tav tm="0">
                                          <p:val>
                                            <p:fltVal val="0"/>
                                          </p:val>
                                        </p:tav>
                                        <p:tav tm="100000">
                                          <p:val>
                                            <p:strVal val="#ppt_w"/>
                                          </p:val>
                                        </p:tav>
                                      </p:tavLst>
                                    </p:anim>
                                    <p:anim calcmode="lin" valueType="num">
                                      <p:cBhvr>
                                        <p:cTn id="17" dur="500" fill="hold"/>
                                        <p:tgtEl>
                                          <p:spTgt spid="57"/>
                                        </p:tgtEl>
                                        <p:attrNameLst>
                                          <p:attrName>ppt_h</p:attrName>
                                        </p:attrNameLst>
                                      </p:cBhvr>
                                      <p:tavLst>
                                        <p:tav tm="0">
                                          <p:val>
                                            <p:fltVal val="0"/>
                                          </p:val>
                                        </p:tav>
                                        <p:tav tm="100000">
                                          <p:val>
                                            <p:strVal val="#ppt_h"/>
                                          </p:val>
                                        </p:tav>
                                      </p:tavLst>
                                    </p:anim>
                                    <p:animEffect transition="in" filter="fade">
                                      <p:cBhvr>
                                        <p:cTn id="18" dur="500"/>
                                        <p:tgtEl>
                                          <p:spTgt spid="57"/>
                                        </p:tgtEl>
                                      </p:cBhvr>
                                    </p:animEffect>
                                  </p:childTnLst>
                                </p:cTn>
                              </p:par>
                              <p:par>
                                <p:cTn id="19" presetID="53" presetClass="entr" presetSubtype="16"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p:cTn id="21" dur="500" fill="hold"/>
                                        <p:tgtEl>
                                          <p:spTgt spid="58"/>
                                        </p:tgtEl>
                                        <p:attrNameLst>
                                          <p:attrName>ppt_w</p:attrName>
                                        </p:attrNameLst>
                                      </p:cBhvr>
                                      <p:tavLst>
                                        <p:tav tm="0">
                                          <p:val>
                                            <p:fltVal val="0"/>
                                          </p:val>
                                        </p:tav>
                                        <p:tav tm="100000">
                                          <p:val>
                                            <p:strVal val="#ppt_w"/>
                                          </p:val>
                                        </p:tav>
                                      </p:tavLst>
                                    </p:anim>
                                    <p:anim calcmode="lin" valueType="num">
                                      <p:cBhvr>
                                        <p:cTn id="22" dur="500" fill="hold"/>
                                        <p:tgtEl>
                                          <p:spTgt spid="58"/>
                                        </p:tgtEl>
                                        <p:attrNameLst>
                                          <p:attrName>ppt_h</p:attrName>
                                        </p:attrNameLst>
                                      </p:cBhvr>
                                      <p:tavLst>
                                        <p:tav tm="0">
                                          <p:val>
                                            <p:fltVal val="0"/>
                                          </p:val>
                                        </p:tav>
                                        <p:tav tm="100000">
                                          <p:val>
                                            <p:strVal val="#ppt_h"/>
                                          </p:val>
                                        </p:tav>
                                      </p:tavLst>
                                    </p:anim>
                                    <p:animEffect transition="in" filter="fade">
                                      <p:cBhvr>
                                        <p:cTn id="23" dur="500"/>
                                        <p:tgtEl>
                                          <p:spTgt spid="58"/>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nodeType="withEffect">
                                  <p:stCondLst>
                                    <p:cond delay="0"/>
                                  </p:stCondLst>
                                  <p:childTnLst>
                                    <p:set>
                                      <p:cBhvr>
                                        <p:cTn id="35" dur="1" fill="hold">
                                          <p:stCondLst>
                                            <p:cond delay="0"/>
                                          </p:stCondLst>
                                        </p:cTn>
                                        <p:tgtEl>
                                          <p:spTgt spid="55"/>
                                        </p:tgtEl>
                                        <p:attrNameLst>
                                          <p:attrName>style.visibility</p:attrName>
                                        </p:attrNameLst>
                                      </p:cBhvr>
                                      <p:to>
                                        <p:strVal val="visible"/>
                                      </p:to>
                                    </p:set>
                                    <p:anim calcmode="lin" valueType="num">
                                      <p:cBhvr>
                                        <p:cTn id="36" dur="500" fill="hold"/>
                                        <p:tgtEl>
                                          <p:spTgt spid="55"/>
                                        </p:tgtEl>
                                        <p:attrNameLst>
                                          <p:attrName>ppt_w</p:attrName>
                                        </p:attrNameLst>
                                      </p:cBhvr>
                                      <p:tavLst>
                                        <p:tav tm="0">
                                          <p:val>
                                            <p:fltVal val="0"/>
                                          </p:val>
                                        </p:tav>
                                        <p:tav tm="100000">
                                          <p:val>
                                            <p:strVal val="#ppt_w"/>
                                          </p:val>
                                        </p:tav>
                                      </p:tavLst>
                                    </p:anim>
                                    <p:anim calcmode="lin" valueType="num">
                                      <p:cBhvr>
                                        <p:cTn id="37" dur="500" fill="hold"/>
                                        <p:tgtEl>
                                          <p:spTgt spid="55"/>
                                        </p:tgtEl>
                                        <p:attrNameLst>
                                          <p:attrName>ppt_h</p:attrName>
                                        </p:attrNameLst>
                                      </p:cBhvr>
                                      <p:tavLst>
                                        <p:tav tm="0">
                                          <p:val>
                                            <p:fltVal val="0"/>
                                          </p:val>
                                        </p:tav>
                                        <p:tav tm="100000">
                                          <p:val>
                                            <p:strVal val="#ppt_h"/>
                                          </p:val>
                                        </p:tav>
                                      </p:tavLst>
                                    </p:anim>
                                    <p:animEffect transition="in" filter="fade">
                                      <p:cBhvr>
                                        <p:cTn id="38" dur="500"/>
                                        <p:tgtEl>
                                          <p:spTgt spid="55"/>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p:tgtEl>
                                          <p:spTgt spid="34"/>
                                        </p:tgtEl>
                                        <p:attrNameLst>
                                          <p:attrName>ppt_x</p:attrName>
                                        </p:attrNameLst>
                                      </p:cBhvr>
                                      <p:tavLst>
                                        <p:tav tm="0">
                                          <p:val>
                                            <p:strVal val="#ppt_x-#ppt_w*1.125000"/>
                                          </p:val>
                                        </p:tav>
                                        <p:tav tm="100000">
                                          <p:val>
                                            <p:strVal val="#ppt_x"/>
                                          </p:val>
                                        </p:tav>
                                      </p:tavLst>
                                    </p:anim>
                                    <p:animEffect transition="in" filter="wipe(right)">
                                      <p:cBhvr>
                                        <p:cTn id="43" dur="500"/>
                                        <p:tgtEl>
                                          <p:spTgt spid="34"/>
                                        </p:tgtEl>
                                      </p:cBhvr>
                                    </p:animEffect>
                                  </p:childTnLst>
                                </p:cTn>
                              </p:par>
                              <p:par>
                                <p:cTn id="44" presetID="12" presetClass="entr" presetSubtype="8"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p:tgtEl>
                                          <p:spTgt spid="37"/>
                                        </p:tgtEl>
                                        <p:attrNameLst>
                                          <p:attrName>ppt_x</p:attrName>
                                        </p:attrNameLst>
                                      </p:cBhvr>
                                      <p:tavLst>
                                        <p:tav tm="0">
                                          <p:val>
                                            <p:strVal val="#ppt_x-#ppt_w*1.125000"/>
                                          </p:val>
                                        </p:tav>
                                        <p:tav tm="100000">
                                          <p:val>
                                            <p:strVal val="#ppt_x"/>
                                          </p:val>
                                        </p:tav>
                                      </p:tavLst>
                                    </p:anim>
                                    <p:animEffect transition="in" filter="wipe(right)">
                                      <p:cBhvr>
                                        <p:cTn id="47" dur="500"/>
                                        <p:tgtEl>
                                          <p:spTgt spid="37"/>
                                        </p:tgtEl>
                                      </p:cBhvr>
                                    </p:animEffect>
                                  </p:childTnLst>
                                </p:cTn>
                              </p:par>
                              <p:par>
                                <p:cTn id="48" presetID="12" presetClass="entr" presetSubtype="8"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p:tgtEl>
                                          <p:spTgt spid="40"/>
                                        </p:tgtEl>
                                        <p:attrNameLst>
                                          <p:attrName>ppt_x</p:attrName>
                                        </p:attrNameLst>
                                      </p:cBhvr>
                                      <p:tavLst>
                                        <p:tav tm="0">
                                          <p:val>
                                            <p:strVal val="#ppt_x-#ppt_w*1.125000"/>
                                          </p:val>
                                        </p:tav>
                                        <p:tav tm="100000">
                                          <p:val>
                                            <p:strVal val="#ppt_x"/>
                                          </p:val>
                                        </p:tav>
                                      </p:tavLst>
                                    </p:anim>
                                    <p:animEffect transition="in" filter="wipe(right)">
                                      <p:cBhvr>
                                        <p:cTn id="51" dur="500"/>
                                        <p:tgtEl>
                                          <p:spTgt spid="40"/>
                                        </p:tgtEl>
                                      </p:cBhvr>
                                    </p:animEffect>
                                  </p:childTnLst>
                                </p:cTn>
                              </p:par>
                              <p:par>
                                <p:cTn id="52" presetID="12" presetClass="entr" presetSubtype="2" fill="hold" nodeType="withEffect">
                                  <p:stCondLst>
                                    <p:cond delay="0"/>
                                  </p:stCondLst>
                                  <p:childTnLst>
                                    <p:set>
                                      <p:cBhvr>
                                        <p:cTn id="53" dur="1" fill="hold">
                                          <p:stCondLst>
                                            <p:cond delay="0"/>
                                          </p:stCondLst>
                                        </p:cTn>
                                        <p:tgtEl>
                                          <p:spTgt spid="43"/>
                                        </p:tgtEl>
                                        <p:attrNameLst>
                                          <p:attrName>style.visibility</p:attrName>
                                        </p:attrNameLst>
                                      </p:cBhvr>
                                      <p:to>
                                        <p:strVal val="visible"/>
                                      </p:to>
                                    </p:set>
                                    <p:anim calcmode="lin" valueType="num">
                                      <p:cBhvr additive="base">
                                        <p:cTn id="54" dur="500"/>
                                        <p:tgtEl>
                                          <p:spTgt spid="43"/>
                                        </p:tgtEl>
                                        <p:attrNameLst>
                                          <p:attrName>ppt_x</p:attrName>
                                        </p:attrNameLst>
                                      </p:cBhvr>
                                      <p:tavLst>
                                        <p:tav tm="0">
                                          <p:val>
                                            <p:strVal val="#ppt_x+#ppt_w*1.125000"/>
                                          </p:val>
                                        </p:tav>
                                        <p:tav tm="100000">
                                          <p:val>
                                            <p:strVal val="#ppt_x"/>
                                          </p:val>
                                        </p:tav>
                                      </p:tavLst>
                                    </p:anim>
                                    <p:animEffect transition="in" filter="wipe(left)">
                                      <p:cBhvr>
                                        <p:cTn id="55" dur="500"/>
                                        <p:tgtEl>
                                          <p:spTgt spid="43"/>
                                        </p:tgtEl>
                                      </p:cBhvr>
                                    </p:animEffect>
                                  </p:childTnLst>
                                </p:cTn>
                              </p:par>
                              <p:par>
                                <p:cTn id="56" presetID="12" presetClass="entr" presetSubtype="2"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 calcmode="lin" valueType="num">
                                      <p:cBhvr additive="base">
                                        <p:cTn id="58" dur="500"/>
                                        <p:tgtEl>
                                          <p:spTgt spid="46"/>
                                        </p:tgtEl>
                                        <p:attrNameLst>
                                          <p:attrName>ppt_x</p:attrName>
                                        </p:attrNameLst>
                                      </p:cBhvr>
                                      <p:tavLst>
                                        <p:tav tm="0">
                                          <p:val>
                                            <p:strVal val="#ppt_x+#ppt_w*1.125000"/>
                                          </p:val>
                                        </p:tav>
                                        <p:tav tm="100000">
                                          <p:val>
                                            <p:strVal val="#ppt_x"/>
                                          </p:val>
                                        </p:tav>
                                      </p:tavLst>
                                    </p:anim>
                                    <p:animEffect transition="in" filter="wipe(left)">
                                      <p:cBhvr>
                                        <p:cTn id="59" dur="500"/>
                                        <p:tgtEl>
                                          <p:spTgt spid="46"/>
                                        </p:tgtEl>
                                      </p:cBhvr>
                                    </p:animEffect>
                                  </p:childTnLst>
                                </p:cTn>
                              </p:par>
                              <p:par>
                                <p:cTn id="60" presetID="12" presetClass="entr" presetSubtype="2"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p:tgtEl>
                                          <p:spTgt spid="49"/>
                                        </p:tgtEl>
                                        <p:attrNameLst>
                                          <p:attrName>ppt_x</p:attrName>
                                        </p:attrNameLst>
                                      </p:cBhvr>
                                      <p:tavLst>
                                        <p:tav tm="0">
                                          <p:val>
                                            <p:strVal val="#ppt_x+#ppt_w*1.125000"/>
                                          </p:val>
                                        </p:tav>
                                        <p:tav tm="100000">
                                          <p:val>
                                            <p:strVal val="#ppt_x"/>
                                          </p:val>
                                        </p:tav>
                                      </p:tavLst>
                                    </p:anim>
                                    <p:animEffect transition="in" filter="wipe(left)">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08246" y="2424859"/>
            <a:ext cx="3110706"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dirty="0">
                <a:solidFill>
                  <a:srgbClr val="191919"/>
                </a:solidFill>
              </a:rPr>
              <a:t>自我评价</a:t>
            </a:r>
          </a:p>
        </p:txBody>
      </p:sp>
      <p:sp>
        <p:nvSpPr>
          <p:cNvPr id="12" name="文本框 11"/>
          <p:cNvSpPr txBox="1"/>
          <p:nvPr/>
        </p:nvSpPr>
        <p:spPr>
          <a:xfrm>
            <a:off x="5808246" y="3612592"/>
            <a:ext cx="4671068"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tx1">
                    <a:lumMod val="75000"/>
                    <a:lumOff val="25000"/>
                  </a:schemeClr>
                </a:solidFill>
              </a:rPr>
              <a:t>The user can demonstrate on a projector </a:t>
            </a:r>
            <a:r>
              <a:rPr lang="en-US" altLang="zh-CN" sz="1400" dirty="0" err="1">
                <a:solidFill>
                  <a:schemeClr val="tx1">
                    <a:lumMod val="75000"/>
                    <a:lumOff val="25000"/>
                  </a:schemeClr>
                </a:solidFill>
              </a:rPr>
              <a:t>orThe</a:t>
            </a:r>
            <a:r>
              <a:rPr lang="en-US" altLang="zh-CN" sz="1400" dirty="0">
                <a:solidFill>
                  <a:schemeClr val="tx1">
                    <a:lumMod val="75000"/>
                    <a:lumOff val="25000"/>
                  </a:schemeClr>
                </a:solidFill>
              </a:rPr>
              <a:t> user can demonstrate on a projector or computer, or print the presentation</a:t>
            </a:r>
          </a:p>
        </p:txBody>
      </p:sp>
      <p:cxnSp>
        <p:nvCxnSpPr>
          <p:cNvPr id="4" name="直接连接符 3"/>
          <p:cNvCxnSpPr/>
          <p:nvPr/>
        </p:nvCxnSpPr>
        <p:spPr>
          <a:xfrm>
            <a:off x="5920353" y="3313263"/>
            <a:ext cx="29985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006820" y="1229537"/>
            <a:ext cx="3800348" cy="4408404"/>
            <a:chOff x="1006820" y="1229537"/>
            <a:chExt cx="3800348" cy="440840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5588" t="20893" r="62629" b="13562"/>
            <a:stretch/>
          </p:blipFill>
          <p:spPr>
            <a:xfrm>
              <a:off x="1006820" y="1229537"/>
              <a:ext cx="3800348" cy="4408404"/>
            </a:xfrm>
            <a:prstGeom prst="rect">
              <a:avLst/>
            </a:prstGeom>
            <a:effectLst>
              <a:outerShdw blurRad="190500" dist="127000" dir="2700000" algn="tl" rotWithShape="0">
                <a:prstClr val="black">
                  <a:alpha val="40000"/>
                </a:prstClr>
              </a:outerShdw>
            </a:effectLst>
          </p:spPr>
        </p:pic>
        <p:sp>
          <p:nvSpPr>
            <p:cNvPr id="5" name="矩形 4"/>
            <p:cNvSpPr/>
            <p:nvPr/>
          </p:nvSpPr>
          <p:spPr>
            <a:xfrm>
              <a:off x="1989575" y="2139630"/>
              <a:ext cx="2270454" cy="2650211"/>
            </a:xfrm>
            <a:prstGeom prst="rect">
              <a:avLst/>
            </a:prstGeom>
            <a:solidFill>
              <a:srgbClr val="E5E8ED"/>
            </a:solidFill>
            <a:ln>
              <a:noFill/>
            </a:ln>
            <a:effectLst>
              <a:innerShdw blurRad="304800" dist="762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00216" y="2532580"/>
              <a:ext cx="1210588" cy="1200329"/>
            </a:xfrm>
            <a:prstGeom prst="rect">
              <a:avLst/>
            </a:prstGeom>
            <a:noFill/>
          </p:spPr>
          <p:txBody>
            <a:bodyPr wrap="none" rtlCol="0">
              <a:spAutoFit/>
              <a:scene3d>
                <a:camera prst="orthographicFront"/>
                <a:lightRig rig="threePt" dir="t"/>
              </a:scene3d>
              <a:sp3d contourW="12700"/>
            </a:bodyPr>
            <a:lstStyle/>
            <a:p>
              <a:pPr algn="r"/>
              <a:r>
                <a:rPr lang="en-US" altLang="zh-CN" sz="7200" b="1" dirty="0">
                  <a:solidFill>
                    <a:srgbClr val="191919"/>
                  </a:solidFill>
                </a:rPr>
                <a:t>02</a:t>
              </a:r>
              <a:endParaRPr lang="zh-CN" altLang="en-US" sz="7200" b="1" dirty="0">
                <a:solidFill>
                  <a:srgbClr val="191919"/>
                </a:solidFill>
              </a:endParaRPr>
            </a:p>
          </p:txBody>
        </p:sp>
        <p:sp>
          <p:nvSpPr>
            <p:cNvPr id="13" name="文本框 12"/>
            <p:cNvSpPr txBox="1"/>
            <p:nvPr/>
          </p:nvSpPr>
          <p:spPr>
            <a:xfrm>
              <a:off x="2360141" y="3732319"/>
              <a:ext cx="1290738" cy="584775"/>
            </a:xfrm>
            <a:prstGeom prst="rect">
              <a:avLst/>
            </a:prstGeom>
            <a:noFill/>
          </p:spPr>
          <p:txBody>
            <a:bodyPr wrap="none" rtlCol="0">
              <a:spAutoFit/>
              <a:scene3d>
                <a:camera prst="orthographicFront"/>
                <a:lightRig rig="threePt" dir="t"/>
              </a:scene3d>
              <a:sp3d contourW="12700"/>
            </a:bodyPr>
            <a:lstStyle/>
            <a:p>
              <a:pPr algn="r"/>
              <a:r>
                <a:rPr lang="en-US" altLang="zh-CN" sz="3200" b="1" spc="600" dirty="0">
                  <a:solidFill>
                    <a:srgbClr val="191919"/>
                  </a:solidFill>
                </a:rPr>
                <a:t>Part</a:t>
              </a:r>
              <a:endParaRPr lang="zh-CN" altLang="en-US" sz="3200" b="1" spc="600" dirty="0">
                <a:solidFill>
                  <a:srgbClr val="191919"/>
                </a:solidFill>
              </a:endParaRPr>
            </a:p>
          </p:txBody>
        </p:sp>
      </p:grpSp>
    </p:spTree>
    <p:extLst>
      <p:ext uri="{BB962C8B-B14F-4D97-AF65-F5344CB8AC3E}">
        <p14:creationId xmlns:p14="http://schemas.microsoft.com/office/powerpoint/2010/main" val="641506186"/>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75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53109" y="2062843"/>
            <a:ext cx="2736718" cy="3279442"/>
            <a:chOff x="5394700" y="1317507"/>
            <a:chExt cx="2444433" cy="3279442"/>
          </a:xfrm>
        </p:grpSpPr>
        <p:sp>
          <p:nvSpPr>
            <p:cNvPr id="19"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工作表现概述</a:t>
              </a:r>
              <a:endParaRPr lang="en-US" sz="2000" dirty="0">
                <a:latin typeface="+mn-ea"/>
              </a:endParaRPr>
            </a:p>
          </p:txBody>
        </p:sp>
        <p:sp>
          <p:nvSpPr>
            <p:cNvPr id="20" name="文本框 19"/>
            <p:cNvSpPr txBox="1"/>
            <p:nvPr/>
          </p:nvSpPr>
          <p:spPr>
            <a:xfrm>
              <a:off x="5394701" y="1734627"/>
              <a:ext cx="2286776" cy="2862322"/>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sz="1200" dirty="0">
                  <a:solidFill>
                    <a:schemeClr val="bg1">
                      <a:lumMod val="50000"/>
                    </a:schemeClr>
                  </a:solidFill>
                </a:rPr>
                <a:t>The user can demonstrate on a projector or computer, or print the presentation and make it into a film to be used in a wider </a:t>
              </a:r>
              <a:r>
                <a:rPr lang="en-US" altLang="zh-CN" sz="1200" dirty="0" err="1">
                  <a:solidFill>
                    <a:schemeClr val="bg1">
                      <a:lumMod val="50000"/>
                    </a:schemeClr>
                  </a:solidFill>
                </a:rPr>
                <a:t>fieldThe</a:t>
              </a:r>
              <a:r>
                <a:rPr lang="en-US" altLang="zh-CN" sz="1200" dirty="0">
                  <a:solidFill>
                    <a:schemeClr val="bg1">
                      <a:lumMod val="50000"/>
                    </a:schemeClr>
                  </a:solidFill>
                </a:rPr>
                <a:t> user can demonstrate on a projector or computer, or print the presentation and make it into a film to be used in a wider field</a:t>
              </a:r>
            </a:p>
            <a:p>
              <a:pPr>
                <a:lnSpc>
                  <a:spcPct val="125000"/>
                </a:lnSpc>
              </a:pPr>
              <a:r>
                <a:rPr lang="en-US" altLang="zh-CN" sz="1200" dirty="0">
                  <a:solidFill>
                    <a:schemeClr val="bg1">
                      <a:lumMod val="50000"/>
                    </a:schemeClr>
                  </a:solidFill>
                </a:rPr>
                <a:t>The user can demonstrate on a projector or computer, or print the presentation and make it into a film to be used in a wider </a:t>
              </a:r>
              <a:r>
                <a:rPr lang="en-US" altLang="zh-CN" sz="1200" dirty="0" err="1">
                  <a:solidFill>
                    <a:schemeClr val="bg1">
                      <a:lumMod val="50000"/>
                    </a:schemeClr>
                  </a:solidFill>
                </a:rPr>
                <a:t>fiel</a:t>
              </a:r>
              <a:endParaRPr lang="en-US" altLang="zh-CN" sz="1200" dirty="0">
                <a:solidFill>
                  <a:schemeClr val="bg1">
                    <a:lumMod val="50000"/>
                  </a:schemeClr>
                </a:solidFill>
              </a:endParaRPr>
            </a:p>
          </p:txBody>
        </p:sp>
      </p:grpSp>
      <p:grpSp>
        <p:nvGrpSpPr>
          <p:cNvPr id="45" name="组合 44"/>
          <p:cNvGrpSpPr/>
          <p:nvPr/>
        </p:nvGrpSpPr>
        <p:grpSpPr>
          <a:xfrm>
            <a:off x="8432074" y="1988185"/>
            <a:ext cx="2776810" cy="461665"/>
            <a:chOff x="8432074" y="2234928"/>
            <a:chExt cx="2776810" cy="461665"/>
          </a:xfrm>
        </p:grpSpPr>
        <p:grpSp>
          <p:nvGrpSpPr>
            <p:cNvPr id="33" name="组合 32"/>
            <p:cNvGrpSpPr/>
            <p:nvPr/>
          </p:nvGrpSpPr>
          <p:grpSpPr>
            <a:xfrm>
              <a:off x="8432074" y="2261165"/>
              <a:ext cx="435428" cy="435428"/>
              <a:chOff x="8533674" y="5262836"/>
              <a:chExt cx="435428" cy="435428"/>
            </a:xfrm>
          </p:grpSpPr>
          <p:sp>
            <p:nvSpPr>
              <p:cNvPr id="34" name="矩形: 圆角 33"/>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7"/>
              <p:cNvSpPr/>
              <p:nvPr/>
            </p:nvSpPr>
            <p:spPr>
              <a:xfrm>
                <a:off x="8652834" y="5362849"/>
                <a:ext cx="197107" cy="23540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20"/>
            <p:cNvSpPr txBox="1"/>
            <p:nvPr/>
          </p:nvSpPr>
          <p:spPr>
            <a:xfrm>
              <a:off x="9040086" y="2234928"/>
              <a:ext cx="2168798"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a:t>
              </a:r>
            </a:p>
          </p:txBody>
        </p:sp>
      </p:grpSp>
      <p:grpSp>
        <p:nvGrpSpPr>
          <p:cNvPr id="46" name="组合 45"/>
          <p:cNvGrpSpPr/>
          <p:nvPr/>
        </p:nvGrpSpPr>
        <p:grpSpPr>
          <a:xfrm>
            <a:off x="8432074" y="2980068"/>
            <a:ext cx="2776810" cy="461665"/>
            <a:chOff x="8432074" y="3226811"/>
            <a:chExt cx="2776810" cy="461665"/>
          </a:xfrm>
        </p:grpSpPr>
        <p:grpSp>
          <p:nvGrpSpPr>
            <p:cNvPr id="36" name="组合 35"/>
            <p:cNvGrpSpPr/>
            <p:nvPr/>
          </p:nvGrpSpPr>
          <p:grpSpPr>
            <a:xfrm>
              <a:off x="8432074" y="3241598"/>
              <a:ext cx="435428" cy="435428"/>
              <a:chOff x="8533674" y="5262836"/>
              <a:chExt cx="435428" cy="435428"/>
            </a:xfrm>
          </p:grpSpPr>
          <p:sp>
            <p:nvSpPr>
              <p:cNvPr id="37" name="矩形: 圆角 36"/>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10"/>
              <p:cNvSpPr/>
              <p:nvPr/>
            </p:nvSpPr>
            <p:spPr>
              <a:xfrm>
                <a:off x="8637634" y="5362849"/>
                <a:ext cx="227507" cy="23540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2" name="文本框 21"/>
            <p:cNvSpPr txBox="1"/>
            <p:nvPr/>
          </p:nvSpPr>
          <p:spPr>
            <a:xfrm>
              <a:off x="9040086" y="3226811"/>
              <a:ext cx="2168798"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a:t>
              </a:r>
            </a:p>
          </p:txBody>
        </p:sp>
      </p:grpSp>
      <p:grpSp>
        <p:nvGrpSpPr>
          <p:cNvPr id="47" name="组合 46"/>
          <p:cNvGrpSpPr/>
          <p:nvPr/>
        </p:nvGrpSpPr>
        <p:grpSpPr>
          <a:xfrm>
            <a:off x="8432074" y="3966808"/>
            <a:ext cx="2776810" cy="461665"/>
            <a:chOff x="8432074" y="4213551"/>
            <a:chExt cx="2776810" cy="461665"/>
          </a:xfrm>
        </p:grpSpPr>
        <p:grpSp>
          <p:nvGrpSpPr>
            <p:cNvPr id="39" name="组合 38"/>
            <p:cNvGrpSpPr/>
            <p:nvPr/>
          </p:nvGrpSpPr>
          <p:grpSpPr>
            <a:xfrm>
              <a:off x="8432074" y="4222031"/>
              <a:ext cx="435428" cy="435428"/>
              <a:chOff x="8533674" y="5262836"/>
              <a:chExt cx="435428" cy="435428"/>
            </a:xfrm>
          </p:grpSpPr>
          <p:sp>
            <p:nvSpPr>
              <p:cNvPr id="40" name="矩形: 圆角 39"/>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13"/>
              <p:cNvSpPr/>
              <p:nvPr/>
            </p:nvSpPr>
            <p:spPr>
              <a:xfrm>
                <a:off x="8649173" y="5362849"/>
                <a:ext cx="204430" cy="235402"/>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3" name="文本框 22"/>
            <p:cNvSpPr txBox="1"/>
            <p:nvPr/>
          </p:nvSpPr>
          <p:spPr>
            <a:xfrm>
              <a:off x="9040086" y="4213551"/>
              <a:ext cx="2168798"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a:t>
              </a:r>
            </a:p>
          </p:txBody>
        </p:sp>
      </p:grpSp>
      <p:grpSp>
        <p:nvGrpSpPr>
          <p:cNvPr id="48" name="组合 47"/>
          <p:cNvGrpSpPr/>
          <p:nvPr/>
        </p:nvGrpSpPr>
        <p:grpSpPr>
          <a:xfrm>
            <a:off x="8432074" y="4942372"/>
            <a:ext cx="2776810" cy="461665"/>
            <a:chOff x="8432074" y="5189115"/>
            <a:chExt cx="2776810" cy="461665"/>
          </a:xfrm>
        </p:grpSpPr>
        <p:grpSp>
          <p:nvGrpSpPr>
            <p:cNvPr id="42" name="组合 41"/>
            <p:cNvGrpSpPr/>
            <p:nvPr/>
          </p:nvGrpSpPr>
          <p:grpSpPr>
            <a:xfrm>
              <a:off x="8432074" y="5202464"/>
              <a:ext cx="435428" cy="435428"/>
              <a:chOff x="8533674" y="5262836"/>
              <a:chExt cx="435428" cy="435428"/>
            </a:xfrm>
          </p:grpSpPr>
          <p:sp>
            <p:nvSpPr>
              <p:cNvPr id="43" name="矩形: 圆角 42"/>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16"/>
              <p:cNvSpPr/>
              <p:nvPr/>
            </p:nvSpPr>
            <p:spPr>
              <a:xfrm>
                <a:off x="8633687" y="5370367"/>
                <a:ext cx="235402" cy="22036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4" name="文本框 23"/>
            <p:cNvSpPr txBox="1"/>
            <p:nvPr/>
          </p:nvSpPr>
          <p:spPr>
            <a:xfrm>
              <a:off x="9040086" y="5189115"/>
              <a:ext cx="2168798"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a:t>
              </a:r>
            </a:p>
          </p:txBody>
        </p:sp>
      </p:grpSp>
      <p:pic>
        <p:nvPicPr>
          <p:cNvPr id="32" name="图片占位符 31"/>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a:xfrm>
            <a:off x="3889828" y="1709623"/>
            <a:ext cx="4209145" cy="4024768"/>
          </a:xfrm>
        </p:spPr>
      </p:pic>
      <p:cxnSp>
        <p:nvCxnSpPr>
          <p:cNvPr id="28" name="直接连接符 27"/>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综合工作能力</a:t>
            </a:r>
            <a:endParaRPr lang="en-US" sz="2400" b="1" spc="300" dirty="0">
              <a:latin typeface="+mn-ea"/>
            </a:endParaRPr>
          </a:p>
        </p:txBody>
      </p:sp>
      <p:cxnSp>
        <p:nvCxnSpPr>
          <p:cNvPr id="31" name="直接连接符 30"/>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2777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additive="base">
                                        <p:cTn id="23" dur="500" fill="hold"/>
                                        <p:tgtEl>
                                          <p:spTgt spid="46"/>
                                        </p:tgtEl>
                                        <p:attrNameLst>
                                          <p:attrName>ppt_x</p:attrName>
                                        </p:attrNameLst>
                                      </p:cBhvr>
                                      <p:tavLst>
                                        <p:tav tm="0">
                                          <p:val>
                                            <p:strVal val="#ppt_x"/>
                                          </p:val>
                                        </p:tav>
                                        <p:tav tm="100000">
                                          <p:val>
                                            <p:strVal val="#ppt_x"/>
                                          </p:val>
                                        </p:tav>
                                      </p:tavLst>
                                    </p:anim>
                                    <p:anim calcmode="lin" valueType="num">
                                      <p:cBhvr additive="base">
                                        <p:cTn id="24" dur="500" fill="hold"/>
                                        <p:tgtEl>
                                          <p:spTgt spid="4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688" y="2081351"/>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575844" y="2081351"/>
            <a:ext cx="2520156" cy="744583"/>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096001" y="2081351"/>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616157" y="2081351"/>
            <a:ext cx="2520156" cy="744583"/>
          </a:xfrm>
          <a:prstGeom prst="rect">
            <a:avLst/>
          </a:pr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9"/>
          <p:cNvSpPr txBox="1"/>
          <p:nvPr/>
        </p:nvSpPr>
        <p:spPr>
          <a:xfrm>
            <a:off x="1055688" y="2253587"/>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预见性</a:t>
            </a:r>
            <a:endParaRPr lang="en-US" sz="2000" dirty="0">
              <a:solidFill>
                <a:schemeClr val="bg1"/>
              </a:solidFill>
              <a:latin typeface="+mn-ea"/>
            </a:endParaRPr>
          </a:p>
        </p:txBody>
      </p:sp>
      <p:sp>
        <p:nvSpPr>
          <p:cNvPr id="11" name="TextBox 19"/>
          <p:cNvSpPr txBox="1"/>
          <p:nvPr/>
        </p:nvSpPr>
        <p:spPr>
          <a:xfrm>
            <a:off x="6095999" y="2253587"/>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真实性</a:t>
            </a:r>
            <a:endParaRPr lang="en-US" sz="2000" dirty="0">
              <a:solidFill>
                <a:schemeClr val="bg1"/>
              </a:solidFill>
              <a:latin typeface="+mn-ea"/>
            </a:endParaRPr>
          </a:p>
        </p:txBody>
      </p:sp>
      <p:sp>
        <p:nvSpPr>
          <p:cNvPr id="12" name="TextBox 19"/>
          <p:cNvSpPr txBox="1"/>
          <p:nvPr/>
        </p:nvSpPr>
        <p:spPr>
          <a:xfrm>
            <a:off x="8616158" y="2253587"/>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适应性</a:t>
            </a:r>
            <a:endParaRPr lang="en-US" sz="2000" dirty="0">
              <a:solidFill>
                <a:schemeClr val="bg1"/>
              </a:solidFill>
              <a:latin typeface="+mn-ea"/>
            </a:endParaRPr>
          </a:p>
        </p:txBody>
      </p:sp>
      <p:sp>
        <p:nvSpPr>
          <p:cNvPr id="13" name="TextBox 19"/>
          <p:cNvSpPr txBox="1"/>
          <p:nvPr/>
        </p:nvSpPr>
        <p:spPr>
          <a:xfrm>
            <a:off x="3575841" y="2253587"/>
            <a:ext cx="2520155"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有效性</a:t>
            </a:r>
            <a:endParaRPr lang="en-US" sz="2000" dirty="0">
              <a:latin typeface="+mn-ea"/>
            </a:endParaRPr>
          </a:p>
        </p:txBody>
      </p:sp>
      <p:grpSp>
        <p:nvGrpSpPr>
          <p:cNvPr id="27" name="组合 26"/>
          <p:cNvGrpSpPr/>
          <p:nvPr/>
        </p:nvGrpSpPr>
        <p:grpSpPr>
          <a:xfrm>
            <a:off x="1194682" y="3370683"/>
            <a:ext cx="2242165" cy="1850785"/>
            <a:chOff x="1194682" y="3472281"/>
            <a:chExt cx="2242165" cy="1850785"/>
          </a:xfrm>
        </p:grpSpPr>
        <p:sp>
          <p:nvSpPr>
            <p:cNvPr id="10" name="文本框 9"/>
            <p:cNvSpPr txBox="1"/>
            <p:nvPr/>
          </p:nvSpPr>
          <p:spPr>
            <a:xfrm>
              <a:off x="1194682" y="4307403"/>
              <a:ext cx="2242165"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23" name="椭圆 16"/>
            <p:cNvSpPr/>
            <p:nvPr/>
          </p:nvSpPr>
          <p:spPr>
            <a:xfrm>
              <a:off x="2043477" y="3472281"/>
              <a:ext cx="544574" cy="499922"/>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8" name="组合 27"/>
          <p:cNvGrpSpPr/>
          <p:nvPr/>
        </p:nvGrpSpPr>
        <p:grpSpPr>
          <a:xfrm>
            <a:off x="3575844" y="3008815"/>
            <a:ext cx="2520156" cy="2593702"/>
            <a:chOff x="3575844" y="3110413"/>
            <a:chExt cx="2520156" cy="2593702"/>
          </a:xfrm>
        </p:grpSpPr>
        <p:sp>
          <p:nvSpPr>
            <p:cNvPr id="7" name="矩形 6"/>
            <p:cNvSpPr/>
            <p:nvPr/>
          </p:nvSpPr>
          <p:spPr>
            <a:xfrm>
              <a:off x="3575844" y="3110413"/>
              <a:ext cx="2520156" cy="2593702"/>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714835" y="4307403"/>
              <a:ext cx="2242165"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24" name="椭圆 17"/>
            <p:cNvSpPr/>
            <p:nvPr/>
          </p:nvSpPr>
          <p:spPr>
            <a:xfrm>
              <a:off x="4609867" y="3449955"/>
              <a:ext cx="452099" cy="544574"/>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9" name="组合 28"/>
          <p:cNvGrpSpPr/>
          <p:nvPr/>
        </p:nvGrpSpPr>
        <p:grpSpPr>
          <a:xfrm>
            <a:off x="6234993" y="3400470"/>
            <a:ext cx="2242165" cy="1820998"/>
            <a:chOff x="6234993" y="3502068"/>
            <a:chExt cx="2242165" cy="1820998"/>
          </a:xfrm>
        </p:grpSpPr>
        <p:sp>
          <p:nvSpPr>
            <p:cNvPr id="15" name="文本框 14"/>
            <p:cNvSpPr txBox="1"/>
            <p:nvPr/>
          </p:nvSpPr>
          <p:spPr>
            <a:xfrm>
              <a:off x="6234993" y="4307403"/>
              <a:ext cx="2242165"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25" name="椭圆 18"/>
            <p:cNvSpPr/>
            <p:nvPr/>
          </p:nvSpPr>
          <p:spPr>
            <a:xfrm>
              <a:off x="7086446" y="3502068"/>
              <a:ext cx="544574" cy="440347"/>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0" name="组合 29"/>
          <p:cNvGrpSpPr/>
          <p:nvPr/>
        </p:nvGrpSpPr>
        <p:grpSpPr>
          <a:xfrm>
            <a:off x="8755152" y="3348357"/>
            <a:ext cx="2242165" cy="1873111"/>
            <a:chOff x="8755152" y="3449955"/>
            <a:chExt cx="2242165" cy="1873111"/>
          </a:xfrm>
        </p:grpSpPr>
        <p:sp>
          <p:nvSpPr>
            <p:cNvPr id="16" name="文本框 15"/>
            <p:cNvSpPr txBox="1"/>
            <p:nvPr/>
          </p:nvSpPr>
          <p:spPr>
            <a:xfrm>
              <a:off x="8755152" y="4307403"/>
              <a:ext cx="2242165" cy="1015663"/>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26" name="椭圆 19"/>
            <p:cNvSpPr/>
            <p:nvPr/>
          </p:nvSpPr>
          <p:spPr>
            <a:xfrm>
              <a:off x="9613079" y="3449955"/>
              <a:ext cx="526310" cy="544574"/>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31" name="直接连接符 30"/>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我所具备的优势</a:t>
            </a:r>
          </a:p>
        </p:txBody>
      </p:sp>
      <p:cxnSp>
        <p:nvCxnSpPr>
          <p:cNvPr id="33" name="直接连接符 32"/>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7903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up)">
                                      <p:cBhvr>
                                        <p:cTn id="48" dur="500"/>
                                        <p:tgtEl>
                                          <p:spTgt spid="27"/>
                                        </p:tgtEl>
                                      </p:cBhvr>
                                    </p:animEffec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055688" y="2597151"/>
            <a:ext cx="3149600" cy="2932793"/>
            <a:chOff x="1055688" y="2901949"/>
            <a:chExt cx="3149600" cy="2932793"/>
          </a:xfrm>
        </p:grpSpPr>
        <p:sp>
          <p:nvSpPr>
            <p:cNvPr id="2" name="矩形 1"/>
            <p:cNvSpPr/>
            <p:nvPr/>
          </p:nvSpPr>
          <p:spPr>
            <a:xfrm>
              <a:off x="1055688" y="2901949"/>
              <a:ext cx="3149600" cy="29327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4"/>
            <p:cNvSpPr/>
            <p:nvPr/>
          </p:nvSpPr>
          <p:spPr>
            <a:xfrm>
              <a:off x="1483857" y="3244334"/>
              <a:ext cx="493486" cy="47818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1411285" y="4154831"/>
              <a:ext cx="2444433" cy="1175547"/>
              <a:chOff x="5394700" y="1317507"/>
              <a:chExt cx="2444433" cy="1175547"/>
            </a:xfrm>
          </p:grpSpPr>
          <p:sp>
            <p:nvSpPr>
              <p:cNvPr id="9"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工作技能的提升</a:t>
                </a:r>
                <a:endParaRPr lang="en-US" sz="2000" dirty="0">
                  <a:latin typeface="+mn-ea"/>
                </a:endParaRPr>
              </a:p>
            </p:txBody>
          </p:sp>
          <p:sp>
            <p:nvSpPr>
              <p:cNvPr id="10" name="文本框 9"/>
              <p:cNvSpPr txBox="1"/>
              <p:nvPr/>
            </p:nvSpPr>
            <p:spPr>
              <a:xfrm>
                <a:off x="5394701" y="1662057"/>
                <a:ext cx="2444432"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grpSp>
        <p:nvGrpSpPr>
          <p:cNvPr id="24" name="组合 23"/>
          <p:cNvGrpSpPr/>
          <p:nvPr/>
        </p:nvGrpSpPr>
        <p:grpSpPr>
          <a:xfrm>
            <a:off x="4521201" y="2597151"/>
            <a:ext cx="3149600" cy="2932793"/>
            <a:chOff x="4521201" y="2901949"/>
            <a:chExt cx="3149600" cy="2932793"/>
          </a:xfrm>
        </p:grpSpPr>
        <p:sp>
          <p:nvSpPr>
            <p:cNvPr id="3" name="矩形 2"/>
            <p:cNvSpPr/>
            <p:nvPr/>
          </p:nvSpPr>
          <p:spPr>
            <a:xfrm>
              <a:off x="4521201" y="2901949"/>
              <a:ext cx="3149600" cy="29327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5"/>
            <p:cNvSpPr/>
            <p:nvPr/>
          </p:nvSpPr>
          <p:spPr>
            <a:xfrm>
              <a:off x="4949369" y="3236685"/>
              <a:ext cx="493486" cy="49348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1" name="组合 10"/>
            <p:cNvGrpSpPr/>
            <p:nvPr/>
          </p:nvGrpSpPr>
          <p:grpSpPr>
            <a:xfrm>
              <a:off x="4876797" y="4154831"/>
              <a:ext cx="2444433" cy="1175547"/>
              <a:chOff x="5394700" y="1317507"/>
              <a:chExt cx="2444433" cy="1175547"/>
            </a:xfrm>
          </p:grpSpPr>
          <p:sp>
            <p:nvSpPr>
              <p:cNvPr id="12"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行业知识的领悟</a:t>
                </a:r>
                <a:endParaRPr lang="en-US" sz="2000" dirty="0">
                  <a:latin typeface="+mn-ea"/>
                </a:endParaRPr>
              </a:p>
            </p:txBody>
          </p:sp>
          <p:sp>
            <p:nvSpPr>
              <p:cNvPr id="13" name="文本框 12"/>
              <p:cNvSpPr txBox="1"/>
              <p:nvPr/>
            </p:nvSpPr>
            <p:spPr>
              <a:xfrm>
                <a:off x="5394701" y="1662057"/>
                <a:ext cx="2444432"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grpSp>
        <p:nvGrpSpPr>
          <p:cNvPr id="25" name="组合 24"/>
          <p:cNvGrpSpPr/>
          <p:nvPr/>
        </p:nvGrpSpPr>
        <p:grpSpPr>
          <a:xfrm>
            <a:off x="7986713" y="2597151"/>
            <a:ext cx="3149600" cy="2932793"/>
            <a:chOff x="7986713" y="2901949"/>
            <a:chExt cx="3149600" cy="2932793"/>
          </a:xfrm>
        </p:grpSpPr>
        <p:sp>
          <p:nvSpPr>
            <p:cNvPr id="4" name="矩形 3"/>
            <p:cNvSpPr/>
            <p:nvPr/>
          </p:nvSpPr>
          <p:spPr>
            <a:xfrm>
              <a:off x="7986713" y="2901949"/>
              <a:ext cx="3149600" cy="29327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6"/>
            <p:cNvSpPr/>
            <p:nvPr/>
          </p:nvSpPr>
          <p:spPr>
            <a:xfrm>
              <a:off x="8441652" y="3236685"/>
              <a:ext cx="439946" cy="493486"/>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4" name="组合 13"/>
            <p:cNvGrpSpPr/>
            <p:nvPr/>
          </p:nvGrpSpPr>
          <p:grpSpPr>
            <a:xfrm>
              <a:off x="8342310" y="4154831"/>
              <a:ext cx="2444433" cy="1175547"/>
              <a:chOff x="5394700" y="1317507"/>
              <a:chExt cx="2444433" cy="1175547"/>
            </a:xfrm>
          </p:grpSpPr>
          <p:sp>
            <p:nvSpPr>
              <p:cNvPr id="15"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销售技巧的提升</a:t>
                </a:r>
                <a:endParaRPr lang="en-US" sz="2000" dirty="0">
                  <a:latin typeface="+mn-ea"/>
                </a:endParaRPr>
              </a:p>
            </p:txBody>
          </p:sp>
          <p:sp>
            <p:nvSpPr>
              <p:cNvPr id="16" name="文本框 15"/>
              <p:cNvSpPr txBox="1"/>
              <p:nvPr/>
            </p:nvSpPr>
            <p:spPr>
              <a:xfrm>
                <a:off x="5394701" y="1662057"/>
                <a:ext cx="2444432"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sp>
        <p:nvSpPr>
          <p:cNvPr id="17" name="文本框 16"/>
          <p:cNvSpPr txBox="1"/>
          <p:nvPr/>
        </p:nvSpPr>
        <p:spPr>
          <a:xfrm>
            <a:off x="1092427" y="1821714"/>
            <a:ext cx="10043886"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a:t>
            </a:r>
            <a:r>
              <a:rPr lang="en-US" altLang="zh-CN" sz="1200" dirty="0" err="1">
                <a:solidFill>
                  <a:schemeClr val="bg1">
                    <a:lumMod val="50000"/>
                  </a:schemeClr>
                </a:solidFill>
              </a:rPr>
              <a:t>fieldThe</a:t>
            </a:r>
            <a:r>
              <a:rPr lang="en-US" altLang="zh-CN" sz="1200" dirty="0">
                <a:solidFill>
                  <a:schemeClr val="bg1">
                    <a:lumMod val="50000"/>
                  </a:schemeClr>
                </a:solidFill>
              </a:rPr>
              <a:t> user can demonstrate on a projector or computer, or print the presentation and make it into a film to be used in a wider field</a:t>
            </a:r>
          </a:p>
        </p:txBody>
      </p:sp>
      <p:cxnSp>
        <p:nvCxnSpPr>
          <p:cNvPr id="26" name="直接连接符 25"/>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我所欠缺的地方</a:t>
            </a:r>
          </a:p>
        </p:txBody>
      </p:sp>
      <p:cxnSp>
        <p:nvCxnSpPr>
          <p:cNvPr id="28" name="直接连接符 27"/>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702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p:cTn id="11" dur="500" fill="hold"/>
                                        <p:tgtEl>
                                          <p:spTgt spid="23"/>
                                        </p:tgtEl>
                                        <p:attrNameLst>
                                          <p:attrName>ppt_w</p:attrName>
                                        </p:attrNameLst>
                                      </p:cBhvr>
                                      <p:tavLst>
                                        <p:tav tm="0">
                                          <p:val>
                                            <p:fltVal val="0"/>
                                          </p:val>
                                        </p:tav>
                                        <p:tav tm="100000">
                                          <p:val>
                                            <p:strVal val="#ppt_w"/>
                                          </p:val>
                                        </p:tav>
                                      </p:tavLst>
                                    </p:anim>
                                    <p:anim calcmode="lin" valueType="num">
                                      <p:cBhvr>
                                        <p:cTn id="12" dur="500" fill="hold"/>
                                        <p:tgtEl>
                                          <p:spTgt spid="23"/>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25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50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306748" y="1995836"/>
            <a:ext cx="4609061" cy="806215"/>
            <a:chOff x="5394700" y="1317507"/>
            <a:chExt cx="4609061" cy="806215"/>
          </a:xfrm>
        </p:grpSpPr>
        <p:sp>
          <p:nvSpPr>
            <p:cNvPr id="6"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我的信条一</a:t>
              </a:r>
            </a:p>
          </p:txBody>
        </p:sp>
        <p:sp>
          <p:nvSpPr>
            <p:cNvPr id="7" name="文本框 6"/>
            <p:cNvSpPr txBox="1"/>
            <p:nvPr/>
          </p:nvSpPr>
          <p:spPr>
            <a:xfrm>
              <a:off x="5394701" y="1662057"/>
              <a:ext cx="4609060"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8" name="组合 7"/>
          <p:cNvGrpSpPr/>
          <p:nvPr/>
        </p:nvGrpSpPr>
        <p:grpSpPr>
          <a:xfrm>
            <a:off x="6306748" y="3293048"/>
            <a:ext cx="4609061" cy="806215"/>
            <a:chOff x="5394700" y="1317507"/>
            <a:chExt cx="4609061" cy="806215"/>
          </a:xfrm>
        </p:grpSpPr>
        <p:sp>
          <p:nvSpPr>
            <p:cNvPr id="9"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我的信条二</a:t>
              </a:r>
            </a:p>
          </p:txBody>
        </p:sp>
        <p:sp>
          <p:nvSpPr>
            <p:cNvPr id="10" name="文本框 9"/>
            <p:cNvSpPr txBox="1"/>
            <p:nvPr/>
          </p:nvSpPr>
          <p:spPr>
            <a:xfrm>
              <a:off x="5394701" y="1662057"/>
              <a:ext cx="4609060"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11" name="组合 10"/>
          <p:cNvGrpSpPr/>
          <p:nvPr/>
        </p:nvGrpSpPr>
        <p:grpSpPr>
          <a:xfrm>
            <a:off x="6306748" y="4590259"/>
            <a:ext cx="4609061" cy="806215"/>
            <a:chOff x="5394700" y="1317507"/>
            <a:chExt cx="4609061" cy="806215"/>
          </a:xfrm>
        </p:grpSpPr>
        <p:sp>
          <p:nvSpPr>
            <p:cNvPr id="12"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我的信条三</a:t>
              </a:r>
            </a:p>
          </p:txBody>
        </p:sp>
        <p:sp>
          <p:nvSpPr>
            <p:cNvPr id="13" name="文本框 12"/>
            <p:cNvSpPr txBox="1"/>
            <p:nvPr/>
          </p:nvSpPr>
          <p:spPr>
            <a:xfrm>
              <a:off x="5394701" y="1662057"/>
              <a:ext cx="4609060"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sp>
        <p:nvSpPr>
          <p:cNvPr id="14" name="文本框 13"/>
          <p:cNvSpPr txBox="1"/>
          <p:nvPr/>
        </p:nvSpPr>
        <p:spPr>
          <a:xfrm>
            <a:off x="1273351" y="4360287"/>
            <a:ext cx="4198585" cy="769441"/>
          </a:xfrm>
          <a:prstGeom prst="rect">
            <a:avLst/>
          </a:prstGeom>
          <a:noFill/>
        </p:spPr>
        <p:txBody>
          <a:bodyPr wrap="none" rtlCol="0">
            <a:spAutoFit/>
            <a:scene3d>
              <a:camera prst="orthographicFront"/>
              <a:lightRig rig="threePt" dir="t"/>
            </a:scene3d>
            <a:sp3d contourW="12700"/>
          </a:bodyPr>
          <a:lstStyle/>
          <a:p>
            <a:pPr algn="ctr"/>
            <a:r>
              <a:rPr lang="en-US" altLang="zh-CN" sz="4400" b="1" dirty="0">
                <a:solidFill>
                  <a:schemeClr val="tx1">
                    <a:lumMod val="75000"/>
                    <a:lumOff val="25000"/>
                  </a:schemeClr>
                </a:solidFill>
              </a:rPr>
              <a:t>POWER POINT</a:t>
            </a:r>
            <a:endParaRPr lang="zh-CN" altLang="en-US" sz="4400" b="1" dirty="0">
              <a:solidFill>
                <a:schemeClr val="tx1">
                  <a:lumMod val="75000"/>
                  <a:lumOff val="25000"/>
                </a:schemeClr>
              </a:solidFill>
            </a:endParaRPr>
          </a:p>
        </p:txBody>
      </p:sp>
      <p:pic>
        <p:nvPicPr>
          <p:cNvPr id="19" name="图片占位符 18"/>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a:xfrm>
            <a:off x="1171804" y="1655246"/>
            <a:ext cx="4401683" cy="4183806"/>
          </a:xfrm>
        </p:spPr>
      </p:pic>
      <p:cxnSp>
        <p:nvCxnSpPr>
          <p:cNvPr id="16" name="直接连接符 15"/>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我的个人信条</a:t>
            </a:r>
          </a:p>
        </p:txBody>
      </p:sp>
      <p:cxnSp>
        <p:nvCxnSpPr>
          <p:cNvPr id="20" name="直接连接符 19"/>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8317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5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1+#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08246" y="2424859"/>
            <a:ext cx="3110706"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dirty="0">
                <a:solidFill>
                  <a:srgbClr val="191919"/>
                </a:solidFill>
              </a:rPr>
              <a:t>工作体会</a:t>
            </a:r>
          </a:p>
        </p:txBody>
      </p:sp>
      <p:sp>
        <p:nvSpPr>
          <p:cNvPr id="12" name="文本框 11"/>
          <p:cNvSpPr txBox="1"/>
          <p:nvPr/>
        </p:nvSpPr>
        <p:spPr>
          <a:xfrm>
            <a:off x="5808246" y="3612592"/>
            <a:ext cx="4671068"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tx1">
                    <a:lumMod val="75000"/>
                    <a:lumOff val="25000"/>
                  </a:schemeClr>
                </a:solidFill>
              </a:rPr>
              <a:t>The user can demonstrate on a projector </a:t>
            </a:r>
            <a:r>
              <a:rPr lang="en-US" altLang="zh-CN" sz="1400" dirty="0" err="1">
                <a:solidFill>
                  <a:schemeClr val="tx1">
                    <a:lumMod val="75000"/>
                    <a:lumOff val="25000"/>
                  </a:schemeClr>
                </a:solidFill>
              </a:rPr>
              <a:t>orThe</a:t>
            </a:r>
            <a:r>
              <a:rPr lang="en-US" altLang="zh-CN" sz="1400" dirty="0">
                <a:solidFill>
                  <a:schemeClr val="tx1">
                    <a:lumMod val="75000"/>
                    <a:lumOff val="25000"/>
                  </a:schemeClr>
                </a:solidFill>
              </a:rPr>
              <a:t> user can demonstrate on a projector or computer, or print the presentation</a:t>
            </a:r>
          </a:p>
        </p:txBody>
      </p:sp>
      <p:cxnSp>
        <p:nvCxnSpPr>
          <p:cNvPr id="4" name="直接连接符 3"/>
          <p:cNvCxnSpPr/>
          <p:nvPr/>
        </p:nvCxnSpPr>
        <p:spPr>
          <a:xfrm>
            <a:off x="5920353" y="3313263"/>
            <a:ext cx="29985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006820" y="1229537"/>
            <a:ext cx="3800348" cy="4408404"/>
            <a:chOff x="1006820" y="1229537"/>
            <a:chExt cx="3800348" cy="440840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5588" t="20893" r="62629" b="13562"/>
            <a:stretch/>
          </p:blipFill>
          <p:spPr>
            <a:xfrm>
              <a:off x="1006820" y="1229537"/>
              <a:ext cx="3800348" cy="4408404"/>
            </a:xfrm>
            <a:prstGeom prst="rect">
              <a:avLst/>
            </a:prstGeom>
            <a:effectLst>
              <a:outerShdw blurRad="190500" dist="127000" dir="2700000" algn="tl" rotWithShape="0">
                <a:prstClr val="black">
                  <a:alpha val="40000"/>
                </a:prstClr>
              </a:outerShdw>
            </a:effectLst>
          </p:spPr>
        </p:pic>
        <p:sp>
          <p:nvSpPr>
            <p:cNvPr id="5" name="矩形 4"/>
            <p:cNvSpPr/>
            <p:nvPr/>
          </p:nvSpPr>
          <p:spPr>
            <a:xfrm>
              <a:off x="1989575" y="2139630"/>
              <a:ext cx="2270454" cy="2650211"/>
            </a:xfrm>
            <a:prstGeom prst="rect">
              <a:avLst/>
            </a:prstGeom>
            <a:solidFill>
              <a:srgbClr val="E5E8ED"/>
            </a:solidFill>
            <a:ln>
              <a:noFill/>
            </a:ln>
            <a:effectLst>
              <a:innerShdw blurRad="304800" dist="762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00216" y="2532580"/>
              <a:ext cx="1210588" cy="1200329"/>
            </a:xfrm>
            <a:prstGeom prst="rect">
              <a:avLst/>
            </a:prstGeom>
            <a:noFill/>
          </p:spPr>
          <p:txBody>
            <a:bodyPr wrap="none" rtlCol="0">
              <a:spAutoFit/>
              <a:scene3d>
                <a:camera prst="orthographicFront"/>
                <a:lightRig rig="threePt" dir="t"/>
              </a:scene3d>
              <a:sp3d contourW="12700"/>
            </a:bodyPr>
            <a:lstStyle/>
            <a:p>
              <a:pPr algn="r"/>
              <a:r>
                <a:rPr lang="en-US" altLang="zh-CN" sz="7200" b="1" dirty="0">
                  <a:solidFill>
                    <a:srgbClr val="191919"/>
                  </a:solidFill>
                </a:rPr>
                <a:t>03</a:t>
              </a:r>
              <a:endParaRPr lang="zh-CN" altLang="en-US" sz="7200" b="1" dirty="0">
                <a:solidFill>
                  <a:srgbClr val="191919"/>
                </a:solidFill>
              </a:endParaRPr>
            </a:p>
          </p:txBody>
        </p:sp>
        <p:sp>
          <p:nvSpPr>
            <p:cNvPr id="13" name="文本框 12"/>
            <p:cNvSpPr txBox="1"/>
            <p:nvPr/>
          </p:nvSpPr>
          <p:spPr>
            <a:xfrm>
              <a:off x="2360141" y="3732319"/>
              <a:ext cx="1290738" cy="584775"/>
            </a:xfrm>
            <a:prstGeom prst="rect">
              <a:avLst/>
            </a:prstGeom>
            <a:noFill/>
          </p:spPr>
          <p:txBody>
            <a:bodyPr wrap="none" rtlCol="0">
              <a:spAutoFit/>
              <a:scene3d>
                <a:camera prst="orthographicFront"/>
                <a:lightRig rig="threePt" dir="t"/>
              </a:scene3d>
              <a:sp3d contourW="12700"/>
            </a:bodyPr>
            <a:lstStyle/>
            <a:p>
              <a:pPr algn="r"/>
              <a:r>
                <a:rPr lang="en-US" altLang="zh-CN" sz="3200" b="1" spc="600" dirty="0">
                  <a:solidFill>
                    <a:srgbClr val="191919"/>
                  </a:solidFill>
                </a:rPr>
                <a:t>Part</a:t>
              </a:r>
              <a:endParaRPr lang="zh-CN" altLang="en-US" sz="3200" b="1" spc="600" dirty="0">
                <a:solidFill>
                  <a:srgbClr val="191919"/>
                </a:solidFill>
              </a:endParaRPr>
            </a:p>
          </p:txBody>
        </p:sp>
      </p:grpSp>
    </p:spTree>
    <p:extLst>
      <p:ext uri="{BB962C8B-B14F-4D97-AF65-F5344CB8AC3E}">
        <p14:creationId xmlns:p14="http://schemas.microsoft.com/office/powerpoint/2010/main" val="76765366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75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62741" y="1901373"/>
            <a:ext cx="4659086" cy="1631950"/>
            <a:chOff x="1262741" y="2220685"/>
            <a:chExt cx="4659086" cy="1631950"/>
          </a:xfrm>
        </p:grpSpPr>
        <p:sp>
          <p:nvSpPr>
            <p:cNvPr id="2" name="矩形 1"/>
            <p:cNvSpPr/>
            <p:nvPr/>
          </p:nvSpPr>
          <p:spPr>
            <a:xfrm>
              <a:off x="1262741" y="2220685"/>
              <a:ext cx="4659086" cy="16319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文本框 11"/>
            <p:cNvSpPr txBox="1"/>
            <p:nvPr/>
          </p:nvSpPr>
          <p:spPr>
            <a:xfrm>
              <a:off x="3211430" y="2411598"/>
              <a:ext cx="2372793" cy="1323439"/>
            </a:xfrm>
            <a:prstGeom prst="rect">
              <a:avLst/>
            </a:prstGeom>
            <a:noFill/>
          </p:spPr>
          <p:txBody>
            <a:bodyPr wrap="square" rtlCol="0">
              <a:spAutoFit/>
              <a:scene3d>
                <a:camera prst="orthographicFront"/>
                <a:lightRig rig="threePt" dir="t"/>
              </a:scene3d>
              <a:sp3d contourW="12700"/>
            </a:bodyPr>
            <a:lstStyle/>
            <a:p>
              <a:r>
                <a:rPr lang="zh-CN" altLang="en-US" sz="2000" dirty="0">
                  <a:solidFill>
                    <a:srgbClr val="404040"/>
                  </a:solidFill>
                </a:rPr>
                <a:t>我的工作心得</a:t>
              </a:r>
              <a:endParaRPr lang="en-US" altLang="zh-CN" sz="2000" dirty="0">
                <a:solidFill>
                  <a:srgbClr val="404040"/>
                </a:solidFill>
              </a:endParaRPr>
            </a:p>
            <a:p>
              <a:r>
                <a:rPr lang="en-US" altLang="zh-CN" sz="1200" dirty="0">
                  <a:solidFill>
                    <a:schemeClr val="bg1">
                      <a:lumMod val="50000"/>
                    </a:schemeClr>
                  </a:solidFill>
                </a:rPr>
                <a:t>he user can demonstrate on a projector or computer, or print the presentation and make it into a film to be used in a wider field</a:t>
              </a:r>
            </a:p>
          </p:txBody>
        </p:sp>
      </p:grpSp>
      <p:grpSp>
        <p:nvGrpSpPr>
          <p:cNvPr id="32" name="组合 31"/>
          <p:cNvGrpSpPr/>
          <p:nvPr/>
        </p:nvGrpSpPr>
        <p:grpSpPr>
          <a:xfrm>
            <a:off x="1262741" y="3773716"/>
            <a:ext cx="4659086" cy="1631950"/>
            <a:chOff x="1262741" y="4093028"/>
            <a:chExt cx="4659086" cy="1631950"/>
          </a:xfrm>
        </p:grpSpPr>
        <p:sp>
          <p:nvSpPr>
            <p:cNvPr id="3" name="矩形 2"/>
            <p:cNvSpPr/>
            <p:nvPr/>
          </p:nvSpPr>
          <p:spPr>
            <a:xfrm>
              <a:off x="1262741" y="4093028"/>
              <a:ext cx="4659086" cy="16319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3211430" y="4283941"/>
              <a:ext cx="2372793" cy="1323439"/>
            </a:xfrm>
            <a:prstGeom prst="rect">
              <a:avLst/>
            </a:prstGeom>
            <a:noFill/>
          </p:spPr>
          <p:txBody>
            <a:bodyPr wrap="square" rtlCol="0">
              <a:spAutoFit/>
              <a:scene3d>
                <a:camera prst="orthographicFront"/>
                <a:lightRig rig="threePt" dir="t"/>
              </a:scene3d>
              <a:sp3d contourW="12700"/>
            </a:bodyPr>
            <a:lstStyle/>
            <a:p>
              <a:r>
                <a:rPr lang="zh-CN" altLang="en-US" sz="2000" dirty="0">
                  <a:solidFill>
                    <a:srgbClr val="404040"/>
                  </a:solidFill>
                </a:rPr>
                <a:t>我的工作心得</a:t>
              </a:r>
              <a:endParaRPr lang="en-US" altLang="zh-CN" sz="2000" dirty="0">
                <a:solidFill>
                  <a:schemeClr val="bg1">
                    <a:lumMod val="50000"/>
                  </a:schemeClr>
                </a:solidFill>
              </a:endParaRPr>
            </a:p>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31" name="组合 30"/>
          <p:cNvGrpSpPr/>
          <p:nvPr/>
        </p:nvGrpSpPr>
        <p:grpSpPr>
          <a:xfrm>
            <a:off x="6270172" y="1901373"/>
            <a:ext cx="4659086" cy="1631950"/>
            <a:chOff x="6270172" y="2220685"/>
            <a:chExt cx="4659086" cy="1631950"/>
          </a:xfrm>
        </p:grpSpPr>
        <p:sp>
          <p:nvSpPr>
            <p:cNvPr id="4" name="矩形 3"/>
            <p:cNvSpPr/>
            <p:nvPr/>
          </p:nvSpPr>
          <p:spPr>
            <a:xfrm>
              <a:off x="6270172" y="2220685"/>
              <a:ext cx="4659086" cy="16319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文本框 13"/>
            <p:cNvSpPr txBox="1"/>
            <p:nvPr/>
          </p:nvSpPr>
          <p:spPr>
            <a:xfrm>
              <a:off x="8218861" y="2411598"/>
              <a:ext cx="2372793" cy="1323439"/>
            </a:xfrm>
            <a:prstGeom prst="rect">
              <a:avLst/>
            </a:prstGeom>
            <a:noFill/>
          </p:spPr>
          <p:txBody>
            <a:bodyPr wrap="square" rtlCol="0">
              <a:spAutoFit/>
              <a:scene3d>
                <a:camera prst="orthographicFront"/>
                <a:lightRig rig="threePt" dir="t"/>
              </a:scene3d>
              <a:sp3d contourW="12700"/>
            </a:bodyPr>
            <a:lstStyle/>
            <a:p>
              <a:r>
                <a:rPr lang="zh-CN" altLang="en-US" sz="2000" dirty="0">
                  <a:solidFill>
                    <a:srgbClr val="404040"/>
                  </a:solidFill>
                </a:rPr>
                <a:t>我的工作心得</a:t>
              </a:r>
              <a:endParaRPr lang="en-US" altLang="zh-CN" sz="2000" dirty="0">
                <a:solidFill>
                  <a:schemeClr val="bg1">
                    <a:lumMod val="50000"/>
                  </a:schemeClr>
                </a:solidFill>
              </a:endParaRPr>
            </a:p>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33" name="组合 32"/>
          <p:cNvGrpSpPr/>
          <p:nvPr/>
        </p:nvGrpSpPr>
        <p:grpSpPr>
          <a:xfrm>
            <a:off x="6270172" y="3773716"/>
            <a:ext cx="4659086" cy="1631950"/>
            <a:chOff x="6270172" y="4093028"/>
            <a:chExt cx="4659086" cy="1631950"/>
          </a:xfrm>
        </p:grpSpPr>
        <p:sp>
          <p:nvSpPr>
            <p:cNvPr id="5" name="矩形 4"/>
            <p:cNvSpPr/>
            <p:nvPr/>
          </p:nvSpPr>
          <p:spPr>
            <a:xfrm>
              <a:off x="6270172" y="4093028"/>
              <a:ext cx="4659086" cy="163195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文本框 14"/>
            <p:cNvSpPr txBox="1"/>
            <p:nvPr/>
          </p:nvSpPr>
          <p:spPr>
            <a:xfrm>
              <a:off x="8218861" y="4283941"/>
              <a:ext cx="2372793" cy="1323439"/>
            </a:xfrm>
            <a:prstGeom prst="rect">
              <a:avLst/>
            </a:prstGeom>
            <a:noFill/>
          </p:spPr>
          <p:txBody>
            <a:bodyPr wrap="square" rtlCol="0">
              <a:spAutoFit/>
              <a:scene3d>
                <a:camera prst="orthographicFront"/>
                <a:lightRig rig="threePt" dir="t"/>
              </a:scene3d>
              <a:sp3d contourW="12700"/>
            </a:bodyPr>
            <a:lstStyle/>
            <a:p>
              <a:r>
                <a:rPr lang="zh-CN" altLang="en-US" sz="2000" dirty="0">
                  <a:solidFill>
                    <a:srgbClr val="404040"/>
                  </a:solidFill>
                </a:rPr>
                <a:t>我的工作心得</a:t>
              </a:r>
              <a:endParaRPr lang="en-US" altLang="zh-CN" sz="2000" dirty="0">
                <a:solidFill>
                  <a:srgbClr val="404040"/>
                </a:solidFill>
              </a:endParaRPr>
            </a:p>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pic>
        <p:nvPicPr>
          <p:cNvPr id="23" name="图片占位符 22"/>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a:xfrm>
            <a:off x="1262742" y="1901373"/>
            <a:ext cx="1611085" cy="1631950"/>
          </a:xfrm>
        </p:spPr>
      </p:pic>
      <p:pic>
        <p:nvPicPr>
          <p:cNvPr id="25" name="图片占位符 24"/>
          <p:cNvPicPr>
            <a:picLocks noGrp="1" noChangeAspect="1"/>
          </p:cNvPicPr>
          <p:nvPr>
            <p:ph type="pic" sz="quarter" idx="12"/>
          </p:nvPr>
        </p:nvPicPr>
        <p:blipFill>
          <a:blip r:embed="rId4" cstate="print">
            <a:grayscl/>
            <a:extLst>
              <a:ext uri="{28A0092B-C50C-407E-A947-70E740481C1C}">
                <a14:useLocalDpi xmlns:a14="http://schemas.microsoft.com/office/drawing/2010/main" val="0"/>
              </a:ext>
            </a:extLst>
          </a:blip>
          <a:srcRect/>
          <a:stretch>
            <a:fillRect/>
          </a:stretch>
        </p:blipFill>
        <p:spPr>
          <a:xfrm>
            <a:off x="1262742" y="3773716"/>
            <a:ext cx="1611085" cy="1631950"/>
          </a:xfrm>
        </p:spPr>
      </p:pic>
      <p:pic>
        <p:nvPicPr>
          <p:cNvPr id="27" name="图片占位符 26"/>
          <p:cNvPicPr>
            <a:picLocks noGrp="1" noChangeAspect="1"/>
          </p:cNvPicPr>
          <p:nvPr>
            <p:ph type="pic" sz="quarter" idx="13"/>
          </p:nvPr>
        </p:nvPicPr>
        <p:blipFill>
          <a:blip r:embed="rId5" cstate="print">
            <a:grayscl/>
            <a:extLst>
              <a:ext uri="{28A0092B-C50C-407E-A947-70E740481C1C}">
                <a14:useLocalDpi xmlns:a14="http://schemas.microsoft.com/office/drawing/2010/main" val="0"/>
              </a:ext>
            </a:extLst>
          </a:blip>
          <a:srcRect/>
          <a:stretch>
            <a:fillRect/>
          </a:stretch>
        </p:blipFill>
        <p:spPr>
          <a:xfrm>
            <a:off x="6270173" y="1901373"/>
            <a:ext cx="1611085" cy="1631950"/>
          </a:xfrm>
        </p:spPr>
      </p:pic>
      <p:pic>
        <p:nvPicPr>
          <p:cNvPr id="29" name="图片占位符 28"/>
          <p:cNvPicPr>
            <a:picLocks noGrp="1" noChangeAspect="1"/>
          </p:cNvPicPr>
          <p:nvPr>
            <p:ph type="pic" sz="quarter" idx="14"/>
          </p:nvPr>
        </p:nvPicPr>
        <p:blipFill>
          <a:blip r:embed="rId6" cstate="print">
            <a:grayscl/>
            <a:extLst>
              <a:ext uri="{28A0092B-C50C-407E-A947-70E740481C1C}">
                <a14:useLocalDpi xmlns:a14="http://schemas.microsoft.com/office/drawing/2010/main" val="0"/>
              </a:ext>
            </a:extLst>
          </a:blip>
          <a:srcRect/>
          <a:stretch>
            <a:fillRect/>
          </a:stretch>
        </p:blipFill>
        <p:spPr>
          <a:xfrm>
            <a:off x="6270173" y="3773716"/>
            <a:ext cx="1611085" cy="1631950"/>
          </a:xfrm>
        </p:spPr>
      </p:pic>
      <p:cxnSp>
        <p:nvCxnSpPr>
          <p:cNvPr id="20" name="直接连接符 19"/>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工作心得体会</a:t>
            </a:r>
          </a:p>
        </p:txBody>
      </p:sp>
      <p:cxnSp>
        <p:nvCxnSpPr>
          <p:cNvPr id="24" name="直接连接符 23"/>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249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500"/>
                                        <p:tgtEl>
                                          <p:spTgt spid="30"/>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left)">
                                      <p:cBhvr>
                                        <p:cTn id="32" dur="500"/>
                                        <p:tgtEl>
                                          <p:spTgt spid="31"/>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left)">
                                      <p:cBhvr>
                                        <p:cTn id="36" dur="500"/>
                                        <p:tgtEl>
                                          <p:spTgt spid="32"/>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left)">
                                      <p:cBhvr>
                                        <p:cTn id="4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grpSp>
        <p:nvGrpSpPr>
          <p:cNvPr id="9" name="组合 8"/>
          <p:cNvGrpSpPr/>
          <p:nvPr/>
        </p:nvGrpSpPr>
        <p:grpSpPr>
          <a:xfrm>
            <a:off x="7220305" y="2035293"/>
            <a:ext cx="2426890" cy="584775"/>
            <a:chOff x="6426646" y="1196311"/>
            <a:chExt cx="2426890" cy="584775"/>
          </a:xfrm>
        </p:grpSpPr>
        <p:grpSp>
          <p:nvGrpSpPr>
            <p:cNvPr id="3" name="组合 2"/>
            <p:cNvGrpSpPr/>
            <p:nvPr/>
          </p:nvGrpSpPr>
          <p:grpSpPr>
            <a:xfrm>
              <a:off x="6884727" y="1271088"/>
              <a:ext cx="1968809" cy="457693"/>
              <a:chOff x="1943100" y="3022067"/>
              <a:chExt cx="1968809" cy="457693"/>
            </a:xfrm>
          </p:grpSpPr>
          <p:sp>
            <p:nvSpPr>
              <p:cNvPr id="4" name="文本框 3"/>
              <p:cNvSpPr txBox="1"/>
              <p:nvPr/>
            </p:nvSpPr>
            <p:spPr>
              <a:xfrm>
                <a:off x="1943100" y="3022067"/>
                <a:ext cx="1159292" cy="338554"/>
              </a:xfrm>
              <a:prstGeom prst="rect">
                <a:avLst/>
              </a:prstGeom>
              <a:noFill/>
            </p:spPr>
            <p:txBody>
              <a:bodyPr wrap="none" rtlCol="0">
                <a:spAutoFit/>
                <a:scene3d>
                  <a:camera prst="orthographicFront"/>
                  <a:lightRig rig="threePt" dir="t"/>
                </a:scene3d>
                <a:sp3d contourW="12700"/>
              </a:bodyPr>
              <a:lstStyle/>
              <a:p>
                <a:r>
                  <a:rPr lang="zh-CN" altLang="en-US" sz="1600" b="1" spc="300" dirty="0">
                    <a:solidFill>
                      <a:schemeClr val="tx1">
                        <a:lumMod val="75000"/>
                        <a:lumOff val="25000"/>
                      </a:schemeClr>
                    </a:solidFill>
                  </a:rPr>
                  <a:t>工作总结</a:t>
                </a:r>
              </a:p>
            </p:txBody>
          </p:sp>
          <p:sp>
            <p:nvSpPr>
              <p:cNvPr id="5" name="文本框 4"/>
              <p:cNvSpPr txBox="1"/>
              <p:nvPr/>
            </p:nvSpPr>
            <p:spPr>
              <a:xfrm>
                <a:off x="1943100" y="3264316"/>
                <a:ext cx="1968809" cy="215444"/>
              </a:xfrm>
              <a:prstGeom prst="rect">
                <a:avLst/>
              </a:prstGeom>
              <a:noFill/>
            </p:spPr>
            <p:txBody>
              <a:bodyPr wrap="none" rtlCol="0">
                <a:spAutoFit/>
                <a:scene3d>
                  <a:camera prst="orthographicFront"/>
                  <a:lightRig rig="threePt" dir="t"/>
                </a:scene3d>
                <a:sp3d contourW="12700"/>
              </a:bodyPr>
              <a:lstStyle/>
              <a:p>
                <a:r>
                  <a:rPr lang="en-US" altLang="zh-CN" sz="800" dirty="0">
                    <a:solidFill>
                      <a:schemeClr val="tx1">
                        <a:lumMod val="75000"/>
                        <a:lumOff val="25000"/>
                      </a:schemeClr>
                    </a:solidFill>
                  </a:rPr>
                  <a:t>The user can demonstrate or computer</a:t>
                </a:r>
                <a:endParaRPr lang="zh-CN" altLang="en-US" sz="800" dirty="0">
                  <a:solidFill>
                    <a:schemeClr val="tx1">
                      <a:lumMod val="75000"/>
                      <a:lumOff val="25000"/>
                    </a:schemeClr>
                  </a:solidFill>
                </a:endParaRPr>
              </a:p>
            </p:txBody>
          </p:sp>
        </p:grpSp>
        <p:sp>
          <p:nvSpPr>
            <p:cNvPr id="7" name="文本框 6"/>
            <p:cNvSpPr txBox="1"/>
            <p:nvPr/>
          </p:nvSpPr>
          <p:spPr>
            <a:xfrm>
              <a:off x="6426646" y="1196311"/>
              <a:ext cx="526106" cy="584775"/>
            </a:xfrm>
            <a:prstGeom prst="rect">
              <a:avLst/>
            </a:prstGeom>
            <a:noFill/>
          </p:spPr>
          <p:txBody>
            <a:bodyPr wrap="none" rtlCol="0">
              <a:spAutoFit/>
              <a:scene3d>
                <a:camera prst="orthographicFront"/>
                <a:lightRig rig="threePt" dir="t"/>
              </a:scene3d>
              <a:sp3d contourW="12700"/>
            </a:bodyPr>
            <a:lstStyle/>
            <a:p>
              <a:pPr algn="r"/>
              <a:r>
                <a:rPr lang="en-US" altLang="zh-CN" sz="3200" b="1" dirty="0">
                  <a:solidFill>
                    <a:schemeClr val="tx1">
                      <a:lumMod val="75000"/>
                      <a:lumOff val="25000"/>
                    </a:schemeClr>
                  </a:solidFill>
                </a:rPr>
                <a:t>1.</a:t>
              </a:r>
              <a:endParaRPr lang="zh-CN" altLang="en-US" sz="3200" b="1" dirty="0">
                <a:solidFill>
                  <a:schemeClr val="tx1">
                    <a:lumMod val="75000"/>
                    <a:lumOff val="25000"/>
                  </a:schemeClr>
                </a:solidFill>
              </a:endParaRPr>
            </a:p>
          </p:txBody>
        </p:sp>
      </p:grpSp>
      <p:grpSp>
        <p:nvGrpSpPr>
          <p:cNvPr id="25" name="组合 24"/>
          <p:cNvGrpSpPr/>
          <p:nvPr/>
        </p:nvGrpSpPr>
        <p:grpSpPr>
          <a:xfrm>
            <a:off x="7220305" y="2849605"/>
            <a:ext cx="2426890" cy="584775"/>
            <a:chOff x="6426646" y="1196311"/>
            <a:chExt cx="2426890" cy="584775"/>
          </a:xfrm>
        </p:grpSpPr>
        <p:grpSp>
          <p:nvGrpSpPr>
            <p:cNvPr id="26" name="组合 25"/>
            <p:cNvGrpSpPr/>
            <p:nvPr/>
          </p:nvGrpSpPr>
          <p:grpSpPr>
            <a:xfrm>
              <a:off x="6884727" y="1271088"/>
              <a:ext cx="1968809" cy="457693"/>
              <a:chOff x="1943100" y="3022067"/>
              <a:chExt cx="1968809" cy="457693"/>
            </a:xfrm>
          </p:grpSpPr>
          <p:sp>
            <p:nvSpPr>
              <p:cNvPr id="28" name="文本框 27"/>
              <p:cNvSpPr txBox="1"/>
              <p:nvPr/>
            </p:nvSpPr>
            <p:spPr>
              <a:xfrm>
                <a:off x="1943100" y="3022067"/>
                <a:ext cx="1159292" cy="338554"/>
              </a:xfrm>
              <a:prstGeom prst="rect">
                <a:avLst/>
              </a:prstGeom>
              <a:noFill/>
            </p:spPr>
            <p:txBody>
              <a:bodyPr wrap="none" rtlCol="0">
                <a:spAutoFit/>
                <a:scene3d>
                  <a:camera prst="orthographicFront"/>
                  <a:lightRig rig="threePt" dir="t"/>
                </a:scene3d>
                <a:sp3d contourW="12700"/>
              </a:bodyPr>
              <a:lstStyle/>
              <a:p>
                <a:r>
                  <a:rPr lang="zh-CN" altLang="en-US" sz="1600" b="1" spc="300" dirty="0">
                    <a:solidFill>
                      <a:schemeClr val="tx1">
                        <a:lumMod val="75000"/>
                        <a:lumOff val="25000"/>
                      </a:schemeClr>
                    </a:solidFill>
                  </a:rPr>
                  <a:t>自我评价</a:t>
                </a:r>
              </a:p>
            </p:txBody>
          </p:sp>
          <p:sp>
            <p:nvSpPr>
              <p:cNvPr id="29" name="文本框 28"/>
              <p:cNvSpPr txBox="1"/>
              <p:nvPr/>
            </p:nvSpPr>
            <p:spPr>
              <a:xfrm>
                <a:off x="1943100" y="3264316"/>
                <a:ext cx="1968809" cy="215444"/>
              </a:xfrm>
              <a:prstGeom prst="rect">
                <a:avLst/>
              </a:prstGeom>
              <a:noFill/>
            </p:spPr>
            <p:txBody>
              <a:bodyPr wrap="none" rtlCol="0">
                <a:spAutoFit/>
                <a:scene3d>
                  <a:camera prst="orthographicFront"/>
                  <a:lightRig rig="threePt" dir="t"/>
                </a:scene3d>
                <a:sp3d contourW="12700"/>
              </a:bodyPr>
              <a:lstStyle/>
              <a:p>
                <a:r>
                  <a:rPr lang="en-US" altLang="zh-CN" sz="800" dirty="0">
                    <a:solidFill>
                      <a:schemeClr val="tx1">
                        <a:lumMod val="75000"/>
                        <a:lumOff val="25000"/>
                      </a:schemeClr>
                    </a:solidFill>
                  </a:rPr>
                  <a:t>The user can demonstrate or computer</a:t>
                </a:r>
                <a:endParaRPr lang="zh-CN" altLang="en-US" sz="800" dirty="0">
                  <a:solidFill>
                    <a:schemeClr val="tx1">
                      <a:lumMod val="75000"/>
                      <a:lumOff val="25000"/>
                    </a:schemeClr>
                  </a:solidFill>
                </a:endParaRPr>
              </a:p>
            </p:txBody>
          </p:sp>
        </p:grpSp>
        <p:sp>
          <p:nvSpPr>
            <p:cNvPr id="27" name="文本框 26"/>
            <p:cNvSpPr txBox="1"/>
            <p:nvPr/>
          </p:nvSpPr>
          <p:spPr>
            <a:xfrm>
              <a:off x="6426646" y="1196311"/>
              <a:ext cx="526106" cy="584775"/>
            </a:xfrm>
            <a:prstGeom prst="rect">
              <a:avLst/>
            </a:prstGeom>
            <a:noFill/>
          </p:spPr>
          <p:txBody>
            <a:bodyPr wrap="none" rtlCol="0">
              <a:spAutoFit/>
              <a:scene3d>
                <a:camera prst="orthographicFront"/>
                <a:lightRig rig="threePt" dir="t"/>
              </a:scene3d>
              <a:sp3d contourW="12700"/>
            </a:bodyPr>
            <a:lstStyle/>
            <a:p>
              <a:pPr algn="r"/>
              <a:r>
                <a:rPr lang="en-US" altLang="zh-CN" sz="3200" b="1" dirty="0">
                  <a:solidFill>
                    <a:schemeClr val="tx1">
                      <a:lumMod val="75000"/>
                      <a:lumOff val="25000"/>
                    </a:schemeClr>
                  </a:solidFill>
                </a:rPr>
                <a:t>2.</a:t>
              </a:r>
              <a:endParaRPr lang="zh-CN" altLang="en-US" sz="3200" b="1" dirty="0">
                <a:solidFill>
                  <a:schemeClr val="tx1">
                    <a:lumMod val="75000"/>
                    <a:lumOff val="25000"/>
                  </a:schemeClr>
                </a:solidFill>
              </a:endParaRPr>
            </a:p>
          </p:txBody>
        </p:sp>
      </p:grpSp>
      <p:grpSp>
        <p:nvGrpSpPr>
          <p:cNvPr id="30" name="组合 29"/>
          <p:cNvGrpSpPr/>
          <p:nvPr/>
        </p:nvGrpSpPr>
        <p:grpSpPr>
          <a:xfrm>
            <a:off x="7220305" y="3663917"/>
            <a:ext cx="2484598" cy="584775"/>
            <a:chOff x="6426646" y="1196311"/>
            <a:chExt cx="2484598" cy="584775"/>
          </a:xfrm>
        </p:grpSpPr>
        <p:grpSp>
          <p:nvGrpSpPr>
            <p:cNvPr id="31" name="组合 30"/>
            <p:cNvGrpSpPr/>
            <p:nvPr/>
          </p:nvGrpSpPr>
          <p:grpSpPr>
            <a:xfrm>
              <a:off x="6884727" y="1271088"/>
              <a:ext cx="2026517" cy="457693"/>
              <a:chOff x="1943100" y="3022067"/>
              <a:chExt cx="2026517" cy="457693"/>
            </a:xfrm>
          </p:grpSpPr>
          <p:sp>
            <p:nvSpPr>
              <p:cNvPr id="33" name="文本框 32"/>
              <p:cNvSpPr txBox="1"/>
              <p:nvPr/>
            </p:nvSpPr>
            <p:spPr>
              <a:xfrm>
                <a:off x="1943100" y="3022067"/>
                <a:ext cx="1159292" cy="338554"/>
              </a:xfrm>
              <a:prstGeom prst="rect">
                <a:avLst/>
              </a:prstGeom>
              <a:noFill/>
            </p:spPr>
            <p:txBody>
              <a:bodyPr wrap="none" rtlCol="0">
                <a:spAutoFit/>
                <a:scene3d>
                  <a:camera prst="orthographicFront"/>
                  <a:lightRig rig="threePt" dir="t"/>
                </a:scene3d>
                <a:sp3d contourW="12700"/>
              </a:bodyPr>
              <a:lstStyle/>
              <a:p>
                <a:r>
                  <a:rPr lang="zh-CN" altLang="en-US" sz="1600" b="1" spc="300" dirty="0">
                    <a:solidFill>
                      <a:schemeClr val="tx1">
                        <a:lumMod val="75000"/>
                        <a:lumOff val="25000"/>
                      </a:schemeClr>
                    </a:solidFill>
                  </a:rPr>
                  <a:t>工作体会</a:t>
                </a:r>
              </a:p>
            </p:txBody>
          </p:sp>
          <p:sp>
            <p:nvSpPr>
              <p:cNvPr id="34" name="文本框 33"/>
              <p:cNvSpPr txBox="1"/>
              <p:nvPr/>
            </p:nvSpPr>
            <p:spPr>
              <a:xfrm>
                <a:off x="1943100" y="3264316"/>
                <a:ext cx="2026517" cy="215444"/>
              </a:xfrm>
              <a:prstGeom prst="rect">
                <a:avLst/>
              </a:prstGeom>
              <a:noFill/>
            </p:spPr>
            <p:txBody>
              <a:bodyPr wrap="none" rtlCol="0">
                <a:spAutoFit/>
                <a:scene3d>
                  <a:camera prst="orthographicFront"/>
                  <a:lightRig rig="threePt" dir="t"/>
                </a:scene3d>
                <a:sp3d contourW="12700"/>
              </a:bodyPr>
              <a:lstStyle/>
              <a:p>
                <a:r>
                  <a:rPr lang="en-US" altLang="zh-CN" sz="800" dirty="0">
                    <a:solidFill>
                      <a:schemeClr val="tx1">
                        <a:lumMod val="75000"/>
                        <a:lumOff val="25000"/>
                      </a:schemeClr>
                    </a:solidFill>
                  </a:rPr>
                  <a:t>The user can </a:t>
                </a:r>
                <a:r>
                  <a:rPr lang="en-US" altLang="zh-CN" sz="800" dirty="0" err="1">
                    <a:solidFill>
                      <a:schemeClr val="tx1">
                        <a:lumMod val="75000"/>
                        <a:lumOff val="25000"/>
                      </a:schemeClr>
                    </a:solidFill>
                  </a:rPr>
                  <a:t>pdemonstrateor</a:t>
                </a:r>
                <a:r>
                  <a:rPr lang="en-US" altLang="zh-CN" sz="800" dirty="0">
                    <a:solidFill>
                      <a:schemeClr val="tx1">
                        <a:lumMod val="75000"/>
                        <a:lumOff val="25000"/>
                      </a:schemeClr>
                    </a:solidFill>
                  </a:rPr>
                  <a:t> computer</a:t>
                </a:r>
                <a:endParaRPr lang="zh-CN" altLang="en-US" sz="800" dirty="0">
                  <a:solidFill>
                    <a:schemeClr val="tx1">
                      <a:lumMod val="75000"/>
                      <a:lumOff val="25000"/>
                    </a:schemeClr>
                  </a:solidFill>
                </a:endParaRPr>
              </a:p>
            </p:txBody>
          </p:sp>
        </p:grpSp>
        <p:sp>
          <p:nvSpPr>
            <p:cNvPr id="32" name="文本框 31"/>
            <p:cNvSpPr txBox="1"/>
            <p:nvPr/>
          </p:nvSpPr>
          <p:spPr>
            <a:xfrm>
              <a:off x="6426646" y="1196311"/>
              <a:ext cx="526106" cy="584775"/>
            </a:xfrm>
            <a:prstGeom prst="rect">
              <a:avLst/>
            </a:prstGeom>
            <a:noFill/>
          </p:spPr>
          <p:txBody>
            <a:bodyPr wrap="none" rtlCol="0">
              <a:spAutoFit/>
              <a:scene3d>
                <a:camera prst="orthographicFront"/>
                <a:lightRig rig="threePt" dir="t"/>
              </a:scene3d>
              <a:sp3d contourW="12700"/>
            </a:bodyPr>
            <a:lstStyle/>
            <a:p>
              <a:pPr algn="r"/>
              <a:r>
                <a:rPr lang="en-US" altLang="zh-CN" sz="3200" b="1" dirty="0">
                  <a:solidFill>
                    <a:schemeClr val="tx1">
                      <a:lumMod val="75000"/>
                      <a:lumOff val="25000"/>
                    </a:schemeClr>
                  </a:solidFill>
                </a:rPr>
                <a:t>3.</a:t>
              </a:r>
              <a:endParaRPr lang="zh-CN" altLang="en-US" sz="3200" b="1" dirty="0">
                <a:solidFill>
                  <a:schemeClr val="tx1">
                    <a:lumMod val="75000"/>
                    <a:lumOff val="25000"/>
                  </a:schemeClr>
                </a:solidFill>
              </a:endParaRPr>
            </a:p>
          </p:txBody>
        </p:sp>
      </p:grpSp>
      <p:grpSp>
        <p:nvGrpSpPr>
          <p:cNvPr id="35" name="组合 34"/>
          <p:cNvGrpSpPr/>
          <p:nvPr/>
        </p:nvGrpSpPr>
        <p:grpSpPr>
          <a:xfrm>
            <a:off x="7220305" y="4478229"/>
            <a:ext cx="2426890" cy="584775"/>
            <a:chOff x="6426646" y="1196311"/>
            <a:chExt cx="2426890" cy="584775"/>
          </a:xfrm>
        </p:grpSpPr>
        <p:grpSp>
          <p:nvGrpSpPr>
            <p:cNvPr id="36" name="组合 35"/>
            <p:cNvGrpSpPr/>
            <p:nvPr/>
          </p:nvGrpSpPr>
          <p:grpSpPr>
            <a:xfrm>
              <a:off x="6884727" y="1271088"/>
              <a:ext cx="1968809" cy="457693"/>
              <a:chOff x="1943100" y="3022067"/>
              <a:chExt cx="1968809" cy="457693"/>
            </a:xfrm>
          </p:grpSpPr>
          <p:sp>
            <p:nvSpPr>
              <p:cNvPr id="38" name="文本框 37"/>
              <p:cNvSpPr txBox="1"/>
              <p:nvPr/>
            </p:nvSpPr>
            <p:spPr>
              <a:xfrm>
                <a:off x="1943100" y="3022067"/>
                <a:ext cx="1159292" cy="338554"/>
              </a:xfrm>
              <a:prstGeom prst="rect">
                <a:avLst/>
              </a:prstGeom>
              <a:noFill/>
            </p:spPr>
            <p:txBody>
              <a:bodyPr wrap="none" rtlCol="0">
                <a:spAutoFit/>
                <a:scene3d>
                  <a:camera prst="orthographicFront"/>
                  <a:lightRig rig="threePt" dir="t"/>
                </a:scene3d>
                <a:sp3d contourW="12700"/>
              </a:bodyPr>
              <a:lstStyle/>
              <a:p>
                <a:r>
                  <a:rPr lang="zh-CN" altLang="en-US" sz="1600" b="1" spc="300" dirty="0">
                    <a:solidFill>
                      <a:schemeClr val="tx1">
                        <a:lumMod val="75000"/>
                        <a:lumOff val="25000"/>
                      </a:schemeClr>
                    </a:solidFill>
                  </a:rPr>
                  <a:t>展望规划</a:t>
                </a:r>
              </a:p>
            </p:txBody>
          </p:sp>
          <p:sp>
            <p:nvSpPr>
              <p:cNvPr id="39" name="文本框 38"/>
              <p:cNvSpPr txBox="1"/>
              <p:nvPr/>
            </p:nvSpPr>
            <p:spPr>
              <a:xfrm>
                <a:off x="1943100" y="3264316"/>
                <a:ext cx="1968809" cy="215444"/>
              </a:xfrm>
              <a:prstGeom prst="rect">
                <a:avLst/>
              </a:prstGeom>
              <a:noFill/>
            </p:spPr>
            <p:txBody>
              <a:bodyPr wrap="none" rtlCol="0">
                <a:spAutoFit/>
                <a:scene3d>
                  <a:camera prst="orthographicFront"/>
                  <a:lightRig rig="threePt" dir="t"/>
                </a:scene3d>
                <a:sp3d contourW="12700"/>
              </a:bodyPr>
              <a:lstStyle/>
              <a:p>
                <a:r>
                  <a:rPr lang="en-US" altLang="zh-CN" sz="800" dirty="0">
                    <a:solidFill>
                      <a:schemeClr val="tx1">
                        <a:lumMod val="75000"/>
                        <a:lumOff val="25000"/>
                      </a:schemeClr>
                    </a:solidFill>
                  </a:rPr>
                  <a:t>The user can demonstrate or computer</a:t>
                </a:r>
                <a:endParaRPr lang="zh-CN" altLang="en-US" sz="800" dirty="0">
                  <a:solidFill>
                    <a:schemeClr val="tx1">
                      <a:lumMod val="75000"/>
                      <a:lumOff val="25000"/>
                    </a:schemeClr>
                  </a:solidFill>
                </a:endParaRPr>
              </a:p>
            </p:txBody>
          </p:sp>
        </p:grpSp>
        <p:sp>
          <p:nvSpPr>
            <p:cNvPr id="37" name="文本框 36"/>
            <p:cNvSpPr txBox="1"/>
            <p:nvPr/>
          </p:nvSpPr>
          <p:spPr>
            <a:xfrm>
              <a:off x="6426646" y="1196311"/>
              <a:ext cx="526106" cy="584775"/>
            </a:xfrm>
            <a:prstGeom prst="rect">
              <a:avLst/>
            </a:prstGeom>
            <a:noFill/>
          </p:spPr>
          <p:txBody>
            <a:bodyPr wrap="none" rtlCol="0">
              <a:spAutoFit/>
              <a:scene3d>
                <a:camera prst="orthographicFront"/>
                <a:lightRig rig="threePt" dir="t"/>
              </a:scene3d>
              <a:sp3d contourW="12700"/>
            </a:bodyPr>
            <a:lstStyle/>
            <a:p>
              <a:pPr algn="r"/>
              <a:r>
                <a:rPr lang="en-US" altLang="zh-CN" sz="3200" b="1" dirty="0">
                  <a:solidFill>
                    <a:schemeClr val="tx1">
                      <a:lumMod val="75000"/>
                      <a:lumOff val="25000"/>
                    </a:schemeClr>
                  </a:solidFill>
                </a:rPr>
                <a:t>4.</a:t>
              </a:r>
              <a:endParaRPr lang="zh-CN" altLang="en-US" sz="3200" b="1" dirty="0">
                <a:solidFill>
                  <a:schemeClr val="tx1">
                    <a:lumMod val="75000"/>
                    <a:lumOff val="25000"/>
                  </a:schemeClr>
                </a:solidFill>
              </a:endParaRPr>
            </a:p>
          </p:txBody>
        </p:sp>
      </p:grpSp>
      <p:grpSp>
        <p:nvGrpSpPr>
          <p:cNvPr id="40" name="组合 39"/>
          <p:cNvGrpSpPr/>
          <p:nvPr/>
        </p:nvGrpSpPr>
        <p:grpSpPr>
          <a:xfrm>
            <a:off x="7220305" y="5292542"/>
            <a:ext cx="2426890" cy="584775"/>
            <a:chOff x="6426646" y="1196311"/>
            <a:chExt cx="2426890" cy="584775"/>
          </a:xfrm>
        </p:grpSpPr>
        <p:grpSp>
          <p:nvGrpSpPr>
            <p:cNvPr id="41" name="组合 40"/>
            <p:cNvGrpSpPr/>
            <p:nvPr/>
          </p:nvGrpSpPr>
          <p:grpSpPr>
            <a:xfrm>
              <a:off x="6884727" y="1271088"/>
              <a:ext cx="1968809" cy="457693"/>
              <a:chOff x="1943100" y="3022067"/>
              <a:chExt cx="1968809" cy="457693"/>
            </a:xfrm>
          </p:grpSpPr>
          <p:sp>
            <p:nvSpPr>
              <p:cNvPr id="43" name="文本框 42"/>
              <p:cNvSpPr txBox="1"/>
              <p:nvPr/>
            </p:nvSpPr>
            <p:spPr>
              <a:xfrm>
                <a:off x="1943100" y="3022067"/>
                <a:ext cx="768159" cy="338554"/>
              </a:xfrm>
              <a:prstGeom prst="rect">
                <a:avLst/>
              </a:prstGeom>
              <a:noFill/>
            </p:spPr>
            <p:txBody>
              <a:bodyPr wrap="none" rtlCol="0">
                <a:spAutoFit/>
                <a:scene3d>
                  <a:camera prst="orthographicFront"/>
                  <a:lightRig rig="threePt" dir="t"/>
                </a:scene3d>
                <a:sp3d contourW="12700"/>
              </a:bodyPr>
              <a:lstStyle/>
              <a:p>
                <a:r>
                  <a:rPr lang="zh-CN" altLang="en-US" sz="1600" b="1" spc="300" dirty="0">
                    <a:solidFill>
                      <a:schemeClr val="tx1">
                        <a:lumMod val="75000"/>
                        <a:lumOff val="25000"/>
                      </a:schemeClr>
                    </a:solidFill>
                  </a:rPr>
                  <a:t>致 谢</a:t>
                </a:r>
              </a:p>
            </p:txBody>
          </p:sp>
          <p:sp>
            <p:nvSpPr>
              <p:cNvPr id="44" name="文本框 43"/>
              <p:cNvSpPr txBox="1"/>
              <p:nvPr/>
            </p:nvSpPr>
            <p:spPr>
              <a:xfrm>
                <a:off x="1943100" y="3264316"/>
                <a:ext cx="1968809" cy="215444"/>
              </a:xfrm>
              <a:prstGeom prst="rect">
                <a:avLst/>
              </a:prstGeom>
              <a:noFill/>
            </p:spPr>
            <p:txBody>
              <a:bodyPr wrap="none" rtlCol="0">
                <a:spAutoFit/>
                <a:scene3d>
                  <a:camera prst="orthographicFront"/>
                  <a:lightRig rig="threePt" dir="t"/>
                </a:scene3d>
                <a:sp3d contourW="12700"/>
              </a:bodyPr>
              <a:lstStyle/>
              <a:p>
                <a:r>
                  <a:rPr lang="en-US" altLang="zh-CN" sz="800" dirty="0">
                    <a:solidFill>
                      <a:schemeClr val="tx1">
                        <a:lumMod val="75000"/>
                        <a:lumOff val="25000"/>
                      </a:schemeClr>
                    </a:solidFill>
                  </a:rPr>
                  <a:t>The user can demonstrate or computer</a:t>
                </a:r>
                <a:endParaRPr lang="zh-CN" altLang="en-US" sz="800" dirty="0">
                  <a:solidFill>
                    <a:schemeClr val="tx1">
                      <a:lumMod val="75000"/>
                      <a:lumOff val="25000"/>
                    </a:schemeClr>
                  </a:solidFill>
                </a:endParaRPr>
              </a:p>
            </p:txBody>
          </p:sp>
        </p:grpSp>
        <p:sp>
          <p:nvSpPr>
            <p:cNvPr id="42" name="文本框 41"/>
            <p:cNvSpPr txBox="1"/>
            <p:nvPr/>
          </p:nvSpPr>
          <p:spPr>
            <a:xfrm>
              <a:off x="6426646" y="1196311"/>
              <a:ext cx="526106" cy="584775"/>
            </a:xfrm>
            <a:prstGeom prst="rect">
              <a:avLst/>
            </a:prstGeom>
            <a:noFill/>
          </p:spPr>
          <p:txBody>
            <a:bodyPr wrap="none" rtlCol="0">
              <a:spAutoFit/>
              <a:scene3d>
                <a:camera prst="orthographicFront"/>
                <a:lightRig rig="threePt" dir="t"/>
              </a:scene3d>
              <a:sp3d contourW="12700"/>
            </a:bodyPr>
            <a:lstStyle/>
            <a:p>
              <a:pPr algn="r"/>
              <a:r>
                <a:rPr lang="en-US" altLang="zh-CN" sz="3200" b="1" dirty="0">
                  <a:solidFill>
                    <a:schemeClr val="tx1">
                      <a:lumMod val="75000"/>
                      <a:lumOff val="25000"/>
                    </a:schemeClr>
                  </a:solidFill>
                </a:rPr>
                <a:t>5.</a:t>
              </a:r>
              <a:endParaRPr lang="zh-CN" altLang="en-US" sz="3200" b="1" dirty="0">
                <a:solidFill>
                  <a:schemeClr val="tx1">
                    <a:lumMod val="75000"/>
                    <a:lumOff val="25000"/>
                  </a:schemeClr>
                </a:solidFill>
              </a:endParaRPr>
            </a:p>
          </p:txBody>
        </p:sp>
      </p:grpSp>
      <p:sp>
        <p:nvSpPr>
          <p:cNvPr id="45" name="文本框 44"/>
          <p:cNvSpPr txBox="1"/>
          <p:nvPr/>
        </p:nvSpPr>
        <p:spPr>
          <a:xfrm>
            <a:off x="3256517" y="1276037"/>
            <a:ext cx="1824538" cy="584775"/>
          </a:xfrm>
          <a:prstGeom prst="rect">
            <a:avLst/>
          </a:prstGeom>
          <a:noFill/>
        </p:spPr>
        <p:txBody>
          <a:bodyPr wrap="none" rtlCol="0">
            <a:spAutoFit/>
          </a:bodyPr>
          <a:lstStyle/>
          <a:p>
            <a:r>
              <a:rPr lang="en-US" altLang="zh-CN" sz="3200" dirty="0">
                <a:solidFill>
                  <a:schemeClr val="tx1">
                    <a:lumMod val="75000"/>
                    <a:lumOff val="25000"/>
                  </a:schemeClr>
                </a:solidFill>
              </a:rPr>
              <a:t>Contents</a:t>
            </a:r>
            <a:endParaRPr lang="zh-CN" altLang="en-US" sz="3200" dirty="0">
              <a:solidFill>
                <a:schemeClr val="tx1">
                  <a:lumMod val="75000"/>
                  <a:lumOff val="25000"/>
                </a:schemeClr>
              </a:solidFill>
            </a:endParaRPr>
          </a:p>
        </p:txBody>
      </p:sp>
      <p:sp>
        <p:nvSpPr>
          <p:cNvPr id="46" name="文本框 45"/>
          <p:cNvSpPr txBox="1"/>
          <p:nvPr/>
        </p:nvSpPr>
        <p:spPr>
          <a:xfrm>
            <a:off x="1479979" y="1063284"/>
            <a:ext cx="1587294" cy="830997"/>
          </a:xfrm>
          <a:prstGeom prst="rect">
            <a:avLst/>
          </a:prstGeom>
          <a:noFill/>
        </p:spPr>
        <p:txBody>
          <a:bodyPr wrap="none" rtlCol="0">
            <a:spAutoFit/>
          </a:bodyPr>
          <a:lstStyle/>
          <a:p>
            <a:r>
              <a:rPr lang="zh-CN" altLang="en-US" sz="4800" b="1" dirty="0">
                <a:solidFill>
                  <a:srgbClr val="1C2530"/>
                </a:solidFill>
              </a:rPr>
              <a:t>目 录</a:t>
            </a:r>
          </a:p>
        </p:txBody>
      </p:sp>
      <p:cxnSp>
        <p:nvCxnSpPr>
          <p:cNvPr id="11" name="直接连接符 10"/>
          <p:cNvCxnSpPr/>
          <p:nvPr/>
        </p:nvCxnSpPr>
        <p:spPr>
          <a:xfrm>
            <a:off x="3144763" y="1255362"/>
            <a:ext cx="0" cy="48223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423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1000" fill="hold"/>
                                        <p:tgtEl>
                                          <p:spTgt spid="46"/>
                                        </p:tgtEl>
                                        <p:attrNameLst>
                                          <p:attrName>ppt_w</p:attrName>
                                        </p:attrNameLst>
                                      </p:cBhvr>
                                      <p:tavLst>
                                        <p:tav tm="0">
                                          <p:val>
                                            <p:fltVal val="0"/>
                                          </p:val>
                                        </p:tav>
                                        <p:tav tm="100000">
                                          <p:val>
                                            <p:strVal val="#ppt_w"/>
                                          </p:val>
                                        </p:tav>
                                      </p:tavLst>
                                    </p:anim>
                                    <p:anim calcmode="lin" valueType="num">
                                      <p:cBhvr>
                                        <p:cTn id="8" dur="1000" fill="hold"/>
                                        <p:tgtEl>
                                          <p:spTgt spid="46"/>
                                        </p:tgtEl>
                                        <p:attrNameLst>
                                          <p:attrName>ppt_h</p:attrName>
                                        </p:attrNameLst>
                                      </p:cBhvr>
                                      <p:tavLst>
                                        <p:tav tm="0">
                                          <p:val>
                                            <p:fltVal val="0"/>
                                          </p:val>
                                        </p:tav>
                                        <p:tav tm="100000">
                                          <p:val>
                                            <p:strVal val="#ppt_h"/>
                                          </p:val>
                                        </p:tav>
                                      </p:tavLst>
                                    </p:anim>
                                    <p:anim calcmode="lin" valueType="num">
                                      <p:cBhvr>
                                        <p:cTn id="9" dur="1000" fill="hold"/>
                                        <p:tgtEl>
                                          <p:spTgt spid="46"/>
                                        </p:tgtEl>
                                        <p:attrNameLst>
                                          <p:attrName>style.rotation</p:attrName>
                                        </p:attrNameLst>
                                      </p:cBhvr>
                                      <p:tavLst>
                                        <p:tav tm="0">
                                          <p:val>
                                            <p:fltVal val="90"/>
                                          </p:val>
                                        </p:tav>
                                        <p:tav tm="100000">
                                          <p:val>
                                            <p:fltVal val="0"/>
                                          </p:val>
                                        </p:tav>
                                      </p:tavLst>
                                    </p:anim>
                                    <p:animEffect transition="in" filter="fade">
                                      <p:cBhvr>
                                        <p:cTn id="10" dur="1000"/>
                                        <p:tgtEl>
                                          <p:spTgt spid="4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1000" fill="hold"/>
                                        <p:tgtEl>
                                          <p:spTgt spid="45"/>
                                        </p:tgtEl>
                                        <p:attrNameLst>
                                          <p:attrName>ppt_w</p:attrName>
                                        </p:attrNameLst>
                                      </p:cBhvr>
                                      <p:tavLst>
                                        <p:tav tm="0">
                                          <p:val>
                                            <p:fltVal val="0"/>
                                          </p:val>
                                        </p:tav>
                                        <p:tav tm="100000">
                                          <p:val>
                                            <p:strVal val="#ppt_w"/>
                                          </p:val>
                                        </p:tav>
                                      </p:tavLst>
                                    </p:anim>
                                    <p:anim calcmode="lin" valueType="num">
                                      <p:cBhvr>
                                        <p:cTn id="14" dur="1000" fill="hold"/>
                                        <p:tgtEl>
                                          <p:spTgt spid="45"/>
                                        </p:tgtEl>
                                        <p:attrNameLst>
                                          <p:attrName>ppt_h</p:attrName>
                                        </p:attrNameLst>
                                      </p:cBhvr>
                                      <p:tavLst>
                                        <p:tav tm="0">
                                          <p:val>
                                            <p:fltVal val="0"/>
                                          </p:val>
                                        </p:tav>
                                        <p:tav tm="100000">
                                          <p:val>
                                            <p:strVal val="#ppt_h"/>
                                          </p:val>
                                        </p:tav>
                                      </p:tavLst>
                                    </p:anim>
                                    <p:anim calcmode="lin" valueType="num">
                                      <p:cBhvr>
                                        <p:cTn id="15" dur="1000" fill="hold"/>
                                        <p:tgtEl>
                                          <p:spTgt spid="45"/>
                                        </p:tgtEl>
                                        <p:attrNameLst>
                                          <p:attrName>style.rotation</p:attrName>
                                        </p:attrNameLst>
                                      </p:cBhvr>
                                      <p:tavLst>
                                        <p:tav tm="0">
                                          <p:val>
                                            <p:fltVal val="90"/>
                                          </p:val>
                                        </p:tav>
                                        <p:tav tm="100000">
                                          <p:val>
                                            <p:fltVal val="0"/>
                                          </p:val>
                                        </p:tav>
                                      </p:tavLst>
                                    </p:anim>
                                    <p:animEffect transition="in" filter="fade">
                                      <p:cBhvr>
                                        <p:cTn id="16" dur="1000"/>
                                        <p:tgtEl>
                                          <p:spTgt spid="45"/>
                                        </p:tgtEl>
                                      </p:cBhvr>
                                    </p:animEffect>
                                  </p:childTnLst>
                                </p:cTn>
                              </p:par>
                              <p:par>
                                <p:cTn id="17" presetID="22" presetClass="entr" presetSubtype="1" fill="hold" nodeType="withEffect">
                                  <p:stCondLst>
                                    <p:cond delay="25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000"/>
                            </p:stCondLst>
                            <p:childTnLst>
                              <p:par>
                                <p:cTn id="21" presetID="37"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900" decel="100000" fill="hold"/>
                                        <p:tgtEl>
                                          <p:spTgt spid="9"/>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25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900" decel="100000" fill="hold"/>
                                        <p:tgtEl>
                                          <p:spTgt spid="2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5"/>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900" decel="100000" fill="hold"/>
                                        <p:tgtEl>
                                          <p:spTgt spid="3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30"/>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75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1000"/>
                                        <p:tgtEl>
                                          <p:spTgt spid="35"/>
                                        </p:tgtEl>
                                      </p:cBhvr>
                                    </p:animEffect>
                                    <p:anim calcmode="lin" valueType="num">
                                      <p:cBhvr>
                                        <p:cTn id="42" dur="1000" fill="hold"/>
                                        <p:tgtEl>
                                          <p:spTgt spid="35"/>
                                        </p:tgtEl>
                                        <p:attrNameLst>
                                          <p:attrName>ppt_x</p:attrName>
                                        </p:attrNameLst>
                                      </p:cBhvr>
                                      <p:tavLst>
                                        <p:tav tm="0">
                                          <p:val>
                                            <p:strVal val="#ppt_x"/>
                                          </p:val>
                                        </p:tav>
                                        <p:tav tm="100000">
                                          <p:val>
                                            <p:strVal val="#ppt_x"/>
                                          </p:val>
                                        </p:tav>
                                      </p:tavLst>
                                    </p:anim>
                                    <p:anim calcmode="lin" valueType="num">
                                      <p:cBhvr>
                                        <p:cTn id="43" dur="900" decel="100000" fill="hold"/>
                                        <p:tgtEl>
                                          <p:spTgt spid="35"/>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45" presetID="37" presetClass="entr" presetSubtype="0" fill="hold" nodeType="withEffect">
                                  <p:stCondLst>
                                    <p:cond delay="100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anim calcmode="lin" valueType="num">
                                      <p:cBhvr>
                                        <p:cTn id="48" dur="1000" fill="hold"/>
                                        <p:tgtEl>
                                          <p:spTgt spid="40"/>
                                        </p:tgtEl>
                                        <p:attrNameLst>
                                          <p:attrName>ppt_x</p:attrName>
                                        </p:attrNameLst>
                                      </p:cBhvr>
                                      <p:tavLst>
                                        <p:tav tm="0">
                                          <p:val>
                                            <p:strVal val="#ppt_x"/>
                                          </p:val>
                                        </p:tav>
                                        <p:tav tm="100000">
                                          <p:val>
                                            <p:strVal val="#ppt_x"/>
                                          </p:val>
                                        </p:tav>
                                      </p:tavLst>
                                    </p:anim>
                                    <p:anim calcmode="lin" valueType="num">
                                      <p:cBhvr>
                                        <p:cTn id="49" dur="900" decel="100000" fill="hold"/>
                                        <p:tgtEl>
                                          <p:spTgt spid="40"/>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037173" y="1840289"/>
            <a:ext cx="2909733" cy="4135844"/>
            <a:chOff x="1037173" y="1840289"/>
            <a:chExt cx="2909733" cy="4135844"/>
          </a:xfrm>
          <a:effectLst>
            <a:outerShdw blurRad="50800" dist="38100" dir="2700000" algn="tl" rotWithShape="0">
              <a:prstClr val="black">
                <a:alpha val="40000"/>
              </a:prstClr>
            </a:outerShdw>
          </a:effectLst>
        </p:grpSpPr>
        <p:grpSp>
          <p:nvGrpSpPr>
            <p:cNvPr id="4" name="íṥļiḋè"/>
            <p:cNvGrpSpPr/>
            <p:nvPr/>
          </p:nvGrpSpPr>
          <p:grpSpPr>
            <a:xfrm>
              <a:off x="1037173" y="1840289"/>
              <a:ext cx="2909733" cy="4135844"/>
              <a:chOff x="738726" y="1976339"/>
              <a:chExt cx="2415941" cy="3433977"/>
            </a:xfrm>
          </p:grpSpPr>
          <p:sp>
            <p:nvSpPr>
              <p:cNvPr id="19" name="ïṧļîdê"/>
              <p:cNvSpPr>
                <a:spLocks/>
              </p:cNvSpPr>
              <p:nvPr/>
            </p:nvSpPr>
            <p:spPr bwMode="auto">
              <a:xfrm>
                <a:off x="738726"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FFFFFF"/>
              </a:solidFill>
              <a:ln w="12700" cap="flat" cmpd="sng">
                <a:solidFill>
                  <a:schemeClr val="bg2">
                    <a:lumMod val="75000"/>
                  </a:schemeClr>
                </a:solidFill>
                <a:prstDash val="sysDash"/>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0" name="ïS1iḍê"/>
              <p:cNvSpPr>
                <a:spLocks/>
              </p:cNvSpPr>
              <p:nvPr/>
            </p:nvSpPr>
            <p:spPr bwMode="auto">
              <a:xfrm>
                <a:off x="745894"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tx1">
                  <a:lumMod val="85000"/>
                  <a:lumOff val="15000"/>
                </a:schemeClr>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1" name="îs1îḍê"/>
              <p:cNvSpPr>
                <a:spLocks/>
              </p:cNvSpPr>
              <p:nvPr/>
            </p:nvSpPr>
            <p:spPr bwMode="auto">
              <a:xfrm flipH="1">
                <a:off x="738726"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3" name="ïS1îḓé"/>
              <p:cNvSpPr>
                <a:spLocks/>
              </p:cNvSpPr>
              <p:nvPr/>
            </p:nvSpPr>
            <p:spPr bwMode="auto">
              <a:xfrm>
                <a:off x="929502" y="4905517"/>
                <a:ext cx="2008220"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defTabSz="584141">
                  <a:lnSpc>
                    <a:spcPct val="130000"/>
                  </a:lnSpc>
                  <a:defRPr/>
                </a:pPr>
                <a:r>
                  <a:rPr lang="zh-CN" altLang="en-US" b="1" dirty="0">
                    <a:solidFill>
                      <a:srgbClr val="FFFFFF"/>
                    </a:solidFill>
                    <a:latin typeface="Arial" panose="020B0604020202020204" pitchFamily="34" charset="0"/>
                    <a:ea typeface="方正黑体简体" panose="02010601030101010101" pitchFamily="2" charset="-122"/>
                    <a:sym typeface="Arial" panose="020B0604020202020204" pitchFamily="34" charset="0"/>
                  </a:rPr>
                  <a:t>公司责任理解</a:t>
                </a:r>
              </a:p>
            </p:txBody>
          </p:sp>
          <p:sp>
            <p:nvSpPr>
              <p:cNvPr id="24" name="ïSḻiḑé"/>
              <p:cNvSpPr>
                <a:spLocks/>
              </p:cNvSpPr>
              <p:nvPr/>
            </p:nvSpPr>
            <p:spPr bwMode="auto">
              <a:xfrm>
                <a:off x="1111837" y="2220557"/>
                <a:ext cx="154086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lnSpc>
                    <a:spcPct val="130000"/>
                  </a:lnSpc>
                  <a:defRPr/>
                </a:pPr>
                <a:r>
                  <a:rPr lang="zh-CN" altLang="en-US" sz="2000" dirty="0">
                    <a:solidFill>
                      <a:srgbClr val="424242"/>
                    </a:solidFill>
                    <a:latin typeface="Arial" panose="020B0604020202020204" pitchFamily="34" charset="0"/>
                    <a:ea typeface="方正黑体简体" panose="02010601030101010101" pitchFamily="2" charset="-122"/>
                    <a:sym typeface="Arial" panose="020B0604020202020204" pitchFamily="34" charset="0"/>
                  </a:rPr>
                  <a:t>工作主职理解</a:t>
                </a:r>
                <a:endParaRPr lang="en-US" altLang="zh-CN" sz="2000"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sp>
          <p:nvSpPr>
            <p:cNvPr id="27" name="文本框 26"/>
            <p:cNvSpPr txBox="1"/>
            <p:nvPr/>
          </p:nvSpPr>
          <p:spPr>
            <a:xfrm>
              <a:off x="1183242" y="2940795"/>
              <a:ext cx="2586078" cy="1052596"/>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1" name="组合 30"/>
          <p:cNvGrpSpPr/>
          <p:nvPr/>
        </p:nvGrpSpPr>
        <p:grpSpPr>
          <a:xfrm>
            <a:off x="4643169" y="1840289"/>
            <a:ext cx="2909733" cy="4135844"/>
            <a:chOff x="4643169" y="1840289"/>
            <a:chExt cx="2909733" cy="4135844"/>
          </a:xfrm>
          <a:effectLst>
            <a:outerShdw blurRad="50800" dist="38100" dir="2700000" algn="tl" rotWithShape="0">
              <a:prstClr val="black">
                <a:alpha val="40000"/>
              </a:prstClr>
            </a:outerShdw>
          </a:effectLst>
        </p:grpSpPr>
        <p:grpSp>
          <p:nvGrpSpPr>
            <p:cNvPr id="5" name="íṥľîḋé"/>
            <p:cNvGrpSpPr/>
            <p:nvPr/>
          </p:nvGrpSpPr>
          <p:grpSpPr>
            <a:xfrm>
              <a:off x="4643169" y="1840289"/>
              <a:ext cx="2909733" cy="4135844"/>
              <a:chOff x="3511740" y="1976339"/>
              <a:chExt cx="2415941" cy="3433977"/>
            </a:xfrm>
          </p:grpSpPr>
          <p:sp>
            <p:nvSpPr>
              <p:cNvPr id="13" name="íşľiďè"/>
              <p:cNvSpPr>
                <a:spLocks/>
              </p:cNvSpPr>
              <p:nvPr/>
            </p:nvSpPr>
            <p:spPr bwMode="auto">
              <a:xfrm>
                <a:off x="3511740"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FFFFFF"/>
              </a:solidFill>
              <a:ln w="12700" cap="flat" cmpd="sng">
                <a:solidFill>
                  <a:schemeClr val="bg2">
                    <a:lumMod val="75000"/>
                  </a:schemeClr>
                </a:solidFill>
                <a:prstDash val="sysDash"/>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4" name="iSḷiḋé"/>
              <p:cNvSpPr>
                <a:spLocks/>
              </p:cNvSpPr>
              <p:nvPr/>
            </p:nvSpPr>
            <p:spPr bwMode="auto">
              <a:xfrm>
                <a:off x="3518908"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tx1">
                  <a:lumMod val="85000"/>
                  <a:lumOff val="15000"/>
                </a:schemeClr>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5" name="ïsļíḓê"/>
              <p:cNvSpPr>
                <a:spLocks/>
              </p:cNvSpPr>
              <p:nvPr/>
            </p:nvSpPr>
            <p:spPr bwMode="auto">
              <a:xfrm flipH="1">
                <a:off x="3511740" y="3815728"/>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7" name="ïslíḋè"/>
              <p:cNvSpPr>
                <a:spLocks/>
              </p:cNvSpPr>
              <p:nvPr/>
            </p:nvSpPr>
            <p:spPr bwMode="auto">
              <a:xfrm>
                <a:off x="3727841" y="4905517"/>
                <a:ext cx="2003156"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defTabSz="584141">
                  <a:lnSpc>
                    <a:spcPct val="130000"/>
                  </a:lnSpc>
                  <a:defRPr/>
                </a:pPr>
                <a:r>
                  <a:rPr lang="zh-CN" altLang="en-US" b="1" dirty="0">
                    <a:solidFill>
                      <a:srgbClr val="FFFFFF"/>
                    </a:solidFill>
                    <a:latin typeface="Arial" panose="020B0604020202020204" pitchFamily="34" charset="0"/>
                    <a:ea typeface="方正黑体简体" panose="02010601030101010101" pitchFamily="2" charset="-122"/>
                    <a:sym typeface="Arial" panose="020B0604020202020204" pitchFamily="34" charset="0"/>
                  </a:rPr>
                  <a:t>公司责任理解</a:t>
                </a:r>
              </a:p>
            </p:txBody>
          </p:sp>
          <p:sp>
            <p:nvSpPr>
              <p:cNvPr id="18" name="ïṩļîḋè"/>
              <p:cNvSpPr>
                <a:spLocks/>
              </p:cNvSpPr>
              <p:nvPr/>
            </p:nvSpPr>
            <p:spPr bwMode="auto">
              <a:xfrm>
                <a:off x="3885695" y="2220557"/>
                <a:ext cx="1508148"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lnSpc>
                    <a:spcPct val="130000"/>
                  </a:lnSpc>
                  <a:defRPr/>
                </a:pPr>
                <a:r>
                  <a:rPr lang="zh-CN" altLang="en-US" sz="2000" dirty="0">
                    <a:solidFill>
                      <a:srgbClr val="424242"/>
                    </a:solidFill>
                    <a:latin typeface="Arial" panose="020B0604020202020204" pitchFamily="34" charset="0"/>
                    <a:ea typeface="方正黑体简体" panose="02010601030101010101" pitchFamily="2" charset="-122"/>
                    <a:sym typeface="Arial" panose="020B0604020202020204" pitchFamily="34" charset="0"/>
                  </a:rPr>
                  <a:t>部门协作理解</a:t>
                </a:r>
                <a:endParaRPr lang="en-US" altLang="zh-CN" sz="2000"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sp>
          <p:nvSpPr>
            <p:cNvPr id="28" name="文本框 27"/>
            <p:cNvSpPr txBox="1"/>
            <p:nvPr/>
          </p:nvSpPr>
          <p:spPr>
            <a:xfrm>
              <a:off x="4802961" y="2940795"/>
              <a:ext cx="2586078" cy="1052596"/>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2" name="组合 31"/>
          <p:cNvGrpSpPr/>
          <p:nvPr/>
        </p:nvGrpSpPr>
        <p:grpSpPr>
          <a:xfrm>
            <a:off x="8249162" y="1838256"/>
            <a:ext cx="2909733" cy="4139910"/>
            <a:chOff x="8249162" y="1838256"/>
            <a:chExt cx="2909733" cy="4139910"/>
          </a:xfrm>
          <a:effectLst>
            <a:outerShdw blurRad="50800" dist="38100" dir="2700000" algn="tl" rotWithShape="0">
              <a:prstClr val="black">
                <a:alpha val="40000"/>
              </a:prstClr>
            </a:outerShdw>
          </a:effectLst>
        </p:grpSpPr>
        <p:grpSp>
          <p:nvGrpSpPr>
            <p:cNvPr id="6" name="iş1îḑè"/>
            <p:cNvGrpSpPr/>
            <p:nvPr/>
          </p:nvGrpSpPr>
          <p:grpSpPr>
            <a:xfrm>
              <a:off x="8249162" y="1838256"/>
              <a:ext cx="2909733" cy="4139910"/>
              <a:chOff x="6284753" y="1976339"/>
              <a:chExt cx="2415941" cy="3437353"/>
            </a:xfrm>
          </p:grpSpPr>
          <p:sp>
            <p:nvSpPr>
              <p:cNvPr id="7" name="íşļidè"/>
              <p:cNvSpPr>
                <a:spLocks/>
              </p:cNvSpPr>
              <p:nvPr/>
            </p:nvSpPr>
            <p:spPr bwMode="auto">
              <a:xfrm>
                <a:off x="6284753" y="1976339"/>
                <a:ext cx="2415941" cy="3433977"/>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solidFill>
                <a:srgbClr val="FFFFFF"/>
              </a:solidFill>
              <a:ln w="12700" cap="flat" cmpd="sng">
                <a:solidFill>
                  <a:schemeClr val="bg2">
                    <a:lumMod val="75000"/>
                  </a:schemeClr>
                </a:solidFill>
                <a:prstDash val="sysDash"/>
                <a:miter lim="0"/>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8" name="íṣḷíḓé"/>
              <p:cNvSpPr>
                <a:spLocks/>
              </p:cNvSpPr>
              <p:nvPr/>
            </p:nvSpPr>
            <p:spPr bwMode="auto">
              <a:xfrm>
                <a:off x="6291922" y="4291825"/>
                <a:ext cx="1688289" cy="1114270"/>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tx1">
                  <a:lumMod val="85000"/>
                  <a:lumOff val="15000"/>
                </a:schemeClr>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9" name="iṩliḍê"/>
              <p:cNvSpPr>
                <a:spLocks/>
              </p:cNvSpPr>
              <p:nvPr/>
            </p:nvSpPr>
            <p:spPr bwMode="auto">
              <a:xfrm flipH="1">
                <a:off x="6284753" y="3819105"/>
                <a:ext cx="2415941" cy="1594587"/>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1" name="iṧḻídê"/>
              <p:cNvSpPr>
                <a:spLocks/>
              </p:cNvSpPr>
              <p:nvPr/>
            </p:nvSpPr>
            <p:spPr bwMode="auto">
              <a:xfrm>
                <a:off x="6461181" y="4905517"/>
                <a:ext cx="2216724"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rmAutofit/>
                <a:scene3d>
                  <a:camera prst="orthographicFront"/>
                  <a:lightRig rig="threePt" dir="t"/>
                </a:scene3d>
                <a:sp3d contourW="12700"/>
              </a:bodyPr>
              <a:lstStyle/>
              <a:p>
                <a:pPr defTabSz="584141">
                  <a:lnSpc>
                    <a:spcPct val="130000"/>
                  </a:lnSpc>
                  <a:defRPr/>
                </a:pPr>
                <a:r>
                  <a:rPr lang="zh-CN" altLang="en-US" b="1" dirty="0">
                    <a:solidFill>
                      <a:srgbClr val="FFFFFF"/>
                    </a:solidFill>
                    <a:latin typeface="Arial" panose="020B0604020202020204" pitchFamily="34" charset="0"/>
                    <a:ea typeface="方正黑体简体" panose="02010601030101010101" pitchFamily="2" charset="-122"/>
                    <a:sym typeface="Arial" panose="020B0604020202020204" pitchFamily="34" charset="0"/>
                  </a:rPr>
                  <a:t>公司责任理解</a:t>
                </a:r>
              </a:p>
            </p:txBody>
          </p:sp>
          <p:sp>
            <p:nvSpPr>
              <p:cNvPr id="12" name="iṡḻiďê"/>
              <p:cNvSpPr>
                <a:spLocks/>
              </p:cNvSpPr>
              <p:nvPr/>
            </p:nvSpPr>
            <p:spPr bwMode="auto">
              <a:xfrm>
                <a:off x="6658709" y="2220557"/>
                <a:ext cx="1550795" cy="32415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 xmlns:lc="http://schemas.openxmlformats.org/drawingml/2006/lockedCanvas" xmlns:a14="http://schemas.microsoft.com/office/drawing/2010/main" xmlns:p14="http://schemas.microsoft.com/office/powerpoint/2010/main">
                    <a:solidFill>
                      <a:srgbClr val="FFFFFF"/>
                    </a:solidFill>
                  </a14:hiddenFill>
                </a:ext>
                <a:ext uri="{91240B29-F687-4f45-9708-019B960494DF}">
                  <a14:hiddenLine xmlns="" xmlns:lc="http://schemas.openxmlformats.org/drawingml/2006/lockedCanvas" xmlns:a14="http://schemas.microsoft.com/office/drawing/2010/main" xmlns:p14="http://schemas.microsoft.com/office/powerpoint/2010/main" w="12700" cap="flat" cmpd="sng">
                    <a:solidFill>
                      <a:srgbClr val="000000"/>
                    </a:solidFill>
                    <a:prstDash val="solid"/>
                    <a:miter lim="0"/>
                    <a:headEnd/>
                    <a:tailEnd/>
                  </a14:hiddenLine>
                </a:ext>
                <a:ext uri="{AF507438-7753-43e0-B8FC-AC1667EBCBE1}">
                  <a14:hiddenEffects xmlns="" xmlns:lc="http://schemas.openxmlformats.org/drawingml/2006/lockedCanvas" xmlns:a14="http://schemas.microsoft.com/office/drawing/2010/main" xmlns:p14="http://schemas.microsoft.com/office/powerpoint/2010/main">
                    <a:effectLst>
                      <a:outerShdw blurRad="63500" dist="38099" dir="2700000" algn="ctr" rotWithShape="0">
                        <a:srgbClr val="000000">
                          <a:alpha val="74998"/>
                        </a:srgbClr>
                      </a:outerShdw>
                    </a:effectLst>
                  </a14:hiddenEffects>
                </a:ext>
              </a:extLst>
            </p:spPr>
            <p:txBody>
              <a:bodyPr wrap="none" lIns="0" tIns="0" rIns="0" bIns="0" anchor="ctr">
                <a:noAutofit/>
              </a:bodyPr>
              <a:lstStyle/>
              <a:p>
                <a:pPr algn="ctr" defTabSz="584141">
                  <a:lnSpc>
                    <a:spcPct val="130000"/>
                  </a:lnSpc>
                  <a:defRPr/>
                </a:pPr>
                <a:r>
                  <a:rPr lang="zh-CN" altLang="en-US" sz="2000" dirty="0">
                    <a:solidFill>
                      <a:srgbClr val="424242"/>
                    </a:solidFill>
                    <a:latin typeface="Arial" panose="020B0604020202020204" pitchFamily="34" charset="0"/>
                    <a:ea typeface="方正黑体简体" panose="02010601030101010101" pitchFamily="2" charset="-122"/>
                    <a:sym typeface="Arial" panose="020B0604020202020204" pitchFamily="34" charset="0"/>
                  </a:rPr>
                  <a:t>公司辅助责任</a:t>
                </a:r>
                <a:endParaRPr lang="en-US" altLang="zh-CN" sz="2000"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sp>
          <p:nvSpPr>
            <p:cNvPr id="29" name="文本框 28"/>
            <p:cNvSpPr txBox="1"/>
            <p:nvPr/>
          </p:nvSpPr>
          <p:spPr>
            <a:xfrm>
              <a:off x="8410989" y="2940795"/>
              <a:ext cx="2586078" cy="1052596"/>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42" name="直接连接符 41"/>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岗位责任理解</a:t>
            </a:r>
          </a:p>
        </p:txBody>
      </p:sp>
      <p:cxnSp>
        <p:nvCxnSpPr>
          <p:cNvPr id="44" name="直接连接符 43"/>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570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6598007" y="1959088"/>
            <a:ext cx="4609061" cy="806215"/>
            <a:chOff x="5394700" y="1317507"/>
            <a:chExt cx="4609061" cy="806215"/>
          </a:xfrm>
        </p:grpSpPr>
        <p:sp>
          <p:nvSpPr>
            <p:cNvPr id="32"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公司员工精神</a:t>
              </a:r>
              <a:endParaRPr lang="en-US" sz="2000" dirty="0">
                <a:latin typeface="+mn-ea"/>
              </a:endParaRPr>
            </a:p>
          </p:txBody>
        </p:sp>
        <p:sp>
          <p:nvSpPr>
            <p:cNvPr id="33" name="文本框 32"/>
            <p:cNvSpPr txBox="1"/>
            <p:nvPr/>
          </p:nvSpPr>
          <p:spPr>
            <a:xfrm>
              <a:off x="5394701" y="1662057"/>
              <a:ext cx="4609060"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34" name="组合 33"/>
          <p:cNvGrpSpPr/>
          <p:nvPr/>
        </p:nvGrpSpPr>
        <p:grpSpPr>
          <a:xfrm>
            <a:off x="7504473" y="3813716"/>
            <a:ext cx="3631840" cy="806215"/>
            <a:chOff x="5394700" y="1317507"/>
            <a:chExt cx="3631840" cy="806215"/>
          </a:xfrm>
        </p:grpSpPr>
        <p:sp>
          <p:nvSpPr>
            <p:cNvPr id="35"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公司业务方向</a:t>
              </a:r>
              <a:endParaRPr lang="en-US" sz="2000" dirty="0">
                <a:latin typeface="+mn-ea"/>
              </a:endParaRPr>
            </a:p>
          </p:txBody>
        </p:sp>
        <p:sp>
          <p:nvSpPr>
            <p:cNvPr id="36" name="文本框 35"/>
            <p:cNvSpPr txBox="1"/>
            <p:nvPr/>
          </p:nvSpPr>
          <p:spPr>
            <a:xfrm>
              <a:off x="5394701" y="1662057"/>
              <a:ext cx="3631839"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computer, or print the presentation and make it into a film to</a:t>
              </a:r>
            </a:p>
          </p:txBody>
        </p:sp>
      </p:grpSp>
      <p:grpSp>
        <p:nvGrpSpPr>
          <p:cNvPr id="37" name="组合 36"/>
          <p:cNvGrpSpPr/>
          <p:nvPr/>
        </p:nvGrpSpPr>
        <p:grpSpPr>
          <a:xfrm>
            <a:off x="1055685" y="2884496"/>
            <a:ext cx="3631839" cy="806215"/>
            <a:chOff x="5394701" y="1317507"/>
            <a:chExt cx="3631839" cy="806215"/>
          </a:xfrm>
        </p:grpSpPr>
        <p:sp>
          <p:nvSpPr>
            <p:cNvPr id="38" name="TextBox 19"/>
            <p:cNvSpPr txBox="1"/>
            <p:nvPr/>
          </p:nvSpPr>
          <p:spPr>
            <a:xfrm>
              <a:off x="6582107"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r"/>
              <a:r>
                <a:rPr lang="zh-CN" altLang="en-US" sz="2000" dirty="0">
                  <a:latin typeface="+mn-ea"/>
                </a:rPr>
                <a:t>公司经营理念</a:t>
              </a:r>
              <a:endParaRPr lang="en-US" sz="2000" dirty="0">
                <a:latin typeface="+mn-ea"/>
              </a:endParaRPr>
            </a:p>
          </p:txBody>
        </p:sp>
        <p:sp>
          <p:nvSpPr>
            <p:cNvPr id="39" name="文本框 38"/>
            <p:cNvSpPr txBox="1"/>
            <p:nvPr/>
          </p:nvSpPr>
          <p:spPr>
            <a:xfrm>
              <a:off x="5394701" y="1662057"/>
              <a:ext cx="3631839" cy="461665"/>
            </a:xfrm>
            <a:prstGeom prst="rect">
              <a:avLst/>
            </a:prstGeom>
            <a:noFill/>
          </p:spPr>
          <p:txBody>
            <a:bodyPr wrap="square" rtlCol="0">
              <a:spAutoFit/>
              <a:scene3d>
                <a:camera prst="orthographicFront"/>
                <a:lightRig rig="threePt" dir="t"/>
              </a:scene3d>
              <a:sp3d contourW="12700"/>
            </a:bodyPr>
            <a:lstStyle/>
            <a:p>
              <a:pPr algn="r"/>
              <a:r>
                <a:rPr lang="en-US" altLang="zh-CN" sz="1200" dirty="0">
                  <a:solidFill>
                    <a:schemeClr val="bg1">
                      <a:lumMod val="50000"/>
                    </a:schemeClr>
                  </a:solidFill>
                </a:rPr>
                <a:t>The user can demonstrate on a computer, or print the presentation and make it into a film to</a:t>
              </a:r>
            </a:p>
          </p:txBody>
        </p:sp>
      </p:grpSp>
      <p:grpSp>
        <p:nvGrpSpPr>
          <p:cNvPr id="40" name="组合 39"/>
          <p:cNvGrpSpPr/>
          <p:nvPr/>
        </p:nvGrpSpPr>
        <p:grpSpPr>
          <a:xfrm>
            <a:off x="984932" y="4735129"/>
            <a:ext cx="4609060" cy="806215"/>
            <a:chOff x="5394701" y="1317507"/>
            <a:chExt cx="4609060" cy="806215"/>
          </a:xfrm>
        </p:grpSpPr>
        <p:sp>
          <p:nvSpPr>
            <p:cNvPr id="41" name="TextBox 19"/>
            <p:cNvSpPr txBox="1"/>
            <p:nvPr/>
          </p:nvSpPr>
          <p:spPr>
            <a:xfrm>
              <a:off x="7559328"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r"/>
              <a:r>
                <a:rPr lang="zh-CN" altLang="en-US" sz="2000" dirty="0">
                  <a:latin typeface="+mn-ea"/>
                </a:rPr>
                <a:t>员工关怀理解</a:t>
              </a:r>
              <a:endParaRPr lang="en-US" sz="2000" dirty="0">
                <a:latin typeface="+mn-ea"/>
              </a:endParaRPr>
            </a:p>
          </p:txBody>
        </p:sp>
        <p:sp>
          <p:nvSpPr>
            <p:cNvPr id="42" name="文本框 41"/>
            <p:cNvSpPr txBox="1"/>
            <p:nvPr/>
          </p:nvSpPr>
          <p:spPr>
            <a:xfrm>
              <a:off x="5394701" y="1662057"/>
              <a:ext cx="4609060" cy="461665"/>
            </a:xfrm>
            <a:prstGeom prst="rect">
              <a:avLst/>
            </a:prstGeom>
            <a:noFill/>
          </p:spPr>
          <p:txBody>
            <a:bodyPr wrap="square" rtlCol="0">
              <a:spAutoFit/>
              <a:scene3d>
                <a:camera prst="orthographicFront"/>
                <a:lightRig rig="threePt" dir="t"/>
              </a:scene3d>
              <a:sp3d contourW="12700"/>
            </a:bodyPr>
            <a:lstStyle/>
            <a:p>
              <a:pPr algn="r"/>
              <a:r>
                <a:rPr lang="en-US" altLang="zh-CN" sz="1200" dirty="0">
                  <a:solidFill>
                    <a:schemeClr val="bg1">
                      <a:lumMod val="50000"/>
                    </a:schemeClr>
                  </a:solidFill>
                </a:rPr>
                <a:t>The user can demonstrate on a projector or computer, or print the presentation and make it into a film to be used in a wider field</a:t>
              </a:r>
            </a:p>
          </p:txBody>
        </p:sp>
      </p:grpSp>
      <p:pic>
        <p:nvPicPr>
          <p:cNvPr id="48" name="图片占位符 47"/>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a:xfrm>
            <a:off x="3878606" y="1933689"/>
            <a:ext cx="4434789" cy="3634695"/>
          </a:xfrm>
        </p:spPr>
      </p:pic>
      <p:cxnSp>
        <p:nvCxnSpPr>
          <p:cNvPr id="17" name="直接连接符 16"/>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企业文化的理解</a:t>
            </a:r>
            <a:endParaRPr lang="en-US" sz="2400" b="1" spc="300" dirty="0">
              <a:latin typeface="+mn-ea"/>
            </a:endParaRPr>
          </a:p>
        </p:txBody>
      </p:sp>
      <p:cxnSp>
        <p:nvCxnSpPr>
          <p:cNvPr id="19" name="直接连接符 18"/>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2781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strips(downLeft)">
                                      <p:cBhvr>
                                        <p:cTn id="7" dur="500"/>
                                        <p:tgtEl>
                                          <p:spTgt spid="4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5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500" fill="hold"/>
                                        <p:tgtEl>
                                          <p:spTgt spid="37"/>
                                        </p:tgtEl>
                                        <p:attrNameLst>
                                          <p:attrName>ppt_x</p:attrName>
                                        </p:attrNameLst>
                                      </p:cBhvr>
                                      <p:tavLst>
                                        <p:tav tm="0">
                                          <p:val>
                                            <p:strVal val="0-#ppt_w/2"/>
                                          </p:val>
                                        </p:tav>
                                        <p:tav tm="100000">
                                          <p:val>
                                            <p:strVal val="#ppt_x"/>
                                          </p:val>
                                        </p:tav>
                                      </p:tavLst>
                                    </p:anim>
                                    <p:anim calcmode="lin" valueType="num">
                                      <p:cBhvr additive="base">
                                        <p:cTn id="16" dur="5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50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75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0-#ppt_w/2"/>
                                          </p:val>
                                        </p:tav>
                                        <p:tav tm="100000">
                                          <p:val>
                                            <p:strVal val="#ppt_x"/>
                                          </p:val>
                                        </p:tav>
                                      </p:tavLst>
                                    </p:anim>
                                    <p:anim calcmode="lin" valueType="num">
                                      <p:cBhvr additive="base">
                                        <p:cTn id="24"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e51329a9-628c-411f-ae28-1db188862d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638250" y="1886774"/>
            <a:ext cx="2934549" cy="3805177"/>
            <a:chOff x="4705499" y="1760958"/>
            <a:chExt cx="2934549" cy="3805177"/>
          </a:xfrm>
          <a:effectLst>
            <a:outerShdw blurRad="50800" dist="38100" dir="2700000" algn="tl" rotWithShape="0">
              <a:prstClr val="black">
                <a:alpha val="40000"/>
              </a:prstClr>
            </a:outerShdw>
          </a:effectLst>
        </p:grpSpPr>
        <p:grpSp>
          <p:nvGrpSpPr>
            <p:cNvPr id="4" name="išľïďè"/>
            <p:cNvGrpSpPr/>
            <p:nvPr/>
          </p:nvGrpSpPr>
          <p:grpSpPr>
            <a:xfrm rot="20615408">
              <a:off x="4705499" y="1760958"/>
              <a:ext cx="2934549" cy="3805177"/>
              <a:chOff x="4722996" y="2167445"/>
              <a:chExt cx="2934549" cy="3805177"/>
            </a:xfrm>
          </p:grpSpPr>
          <p:sp>
            <p:nvSpPr>
              <p:cNvPr id="24" name="iṩļîdè"/>
              <p:cNvSpPr>
                <a:spLocks/>
              </p:cNvSpPr>
              <p:nvPr/>
            </p:nvSpPr>
            <p:spPr bwMode="gray">
              <a:xfrm flipH="1">
                <a:off x="4722996" y="4779331"/>
                <a:ext cx="2161276"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bg1"/>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5" name="îṡlïḍe"/>
              <p:cNvSpPr>
                <a:spLocks/>
              </p:cNvSpPr>
              <p:nvPr/>
            </p:nvSpPr>
            <p:spPr bwMode="gray">
              <a:xfrm rot="18000000" flipH="1">
                <a:off x="5756352" y="4555415"/>
                <a:ext cx="2159883"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6" name="iṣḻïďé"/>
              <p:cNvSpPr>
                <a:spLocks/>
              </p:cNvSpPr>
              <p:nvPr/>
            </p:nvSpPr>
            <p:spPr bwMode="gray">
              <a:xfrm rot="14400000" flipH="1">
                <a:off x="6044237" y="3416364"/>
                <a:ext cx="2159884" cy="674529"/>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bg1"/>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7" name="ï$ļíďè"/>
              <p:cNvSpPr>
                <a:spLocks/>
              </p:cNvSpPr>
              <p:nvPr/>
            </p:nvSpPr>
            <p:spPr bwMode="gray">
              <a:xfrm rot="10800000" flipH="1">
                <a:off x="5496269" y="2651434"/>
                <a:ext cx="2161276"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8" name="ïṥlíḓé"/>
              <p:cNvSpPr>
                <a:spLocks/>
              </p:cNvSpPr>
              <p:nvPr/>
            </p:nvSpPr>
            <p:spPr bwMode="gray">
              <a:xfrm rot="7200000" flipH="1">
                <a:off x="4401726" y="2910121"/>
                <a:ext cx="2159884" cy="674531"/>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chemeClr val="bg1"/>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9" name="îSḷíďe"/>
              <p:cNvSpPr>
                <a:spLocks/>
              </p:cNvSpPr>
              <p:nvPr/>
            </p:nvSpPr>
            <p:spPr bwMode="gray">
              <a:xfrm rot="3600000" flipH="1">
                <a:off x="4111056" y="3974068"/>
                <a:ext cx="2161274" cy="675920"/>
              </a:xfrm>
              <a:custGeom>
                <a:avLst/>
                <a:gdLst>
                  <a:gd name="T0" fmla="*/ 1405 w 1717"/>
                  <a:gd name="T1" fmla="*/ 102 h 484"/>
                  <a:gd name="T2" fmla="*/ 1540 w 1717"/>
                  <a:gd name="T3" fmla="*/ 395 h 484"/>
                  <a:gd name="T4" fmla="*/ 1472 w 1717"/>
                  <a:gd name="T5" fmla="*/ 369 h 484"/>
                  <a:gd name="T6" fmla="*/ 1373 w 1717"/>
                  <a:gd name="T7" fmla="*/ 403 h 484"/>
                  <a:gd name="T8" fmla="*/ 1274 w 1717"/>
                  <a:gd name="T9" fmla="*/ 433 h 484"/>
                  <a:gd name="T10" fmla="*/ 1160 w 1717"/>
                  <a:gd name="T11" fmla="*/ 458 h 484"/>
                  <a:gd name="T12" fmla="*/ 1062 w 1717"/>
                  <a:gd name="T13" fmla="*/ 472 h 484"/>
                  <a:gd name="T14" fmla="*/ 968 w 1717"/>
                  <a:gd name="T15" fmla="*/ 479 h 484"/>
                  <a:gd name="T16" fmla="*/ 872 w 1717"/>
                  <a:gd name="T17" fmla="*/ 479 h 484"/>
                  <a:gd name="T18" fmla="*/ 766 w 1717"/>
                  <a:gd name="T19" fmla="*/ 468 h 484"/>
                  <a:gd name="T20" fmla="*/ 634 w 1717"/>
                  <a:gd name="T21" fmla="*/ 439 h 484"/>
                  <a:gd name="T22" fmla="*/ 524 w 1717"/>
                  <a:gd name="T23" fmla="*/ 407 h 484"/>
                  <a:gd name="T24" fmla="*/ 435 w 1717"/>
                  <a:gd name="T25" fmla="*/ 373 h 484"/>
                  <a:gd name="T26" fmla="*/ 344 w 1717"/>
                  <a:gd name="T27" fmla="*/ 326 h 484"/>
                  <a:gd name="T28" fmla="*/ 242 w 1717"/>
                  <a:gd name="T29" fmla="*/ 256 h 484"/>
                  <a:gd name="T30" fmla="*/ 157 w 1717"/>
                  <a:gd name="T31" fmla="*/ 186 h 484"/>
                  <a:gd name="T32" fmla="*/ 102 w 1717"/>
                  <a:gd name="T33" fmla="*/ 132 h 484"/>
                  <a:gd name="T34" fmla="*/ 0 w 1717"/>
                  <a:gd name="T35" fmla="*/ 0 h 484"/>
                  <a:gd name="T36" fmla="*/ 135 w 1717"/>
                  <a:gd name="T37" fmla="*/ 124 h 484"/>
                  <a:gd name="T38" fmla="*/ 219 w 1717"/>
                  <a:gd name="T39" fmla="*/ 186 h 484"/>
                  <a:gd name="T40" fmla="*/ 307 w 1717"/>
                  <a:gd name="T41" fmla="*/ 231 h 484"/>
                  <a:gd name="T42" fmla="*/ 395 w 1717"/>
                  <a:gd name="T43" fmla="*/ 267 h 484"/>
                  <a:gd name="T44" fmla="*/ 487 w 1717"/>
                  <a:gd name="T45" fmla="*/ 293 h 484"/>
                  <a:gd name="T46" fmla="*/ 571 w 1717"/>
                  <a:gd name="T47" fmla="*/ 309 h 484"/>
                  <a:gd name="T48" fmla="*/ 673 w 1717"/>
                  <a:gd name="T49" fmla="*/ 318 h 484"/>
                  <a:gd name="T50" fmla="*/ 766 w 1717"/>
                  <a:gd name="T51" fmla="*/ 318 h 484"/>
                  <a:gd name="T52" fmla="*/ 890 w 1717"/>
                  <a:gd name="T53" fmla="*/ 311 h 484"/>
                  <a:gd name="T54" fmla="*/ 1000 w 1717"/>
                  <a:gd name="T55" fmla="*/ 296 h 484"/>
                  <a:gd name="T56" fmla="*/ 1106 w 1717"/>
                  <a:gd name="T57" fmla="*/ 274 h 484"/>
                  <a:gd name="T58" fmla="*/ 1212 w 1717"/>
                  <a:gd name="T59" fmla="*/ 245 h 484"/>
                  <a:gd name="T60" fmla="*/ 1318 w 1717"/>
                  <a:gd name="T61" fmla="*/ 209 h 484"/>
                  <a:gd name="T62" fmla="*/ 1427 w 1717"/>
                  <a:gd name="T63" fmla="*/ 15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17" h="484">
                    <a:moveTo>
                      <a:pt x="1427" y="153"/>
                    </a:moveTo>
                    <a:lnTo>
                      <a:pt x="1405" y="102"/>
                    </a:lnTo>
                    <a:lnTo>
                      <a:pt x="1716" y="132"/>
                    </a:lnTo>
                    <a:lnTo>
                      <a:pt x="1540" y="395"/>
                    </a:lnTo>
                    <a:lnTo>
                      <a:pt x="1519" y="344"/>
                    </a:lnTo>
                    <a:lnTo>
                      <a:pt x="1472" y="369"/>
                    </a:lnTo>
                    <a:lnTo>
                      <a:pt x="1413" y="391"/>
                    </a:lnTo>
                    <a:lnTo>
                      <a:pt x="1373" y="403"/>
                    </a:lnTo>
                    <a:lnTo>
                      <a:pt x="1328" y="418"/>
                    </a:lnTo>
                    <a:lnTo>
                      <a:pt x="1274" y="433"/>
                    </a:lnTo>
                    <a:lnTo>
                      <a:pt x="1219" y="447"/>
                    </a:lnTo>
                    <a:lnTo>
                      <a:pt x="1160" y="458"/>
                    </a:lnTo>
                    <a:lnTo>
                      <a:pt x="1117" y="464"/>
                    </a:lnTo>
                    <a:lnTo>
                      <a:pt x="1062" y="472"/>
                    </a:lnTo>
                    <a:lnTo>
                      <a:pt x="1007" y="479"/>
                    </a:lnTo>
                    <a:lnTo>
                      <a:pt x="968" y="479"/>
                    </a:lnTo>
                    <a:lnTo>
                      <a:pt x="916" y="483"/>
                    </a:lnTo>
                    <a:lnTo>
                      <a:pt x="872" y="479"/>
                    </a:lnTo>
                    <a:lnTo>
                      <a:pt x="817" y="475"/>
                    </a:lnTo>
                    <a:lnTo>
                      <a:pt x="766" y="468"/>
                    </a:lnTo>
                    <a:lnTo>
                      <a:pt x="701" y="453"/>
                    </a:lnTo>
                    <a:lnTo>
                      <a:pt x="634" y="439"/>
                    </a:lnTo>
                    <a:lnTo>
                      <a:pt x="576" y="424"/>
                    </a:lnTo>
                    <a:lnTo>
                      <a:pt x="524" y="407"/>
                    </a:lnTo>
                    <a:lnTo>
                      <a:pt x="476" y="391"/>
                    </a:lnTo>
                    <a:lnTo>
                      <a:pt x="435" y="373"/>
                    </a:lnTo>
                    <a:lnTo>
                      <a:pt x="384" y="349"/>
                    </a:lnTo>
                    <a:lnTo>
                      <a:pt x="344" y="326"/>
                    </a:lnTo>
                    <a:lnTo>
                      <a:pt x="293" y="293"/>
                    </a:lnTo>
                    <a:lnTo>
                      <a:pt x="242" y="256"/>
                    </a:lnTo>
                    <a:lnTo>
                      <a:pt x="205" y="226"/>
                    </a:lnTo>
                    <a:lnTo>
                      <a:pt x="157" y="186"/>
                    </a:lnTo>
                    <a:lnTo>
                      <a:pt x="124" y="158"/>
                    </a:lnTo>
                    <a:lnTo>
                      <a:pt x="102" y="132"/>
                    </a:lnTo>
                    <a:lnTo>
                      <a:pt x="62" y="88"/>
                    </a:lnTo>
                    <a:lnTo>
                      <a:pt x="0" y="0"/>
                    </a:lnTo>
                    <a:lnTo>
                      <a:pt x="91" y="88"/>
                    </a:lnTo>
                    <a:lnTo>
                      <a:pt x="135" y="124"/>
                    </a:lnTo>
                    <a:lnTo>
                      <a:pt x="175" y="158"/>
                    </a:lnTo>
                    <a:lnTo>
                      <a:pt x="219" y="186"/>
                    </a:lnTo>
                    <a:lnTo>
                      <a:pt x="263" y="209"/>
                    </a:lnTo>
                    <a:lnTo>
                      <a:pt x="307" y="231"/>
                    </a:lnTo>
                    <a:lnTo>
                      <a:pt x="355" y="253"/>
                    </a:lnTo>
                    <a:lnTo>
                      <a:pt x="395" y="267"/>
                    </a:lnTo>
                    <a:lnTo>
                      <a:pt x="439" y="282"/>
                    </a:lnTo>
                    <a:lnTo>
                      <a:pt x="487" y="293"/>
                    </a:lnTo>
                    <a:lnTo>
                      <a:pt x="534" y="301"/>
                    </a:lnTo>
                    <a:lnTo>
                      <a:pt x="571" y="309"/>
                    </a:lnTo>
                    <a:lnTo>
                      <a:pt x="622" y="312"/>
                    </a:lnTo>
                    <a:lnTo>
                      <a:pt x="673" y="318"/>
                    </a:lnTo>
                    <a:lnTo>
                      <a:pt x="718" y="318"/>
                    </a:lnTo>
                    <a:lnTo>
                      <a:pt x="766" y="318"/>
                    </a:lnTo>
                    <a:lnTo>
                      <a:pt x="828" y="318"/>
                    </a:lnTo>
                    <a:lnTo>
                      <a:pt x="890" y="311"/>
                    </a:lnTo>
                    <a:lnTo>
                      <a:pt x="949" y="304"/>
                    </a:lnTo>
                    <a:lnTo>
                      <a:pt x="1000" y="296"/>
                    </a:lnTo>
                    <a:lnTo>
                      <a:pt x="1058" y="285"/>
                    </a:lnTo>
                    <a:lnTo>
                      <a:pt x="1106" y="274"/>
                    </a:lnTo>
                    <a:lnTo>
                      <a:pt x="1156" y="260"/>
                    </a:lnTo>
                    <a:lnTo>
                      <a:pt x="1212" y="245"/>
                    </a:lnTo>
                    <a:lnTo>
                      <a:pt x="1259" y="231"/>
                    </a:lnTo>
                    <a:lnTo>
                      <a:pt x="1318" y="209"/>
                    </a:lnTo>
                    <a:lnTo>
                      <a:pt x="1362" y="190"/>
                    </a:lnTo>
                    <a:lnTo>
                      <a:pt x="1427" y="153"/>
                    </a:lnTo>
                  </a:path>
                </a:pathLst>
              </a:custGeom>
              <a:solidFill>
                <a:srgbClr val="404040"/>
              </a:solidFill>
              <a:ln>
                <a:noFill/>
              </a:ln>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sp>
          <p:nvSpPr>
            <p:cNvPr id="5" name="ïsļïḓé"/>
            <p:cNvSpPr>
              <a:spLocks/>
            </p:cNvSpPr>
            <p:nvPr/>
          </p:nvSpPr>
          <p:spPr bwMode="gray">
            <a:xfrm flipH="1">
              <a:off x="5317696" y="2826545"/>
              <a:ext cx="1673999" cy="1674001"/>
            </a:xfrm>
            <a:prstGeom prst="ellipse">
              <a:avLst/>
            </a:prstGeom>
            <a:blipFill dpi="0" rotWithShape="1">
              <a:blip r:embed="rId4" cstate="print">
                <a:extLst>
                  <a:ext uri="{28A0092B-C50C-407E-A947-70E740481C1C}">
                    <a14:useLocalDpi xmlns:a14="http://schemas.microsoft.com/office/drawing/2010/main" val="0"/>
                  </a:ext>
                </a:extLst>
              </a:blip>
              <a:srcRect/>
              <a:stretch>
                <a:fillRect l="-25000" r="-25000"/>
              </a:stretch>
            </a:blip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normAutofit/>
            </a:bodyPr>
            <a:lstStyle/>
            <a:p>
              <a:pPr algn="ctr">
                <a:lnSpc>
                  <a:spcPct val="130000"/>
                </a:lnSpc>
              </a:pPr>
              <a:endParaRPr lang="zh-CN" altLang="en-US" sz="1600" b="1"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30" name="组合 29"/>
          <p:cNvGrpSpPr/>
          <p:nvPr/>
        </p:nvGrpSpPr>
        <p:grpSpPr>
          <a:xfrm>
            <a:off x="8081760" y="1928734"/>
            <a:ext cx="2757695" cy="888192"/>
            <a:chOff x="1541719" y="2349127"/>
            <a:chExt cx="2757695" cy="888192"/>
          </a:xfrm>
        </p:grpSpPr>
        <p:sp>
          <p:nvSpPr>
            <p:cNvPr id="31" name="文本框 30"/>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部门技能提升</a:t>
              </a:r>
            </a:p>
          </p:txBody>
        </p:sp>
        <p:sp>
          <p:nvSpPr>
            <p:cNvPr id="32" name="文本框 31"/>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3" name="组合 32"/>
          <p:cNvGrpSpPr/>
          <p:nvPr/>
        </p:nvGrpSpPr>
        <p:grpSpPr>
          <a:xfrm>
            <a:off x="8081760" y="3336502"/>
            <a:ext cx="2757695" cy="888192"/>
            <a:chOff x="1541719" y="2349127"/>
            <a:chExt cx="2757695" cy="888192"/>
          </a:xfrm>
        </p:grpSpPr>
        <p:sp>
          <p:nvSpPr>
            <p:cNvPr id="34" name="文本框 33"/>
            <p:cNvSpPr txBox="1"/>
            <p:nvPr/>
          </p:nvSpPr>
          <p:spPr>
            <a:xfrm>
              <a:off x="1541720" y="2349127"/>
              <a:ext cx="2133781" cy="452432"/>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团建项目开展</a:t>
              </a:r>
            </a:p>
          </p:txBody>
        </p:sp>
        <p:sp>
          <p:nvSpPr>
            <p:cNvPr id="35" name="文本框 34"/>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6" name="组合 35"/>
          <p:cNvGrpSpPr/>
          <p:nvPr/>
        </p:nvGrpSpPr>
        <p:grpSpPr>
          <a:xfrm>
            <a:off x="8081760" y="4744269"/>
            <a:ext cx="2757695" cy="888192"/>
            <a:chOff x="1541719" y="2349127"/>
            <a:chExt cx="2757695" cy="888192"/>
          </a:xfrm>
        </p:grpSpPr>
        <p:sp>
          <p:nvSpPr>
            <p:cNvPr id="37" name="文本框 36"/>
            <p:cNvSpPr txBox="1"/>
            <p:nvPr/>
          </p:nvSpPr>
          <p:spPr>
            <a:xfrm>
              <a:off x="1541720" y="2349127"/>
              <a:ext cx="2133781" cy="452432"/>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新人入职培训</a:t>
              </a:r>
            </a:p>
          </p:txBody>
        </p:sp>
        <p:sp>
          <p:nvSpPr>
            <p:cNvPr id="38" name="文本框 37"/>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9" name="组合 38"/>
          <p:cNvGrpSpPr/>
          <p:nvPr/>
        </p:nvGrpSpPr>
        <p:grpSpPr>
          <a:xfrm>
            <a:off x="1352545" y="1928734"/>
            <a:ext cx="2757695" cy="888192"/>
            <a:chOff x="1541719" y="2349127"/>
            <a:chExt cx="2757695" cy="888192"/>
          </a:xfrm>
        </p:grpSpPr>
        <p:sp>
          <p:nvSpPr>
            <p:cNvPr id="40" name="文本框 39"/>
            <p:cNvSpPr txBox="1"/>
            <p:nvPr/>
          </p:nvSpPr>
          <p:spPr>
            <a:xfrm>
              <a:off x="2165633"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部门人员配置</a:t>
              </a:r>
            </a:p>
          </p:txBody>
        </p:sp>
        <p:sp>
          <p:nvSpPr>
            <p:cNvPr id="41" name="文本框 40"/>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2" name="组合 41"/>
          <p:cNvGrpSpPr/>
          <p:nvPr/>
        </p:nvGrpSpPr>
        <p:grpSpPr>
          <a:xfrm>
            <a:off x="1352545" y="3336502"/>
            <a:ext cx="2757695" cy="888192"/>
            <a:chOff x="1541719" y="2349127"/>
            <a:chExt cx="2757695" cy="888192"/>
          </a:xfrm>
        </p:grpSpPr>
        <p:sp>
          <p:nvSpPr>
            <p:cNvPr id="43" name="文本框 42"/>
            <p:cNvSpPr txBox="1"/>
            <p:nvPr/>
          </p:nvSpPr>
          <p:spPr>
            <a:xfrm>
              <a:off x="2165633"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营销技能学习</a:t>
              </a:r>
            </a:p>
          </p:txBody>
        </p:sp>
        <p:sp>
          <p:nvSpPr>
            <p:cNvPr id="44" name="文本框 43"/>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5" name="组合 44"/>
          <p:cNvGrpSpPr/>
          <p:nvPr/>
        </p:nvGrpSpPr>
        <p:grpSpPr>
          <a:xfrm>
            <a:off x="1352545" y="4744269"/>
            <a:ext cx="2757695" cy="888192"/>
            <a:chOff x="1541719" y="2349127"/>
            <a:chExt cx="2757695" cy="888192"/>
          </a:xfrm>
        </p:grpSpPr>
        <p:sp>
          <p:nvSpPr>
            <p:cNvPr id="46" name="文本框 45"/>
            <p:cNvSpPr txBox="1"/>
            <p:nvPr/>
          </p:nvSpPr>
          <p:spPr>
            <a:xfrm>
              <a:off x="2165633"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团队文化培养</a:t>
              </a:r>
            </a:p>
          </p:txBody>
        </p:sp>
        <p:sp>
          <p:nvSpPr>
            <p:cNvPr id="47" name="文本框 46"/>
            <p:cNvSpPr txBox="1"/>
            <p:nvPr/>
          </p:nvSpPr>
          <p:spPr>
            <a:xfrm>
              <a:off x="1541719" y="2687681"/>
              <a:ext cx="2757695" cy="549638"/>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48" name="直接连接符 47"/>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我对部门的建议</a:t>
            </a:r>
            <a:endParaRPr lang="en-US" sz="2400" b="1" spc="300" dirty="0">
              <a:latin typeface="+mn-ea"/>
            </a:endParaRPr>
          </a:p>
        </p:txBody>
      </p:sp>
      <p:cxnSp>
        <p:nvCxnSpPr>
          <p:cNvPr id="58" name="直接连接符 57"/>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925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0-#ppt_w/2"/>
                                          </p:val>
                                        </p:tav>
                                        <p:tav tm="100000">
                                          <p:val>
                                            <p:strVal val="#ppt_x"/>
                                          </p:val>
                                        </p:tav>
                                      </p:tavLst>
                                    </p:anim>
                                    <p:anim calcmode="lin" valueType="num">
                                      <p:cBhvr additive="base">
                                        <p:cTn id="15" dur="500" fill="hold"/>
                                        <p:tgtEl>
                                          <p:spTgt spid="39"/>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0-#ppt_w/2"/>
                                          </p:val>
                                        </p:tav>
                                        <p:tav tm="100000">
                                          <p:val>
                                            <p:strVal val="#ppt_x"/>
                                          </p:val>
                                        </p:tav>
                                      </p:tavLst>
                                    </p:anim>
                                    <p:anim calcmode="lin" valueType="num">
                                      <p:cBhvr additive="base">
                                        <p:cTn id="23" dur="5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fill="hold"/>
                                        <p:tgtEl>
                                          <p:spTgt spid="30"/>
                                        </p:tgtEl>
                                        <p:attrNameLst>
                                          <p:attrName>ppt_x</p:attrName>
                                        </p:attrNameLst>
                                      </p:cBhvr>
                                      <p:tavLst>
                                        <p:tav tm="0">
                                          <p:val>
                                            <p:strVal val="1+#ppt_w/2"/>
                                          </p:val>
                                        </p:tav>
                                        <p:tav tm="100000">
                                          <p:val>
                                            <p:strVal val="#ppt_x"/>
                                          </p:val>
                                        </p:tav>
                                      </p:tavLst>
                                    </p:anim>
                                    <p:anim calcmode="lin" valueType="num">
                                      <p:cBhvr additive="base">
                                        <p:cTn id="27" dur="500" fill="hold"/>
                                        <p:tgtEl>
                                          <p:spTgt spid="30"/>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1+#ppt_w/2"/>
                                          </p:val>
                                        </p:tav>
                                        <p:tav tm="100000">
                                          <p:val>
                                            <p:strVal val="#ppt_x"/>
                                          </p:val>
                                        </p:tav>
                                      </p:tavLst>
                                    </p:anim>
                                    <p:anim calcmode="lin" valueType="num">
                                      <p:cBhvr additive="base">
                                        <p:cTn id="31" dur="500" fill="hold"/>
                                        <p:tgtEl>
                                          <p:spTgt spid="33"/>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5113337" y="1933351"/>
            <a:ext cx="6022975" cy="3637755"/>
            <a:chOff x="5113337" y="2151063"/>
            <a:chExt cx="6022975" cy="3637755"/>
          </a:xfrm>
        </p:grpSpPr>
        <p:sp>
          <p:nvSpPr>
            <p:cNvPr id="8" name="矩形 7"/>
            <p:cNvSpPr/>
            <p:nvPr/>
          </p:nvSpPr>
          <p:spPr>
            <a:xfrm>
              <a:off x="5113337" y="2151063"/>
              <a:ext cx="6022975" cy="363775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359397" y="2516702"/>
              <a:ext cx="5511803" cy="882135"/>
              <a:chOff x="5394700" y="1317507"/>
              <a:chExt cx="5511803" cy="882135"/>
            </a:xfrm>
          </p:grpSpPr>
          <p:sp>
            <p:nvSpPr>
              <p:cNvPr id="11"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战略定制方案</a:t>
                </a:r>
                <a:endParaRPr lang="en-US" sz="2000" dirty="0">
                  <a:latin typeface="+mn-ea"/>
                </a:endParaRPr>
              </a:p>
            </p:txBody>
          </p:sp>
          <p:sp>
            <p:nvSpPr>
              <p:cNvPr id="12" name="文本框 11"/>
              <p:cNvSpPr txBox="1"/>
              <p:nvPr/>
            </p:nvSpPr>
            <p:spPr>
              <a:xfrm>
                <a:off x="5394700" y="1737977"/>
                <a:ext cx="5511803"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grpSp>
        <p:nvGrpSpPr>
          <p:cNvPr id="22" name="组合 21"/>
          <p:cNvGrpSpPr/>
          <p:nvPr/>
        </p:nvGrpSpPr>
        <p:grpSpPr>
          <a:xfrm>
            <a:off x="1055687" y="1933351"/>
            <a:ext cx="3687763" cy="668337"/>
            <a:chOff x="1055687" y="2151063"/>
            <a:chExt cx="3687763" cy="668337"/>
          </a:xfrm>
        </p:grpSpPr>
        <p:sp>
          <p:nvSpPr>
            <p:cNvPr id="3" name="矩形 2"/>
            <p:cNvSpPr/>
            <p:nvPr/>
          </p:nvSpPr>
          <p:spPr>
            <a:xfrm>
              <a:off x="1055688" y="2151063"/>
              <a:ext cx="3687762" cy="668337"/>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9"/>
            <p:cNvSpPr txBox="1"/>
            <p:nvPr/>
          </p:nvSpPr>
          <p:spPr>
            <a:xfrm>
              <a:off x="1055687" y="2283310"/>
              <a:ext cx="368776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客户营销策略</a:t>
              </a:r>
              <a:endParaRPr lang="en-US" sz="2000" dirty="0">
                <a:solidFill>
                  <a:schemeClr val="bg1"/>
                </a:solidFill>
                <a:latin typeface="+mn-ea"/>
              </a:endParaRPr>
            </a:p>
          </p:txBody>
        </p:sp>
      </p:grpSp>
      <p:grpSp>
        <p:nvGrpSpPr>
          <p:cNvPr id="24" name="组合 23"/>
          <p:cNvGrpSpPr/>
          <p:nvPr/>
        </p:nvGrpSpPr>
        <p:grpSpPr>
          <a:xfrm>
            <a:off x="1055687" y="3912963"/>
            <a:ext cx="3687763" cy="668337"/>
            <a:chOff x="1055687" y="4130675"/>
            <a:chExt cx="3687763" cy="668337"/>
          </a:xfrm>
        </p:grpSpPr>
        <p:sp>
          <p:nvSpPr>
            <p:cNvPr id="5" name="矩形 4"/>
            <p:cNvSpPr/>
            <p:nvPr/>
          </p:nvSpPr>
          <p:spPr>
            <a:xfrm>
              <a:off x="1055688" y="4130675"/>
              <a:ext cx="3687762" cy="668337"/>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9"/>
            <p:cNvSpPr txBox="1"/>
            <p:nvPr/>
          </p:nvSpPr>
          <p:spPr>
            <a:xfrm>
              <a:off x="1055687" y="4264788"/>
              <a:ext cx="368776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线上网络渠道</a:t>
              </a:r>
              <a:endParaRPr lang="en-US" altLang="zh-CN" sz="2000" dirty="0">
                <a:solidFill>
                  <a:schemeClr val="bg1"/>
                </a:solidFill>
                <a:latin typeface="+mn-ea"/>
              </a:endParaRPr>
            </a:p>
          </p:txBody>
        </p:sp>
      </p:grpSp>
      <p:grpSp>
        <p:nvGrpSpPr>
          <p:cNvPr id="25" name="组合 24"/>
          <p:cNvGrpSpPr/>
          <p:nvPr/>
        </p:nvGrpSpPr>
        <p:grpSpPr>
          <a:xfrm>
            <a:off x="1055687" y="4902769"/>
            <a:ext cx="3687763" cy="668337"/>
            <a:chOff x="1055687" y="5120481"/>
            <a:chExt cx="3687763" cy="668337"/>
          </a:xfrm>
        </p:grpSpPr>
        <p:sp>
          <p:nvSpPr>
            <p:cNvPr id="6" name="矩形 5"/>
            <p:cNvSpPr/>
            <p:nvPr/>
          </p:nvSpPr>
          <p:spPr>
            <a:xfrm>
              <a:off x="1055688" y="5120481"/>
              <a:ext cx="3687762" cy="668337"/>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9"/>
            <p:cNvSpPr txBox="1"/>
            <p:nvPr/>
          </p:nvSpPr>
          <p:spPr>
            <a:xfrm>
              <a:off x="1055687" y="5254594"/>
              <a:ext cx="368776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ea"/>
                </a:rPr>
                <a:t>客户发展串联</a:t>
              </a:r>
              <a:endParaRPr lang="en-US" altLang="zh-CN" sz="2000" dirty="0">
                <a:solidFill>
                  <a:schemeClr val="bg1"/>
                </a:solidFill>
                <a:latin typeface="+mn-ea"/>
              </a:endParaRPr>
            </a:p>
          </p:txBody>
        </p:sp>
      </p:grpSp>
      <p:grpSp>
        <p:nvGrpSpPr>
          <p:cNvPr id="23" name="组合 22"/>
          <p:cNvGrpSpPr/>
          <p:nvPr/>
        </p:nvGrpSpPr>
        <p:grpSpPr>
          <a:xfrm>
            <a:off x="1055687" y="2923157"/>
            <a:ext cx="3687763" cy="668337"/>
            <a:chOff x="1055687" y="3140869"/>
            <a:chExt cx="3687763" cy="668337"/>
          </a:xfrm>
        </p:grpSpPr>
        <p:sp>
          <p:nvSpPr>
            <p:cNvPr id="4" name="矩形 3"/>
            <p:cNvSpPr/>
            <p:nvPr/>
          </p:nvSpPr>
          <p:spPr>
            <a:xfrm>
              <a:off x="1055688" y="3140869"/>
              <a:ext cx="3687762" cy="66833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9"/>
            <p:cNvSpPr txBox="1"/>
            <p:nvPr/>
          </p:nvSpPr>
          <p:spPr>
            <a:xfrm>
              <a:off x="1055687" y="3273116"/>
              <a:ext cx="368776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ea"/>
                </a:rPr>
                <a:t>地推营销策略</a:t>
              </a:r>
            </a:p>
          </p:txBody>
        </p:sp>
      </p:grpSp>
      <p:pic>
        <p:nvPicPr>
          <p:cNvPr id="21" name="图片占位符 20"/>
          <p:cNvPicPr>
            <a:picLocks noGrp="1" noChangeAspect="1"/>
          </p:cNvPicPr>
          <p:nvPr>
            <p:ph type="pic" sz="quarter" idx="11"/>
          </p:nvPr>
        </p:nvPicPr>
        <p:blipFill>
          <a:blip r:embed="rId3">
            <a:extLst>
              <a:ext uri="{28A0092B-C50C-407E-A947-70E740481C1C}">
                <a14:useLocalDpi xmlns:a14="http://schemas.microsoft.com/office/drawing/2010/main" val="0"/>
              </a:ext>
            </a:extLst>
          </a:blip>
          <a:stretch>
            <a:fillRect/>
          </a:stretch>
        </p:blipFill>
        <p:spPr>
          <a:xfrm>
            <a:off x="5452116" y="3445443"/>
            <a:ext cx="5345416" cy="1753394"/>
          </a:xfrm>
        </p:spPr>
      </p:pic>
      <p:cxnSp>
        <p:nvCxnSpPr>
          <p:cNvPr id="28" name="直接连接符 27"/>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战略制定</a:t>
            </a:r>
          </a:p>
        </p:txBody>
      </p:sp>
      <p:cxnSp>
        <p:nvCxnSpPr>
          <p:cNvPr id="29" name="直接连接符 28"/>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469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îSľíḍé"/>
          <p:cNvGrpSpPr/>
          <p:nvPr/>
        </p:nvGrpSpPr>
        <p:grpSpPr>
          <a:xfrm>
            <a:off x="2729661" y="2937202"/>
            <a:ext cx="6743189" cy="1774736"/>
            <a:chOff x="1835153" y="2146300"/>
            <a:chExt cx="8521693" cy="2242820"/>
          </a:xfrm>
          <a:effectLst>
            <a:outerShdw blurRad="50800" dist="38100" dir="2700000" algn="tl" rotWithShape="0">
              <a:prstClr val="black">
                <a:alpha val="40000"/>
              </a:prstClr>
            </a:outerShdw>
          </a:effectLst>
        </p:grpSpPr>
        <p:sp>
          <p:nvSpPr>
            <p:cNvPr id="17" name="iş1íḑè"/>
            <p:cNvSpPr/>
            <p:nvPr/>
          </p:nvSpPr>
          <p:spPr>
            <a:xfrm rot="2280706" flipV="1">
              <a:off x="9788808" y="3249867"/>
              <a:ext cx="568038" cy="1078759"/>
            </a:xfrm>
            <a:prstGeom prst="rect">
              <a:avLst/>
            </a:prstGeom>
            <a:solidFill>
              <a:srgbClr val="40404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8" name="ïšḷîḑé"/>
            <p:cNvSpPr/>
            <p:nvPr/>
          </p:nvSpPr>
          <p:spPr>
            <a:xfrm rot="19319294">
              <a:off x="1835153" y="3249867"/>
              <a:ext cx="568038" cy="1078759"/>
            </a:xfrm>
            <a:prstGeom prst="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9" name="ïṩḷíḋè"/>
            <p:cNvSpPr/>
            <p:nvPr/>
          </p:nvSpPr>
          <p:spPr>
            <a:xfrm flipV="1">
              <a:off x="3982305" y="2146300"/>
              <a:ext cx="2468607" cy="2242820"/>
            </a:xfrm>
            <a:prstGeom prst="parallelogram">
              <a:avLst>
                <a:gd name="adj" fmla="val 7802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0" name="ï$ḷíde"/>
            <p:cNvSpPr/>
            <p:nvPr/>
          </p:nvSpPr>
          <p:spPr>
            <a:xfrm>
              <a:off x="2229838" y="2146300"/>
              <a:ext cx="2468607" cy="2242820"/>
            </a:xfrm>
            <a:prstGeom prst="parallelogram">
              <a:avLst>
                <a:gd name="adj" fmla="val 78020"/>
              </a:avLst>
            </a:prstGeom>
            <a:solidFill>
              <a:srgbClr val="40404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1" name="íşļíḍé"/>
            <p:cNvSpPr/>
            <p:nvPr/>
          </p:nvSpPr>
          <p:spPr>
            <a:xfrm flipV="1">
              <a:off x="7487239" y="2146300"/>
              <a:ext cx="2468607" cy="2242820"/>
            </a:xfrm>
            <a:prstGeom prst="parallelogram">
              <a:avLst>
                <a:gd name="adj" fmla="val 78020"/>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2" name="iśḻîḋê"/>
            <p:cNvSpPr/>
            <p:nvPr/>
          </p:nvSpPr>
          <p:spPr>
            <a:xfrm>
              <a:off x="5734772" y="2146300"/>
              <a:ext cx="2468607" cy="2242820"/>
            </a:xfrm>
            <a:prstGeom prst="parallelogram">
              <a:avLst>
                <a:gd name="adj" fmla="val 78020"/>
              </a:avLst>
            </a:prstGeom>
            <a:solidFill>
              <a:srgbClr val="404040"/>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26" name="组合 25"/>
          <p:cNvGrpSpPr/>
          <p:nvPr/>
        </p:nvGrpSpPr>
        <p:grpSpPr>
          <a:xfrm>
            <a:off x="4853577" y="4929913"/>
            <a:ext cx="2556084" cy="888192"/>
            <a:chOff x="1480705" y="2349127"/>
            <a:chExt cx="2932941" cy="888192"/>
          </a:xfrm>
        </p:grpSpPr>
        <p:sp>
          <p:nvSpPr>
            <p:cNvPr id="27" name="文本框 26"/>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实施步骤三</a:t>
              </a:r>
            </a:p>
          </p:txBody>
        </p:sp>
        <p:sp>
          <p:nvSpPr>
            <p:cNvPr id="28" name="文本框 27"/>
            <p:cNvSpPr txBox="1"/>
            <p:nvPr/>
          </p:nvSpPr>
          <p:spPr>
            <a:xfrm>
              <a:off x="1480705" y="2687681"/>
              <a:ext cx="2932941" cy="549638"/>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29" name="组合 28"/>
          <p:cNvGrpSpPr/>
          <p:nvPr/>
        </p:nvGrpSpPr>
        <p:grpSpPr>
          <a:xfrm>
            <a:off x="1865982" y="4929913"/>
            <a:ext cx="2611599" cy="888192"/>
            <a:chOff x="1435897" y="2349127"/>
            <a:chExt cx="2996641" cy="888192"/>
          </a:xfrm>
        </p:grpSpPr>
        <p:sp>
          <p:nvSpPr>
            <p:cNvPr id="30" name="文本框 29"/>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实施步骤一</a:t>
              </a:r>
            </a:p>
          </p:txBody>
        </p:sp>
        <p:sp>
          <p:nvSpPr>
            <p:cNvPr id="31" name="文本框 30"/>
            <p:cNvSpPr txBox="1"/>
            <p:nvPr/>
          </p:nvSpPr>
          <p:spPr>
            <a:xfrm>
              <a:off x="1435897" y="2687681"/>
              <a:ext cx="2996641" cy="549638"/>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2" name="组合 31"/>
          <p:cNvGrpSpPr/>
          <p:nvPr/>
        </p:nvGrpSpPr>
        <p:grpSpPr>
          <a:xfrm>
            <a:off x="7746606" y="4929913"/>
            <a:ext cx="2600961" cy="888192"/>
            <a:chOff x="1417005" y="2349127"/>
            <a:chExt cx="2984435" cy="888192"/>
          </a:xfrm>
        </p:grpSpPr>
        <p:sp>
          <p:nvSpPr>
            <p:cNvPr id="33" name="文本框 32"/>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实施步骤五</a:t>
              </a:r>
            </a:p>
          </p:txBody>
        </p:sp>
        <p:sp>
          <p:nvSpPr>
            <p:cNvPr id="34" name="文本框 33"/>
            <p:cNvSpPr txBox="1"/>
            <p:nvPr/>
          </p:nvSpPr>
          <p:spPr>
            <a:xfrm>
              <a:off x="1417005" y="2687681"/>
              <a:ext cx="2984435" cy="549638"/>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5" name="组合 34"/>
          <p:cNvGrpSpPr/>
          <p:nvPr/>
        </p:nvGrpSpPr>
        <p:grpSpPr>
          <a:xfrm>
            <a:off x="3230478" y="1785969"/>
            <a:ext cx="2584939" cy="888192"/>
            <a:chOff x="1242587" y="2349127"/>
            <a:chExt cx="2966051" cy="888192"/>
          </a:xfrm>
        </p:grpSpPr>
        <p:sp>
          <p:nvSpPr>
            <p:cNvPr id="36" name="文本框 35"/>
            <p:cNvSpPr txBox="1"/>
            <p:nvPr/>
          </p:nvSpPr>
          <p:spPr>
            <a:xfrm>
              <a:off x="1867328" y="2349127"/>
              <a:ext cx="2133782"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实施步骤二</a:t>
              </a:r>
            </a:p>
          </p:txBody>
        </p:sp>
        <p:sp>
          <p:nvSpPr>
            <p:cNvPr id="37" name="文本框 36"/>
            <p:cNvSpPr txBox="1"/>
            <p:nvPr/>
          </p:nvSpPr>
          <p:spPr>
            <a:xfrm>
              <a:off x="1242587" y="2687681"/>
              <a:ext cx="2966051" cy="549638"/>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8" name="组合 37"/>
          <p:cNvGrpSpPr/>
          <p:nvPr/>
        </p:nvGrpSpPr>
        <p:grpSpPr>
          <a:xfrm>
            <a:off x="6179021" y="1785969"/>
            <a:ext cx="2513459" cy="888192"/>
            <a:chOff x="1419602" y="2349127"/>
            <a:chExt cx="2884032" cy="888192"/>
          </a:xfrm>
        </p:grpSpPr>
        <p:sp>
          <p:nvSpPr>
            <p:cNvPr id="39" name="文本框 38"/>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实施步骤四</a:t>
              </a:r>
            </a:p>
          </p:txBody>
        </p:sp>
        <p:sp>
          <p:nvSpPr>
            <p:cNvPr id="40" name="文本框 39"/>
            <p:cNvSpPr txBox="1"/>
            <p:nvPr/>
          </p:nvSpPr>
          <p:spPr>
            <a:xfrm>
              <a:off x="1419602" y="2687681"/>
              <a:ext cx="2884032" cy="549638"/>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41" name="直接连接符 40"/>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目标改革步骤</a:t>
            </a:r>
          </a:p>
        </p:txBody>
      </p:sp>
      <p:cxnSp>
        <p:nvCxnSpPr>
          <p:cNvPr id="51" name="直接连接符 50"/>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1440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1000"/>
                                        <p:tgtEl>
                                          <p:spTgt spid="35"/>
                                        </p:tgtEl>
                                      </p:cBhvr>
                                    </p:animEffect>
                                    <p:anim calcmode="lin" valueType="num">
                                      <p:cBhvr>
                                        <p:cTn id="14" dur="1000" fill="hold"/>
                                        <p:tgtEl>
                                          <p:spTgt spid="35"/>
                                        </p:tgtEl>
                                        <p:attrNameLst>
                                          <p:attrName>ppt_x</p:attrName>
                                        </p:attrNameLst>
                                      </p:cBhvr>
                                      <p:tavLst>
                                        <p:tav tm="0">
                                          <p:val>
                                            <p:strVal val="#ppt_x"/>
                                          </p:val>
                                        </p:tav>
                                        <p:tav tm="100000">
                                          <p:val>
                                            <p:strVal val="#ppt_x"/>
                                          </p:val>
                                        </p:tav>
                                      </p:tavLst>
                                    </p:anim>
                                    <p:anim calcmode="lin" valueType="num">
                                      <p:cBhvr>
                                        <p:cTn id="15" dur="1000" fill="hold"/>
                                        <p:tgtEl>
                                          <p:spTgt spid="3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1000"/>
                                        <p:tgtEl>
                                          <p:spTgt spid="38"/>
                                        </p:tgtEl>
                                      </p:cBhvr>
                                    </p:animEffect>
                                    <p:anim calcmode="lin" valueType="num">
                                      <p:cBhvr>
                                        <p:cTn id="19" dur="1000" fill="hold"/>
                                        <p:tgtEl>
                                          <p:spTgt spid="38"/>
                                        </p:tgtEl>
                                        <p:attrNameLst>
                                          <p:attrName>ppt_x</p:attrName>
                                        </p:attrNameLst>
                                      </p:cBhvr>
                                      <p:tavLst>
                                        <p:tav tm="0">
                                          <p:val>
                                            <p:strVal val="#ppt_x"/>
                                          </p:val>
                                        </p:tav>
                                        <p:tav tm="100000">
                                          <p:val>
                                            <p:strVal val="#ppt_x"/>
                                          </p:val>
                                        </p:tav>
                                      </p:tavLst>
                                    </p:anim>
                                    <p:anim calcmode="lin" valueType="num">
                                      <p:cBhvr>
                                        <p:cTn id="20" dur="1000" fill="hold"/>
                                        <p:tgtEl>
                                          <p:spTgt spid="38"/>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par>
                                <p:cTn id="26" presetID="47"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1000"/>
                                        <p:tgtEl>
                                          <p:spTgt spid="26"/>
                                        </p:tgtEl>
                                      </p:cBhvr>
                                    </p:animEffect>
                                    <p:anim calcmode="lin" valueType="num">
                                      <p:cBhvr>
                                        <p:cTn id="29" dur="1000" fill="hold"/>
                                        <p:tgtEl>
                                          <p:spTgt spid="26"/>
                                        </p:tgtEl>
                                        <p:attrNameLst>
                                          <p:attrName>ppt_x</p:attrName>
                                        </p:attrNameLst>
                                      </p:cBhvr>
                                      <p:tavLst>
                                        <p:tav tm="0">
                                          <p:val>
                                            <p:strVal val="#ppt_x"/>
                                          </p:val>
                                        </p:tav>
                                        <p:tav tm="100000">
                                          <p:val>
                                            <p:strVal val="#ppt_x"/>
                                          </p:val>
                                        </p:tav>
                                      </p:tavLst>
                                    </p:anim>
                                    <p:anim calcmode="lin" valueType="num">
                                      <p:cBhvr>
                                        <p:cTn id="30" dur="1000" fill="hold"/>
                                        <p:tgtEl>
                                          <p:spTgt spid="26"/>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08246" y="2424859"/>
            <a:ext cx="3110706"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dirty="0">
                <a:solidFill>
                  <a:srgbClr val="191919"/>
                </a:solidFill>
              </a:rPr>
              <a:t>规划展望</a:t>
            </a:r>
          </a:p>
        </p:txBody>
      </p:sp>
      <p:sp>
        <p:nvSpPr>
          <p:cNvPr id="12" name="文本框 11"/>
          <p:cNvSpPr txBox="1"/>
          <p:nvPr/>
        </p:nvSpPr>
        <p:spPr>
          <a:xfrm>
            <a:off x="5808246" y="3612592"/>
            <a:ext cx="4671068"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tx1">
                    <a:lumMod val="75000"/>
                    <a:lumOff val="25000"/>
                  </a:schemeClr>
                </a:solidFill>
              </a:rPr>
              <a:t>The user can demonstrate on a projector </a:t>
            </a:r>
            <a:r>
              <a:rPr lang="en-US" altLang="zh-CN" sz="1400" dirty="0" err="1">
                <a:solidFill>
                  <a:schemeClr val="tx1">
                    <a:lumMod val="75000"/>
                    <a:lumOff val="25000"/>
                  </a:schemeClr>
                </a:solidFill>
              </a:rPr>
              <a:t>orThe</a:t>
            </a:r>
            <a:r>
              <a:rPr lang="en-US" altLang="zh-CN" sz="1400" dirty="0">
                <a:solidFill>
                  <a:schemeClr val="tx1">
                    <a:lumMod val="75000"/>
                    <a:lumOff val="25000"/>
                  </a:schemeClr>
                </a:solidFill>
              </a:rPr>
              <a:t> user can demonstrate on a projector or computer, or print the presentation</a:t>
            </a:r>
          </a:p>
        </p:txBody>
      </p:sp>
      <p:cxnSp>
        <p:nvCxnSpPr>
          <p:cNvPr id="4" name="直接连接符 3"/>
          <p:cNvCxnSpPr/>
          <p:nvPr/>
        </p:nvCxnSpPr>
        <p:spPr>
          <a:xfrm>
            <a:off x="5920353" y="3313263"/>
            <a:ext cx="29985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006820" y="1229537"/>
            <a:ext cx="3800348" cy="4408404"/>
            <a:chOff x="1006820" y="1229537"/>
            <a:chExt cx="3800348" cy="440840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5588" t="20893" r="62629" b="13562"/>
            <a:stretch/>
          </p:blipFill>
          <p:spPr>
            <a:xfrm>
              <a:off x="1006820" y="1229537"/>
              <a:ext cx="3800348" cy="4408404"/>
            </a:xfrm>
            <a:prstGeom prst="rect">
              <a:avLst/>
            </a:prstGeom>
            <a:effectLst>
              <a:outerShdw blurRad="190500" dist="127000" dir="2700000" algn="tl" rotWithShape="0">
                <a:prstClr val="black">
                  <a:alpha val="40000"/>
                </a:prstClr>
              </a:outerShdw>
            </a:effectLst>
          </p:spPr>
        </p:pic>
        <p:sp>
          <p:nvSpPr>
            <p:cNvPr id="5" name="矩形 4"/>
            <p:cNvSpPr/>
            <p:nvPr/>
          </p:nvSpPr>
          <p:spPr>
            <a:xfrm>
              <a:off x="1989575" y="2139630"/>
              <a:ext cx="2270454" cy="2650211"/>
            </a:xfrm>
            <a:prstGeom prst="rect">
              <a:avLst/>
            </a:prstGeom>
            <a:solidFill>
              <a:srgbClr val="E5E8ED"/>
            </a:solidFill>
            <a:ln>
              <a:noFill/>
            </a:ln>
            <a:effectLst>
              <a:innerShdw blurRad="304800" dist="762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00216" y="2532580"/>
              <a:ext cx="1210588" cy="1200329"/>
            </a:xfrm>
            <a:prstGeom prst="rect">
              <a:avLst/>
            </a:prstGeom>
            <a:noFill/>
          </p:spPr>
          <p:txBody>
            <a:bodyPr wrap="none" rtlCol="0">
              <a:spAutoFit/>
              <a:scene3d>
                <a:camera prst="orthographicFront"/>
                <a:lightRig rig="threePt" dir="t"/>
              </a:scene3d>
              <a:sp3d contourW="12700"/>
            </a:bodyPr>
            <a:lstStyle/>
            <a:p>
              <a:pPr algn="r"/>
              <a:r>
                <a:rPr lang="en-US" altLang="zh-CN" sz="7200" b="1" dirty="0">
                  <a:solidFill>
                    <a:srgbClr val="191919"/>
                  </a:solidFill>
                </a:rPr>
                <a:t>04</a:t>
              </a:r>
              <a:endParaRPr lang="zh-CN" altLang="en-US" sz="7200" b="1" dirty="0">
                <a:solidFill>
                  <a:srgbClr val="191919"/>
                </a:solidFill>
              </a:endParaRPr>
            </a:p>
          </p:txBody>
        </p:sp>
        <p:sp>
          <p:nvSpPr>
            <p:cNvPr id="13" name="文本框 12"/>
            <p:cNvSpPr txBox="1"/>
            <p:nvPr/>
          </p:nvSpPr>
          <p:spPr>
            <a:xfrm>
              <a:off x="2360141" y="3732319"/>
              <a:ext cx="1290738" cy="584775"/>
            </a:xfrm>
            <a:prstGeom prst="rect">
              <a:avLst/>
            </a:prstGeom>
            <a:noFill/>
          </p:spPr>
          <p:txBody>
            <a:bodyPr wrap="none" rtlCol="0">
              <a:spAutoFit/>
              <a:scene3d>
                <a:camera prst="orthographicFront"/>
                <a:lightRig rig="threePt" dir="t"/>
              </a:scene3d>
              <a:sp3d contourW="12700"/>
            </a:bodyPr>
            <a:lstStyle/>
            <a:p>
              <a:pPr algn="r"/>
              <a:r>
                <a:rPr lang="en-US" altLang="zh-CN" sz="3200" b="1" spc="600" dirty="0">
                  <a:solidFill>
                    <a:srgbClr val="191919"/>
                  </a:solidFill>
                </a:rPr>
                <a:t>Part</a:t>
              </a:r>
              <a:endParaRPr lang="zh-CN" altLang="en-US" sz="3200" b="1" spc="600" dirty="0">
                <a:solidFill>
                  <a:srgbClr val="191919"/>
                </a:solidFill>
              </a:endParaRPr>
            </a:p>
          </p:txBody>
        </p:sp>
      </p:grpSp>
    </p:spTree>
    <p:extLst>
      <p:ext uri="{BB962C8B-B14F-4D97-AF65-F5344CB8AC3E}">
        <p14:creationId xmlns:p14="http://schemas.microsoft.com/office/powerpoint/2010/main" val="2542808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75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138292" y="1975938"/>
            <a:ext cx="5915416" cy="3608134"/>
            <a:chOff x="4962185" y="1963238"/>
            <a:chExt cx="5915416" cy="3608134"/>
          </a:xfrm>
          <a:effectLst>
            <a:outerShdw blurRad="50800" dist="38100" dir="2700000" algn="tl" rotWithShape="0">
              <a:prstClr val="black">
                <a:alpha val="40000"/>
              </a:prstClr>
            </a:outerShdw>
          </a:effectLst>
        </p:grpSpPr>
        <p:cxnSp>
          <p:nvCxnSpPr>
            <p:cNvPr id="32" name="直接连接符 31"/>
            <p:cNvCxnSpPr/>
            <p:nvPr/>
          </p:nvCxnSpPr>
          <p:spPr>
            <a:xfrm>
              <a:off x="7932270" y="2290110"/>
              <a:ext cx="0" cy="307657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a:spLocks/>
            </p:cNvSpPr>
            <p:nvPr/>
          </p:nvSpPr>
          <p:spPr bwMode="auto">
            <a:xfrm>
              <a:off x="4962185" y="393433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5" name="iṡḻiḋe"/>
            <p:cNvSpPr>
              <a:spLocks/>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1"/>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3" name="íŝļîďé"/>
            <p:cNvSpPr>
              <a:spLocks/>
            </p:cNvSpPr>
            <p:nvPr/>
          </p:nvSpPr>
          <p:spPr bwMode="auto">
            <a:xfrm rot="10800000">
              <a:off x="7575419" y="490889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1" name="íšļïḓè"/>
            <p:cNvSpPr>
              <a:spLocks/>
            </p:cNvSpPr>
            <p:nvPr/>
          </p:nvSpPr>
          <p:spPr bwMode="auto">
            <a:xfrm rot="10800000">
              <a:off x="7575419" y="295977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rgbClr val="404040"/>
            </a:solidFill>
            <a:ln>
              <a:noFill/>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3" name="椭圆 32"/>
            <p:cNvSpPr/>
            <p:nvPr/>
          </p:nvSpPr>
          <p:spPr>
            <a:xfrm>
              <a:off x="7588665" y="1963238"/>
              <a:ext cx="675701" cy="6757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34" name="椭圆 33"/>
            <p:cNvSpPr/>
            <p:nvPr/>
          </p:nvSpPr>
          <p:spPr>
            <a:xfrm>
              <a:off x="7588665" y="2956008"/>
              <a:ext cx="675701" cy="67570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35" name="椭圆 34"/>
            <p:cNvSpPr/>
            <p:nvPr/>
          </p:nvSpPr>
          <p:spPr>
            <a:xfrm>
              <a:off x="7588665" y="3916121"/>
              <a:ext cx="675701" cy="67570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36" name="椭圆 35"/>
            <p:cNvSpPr/>
            <p:nvPr/>
          </p:nvSpPr>
          <p:spPr>
            <a:xfrm>
              <a:off x="7588665" y="4895671"/>
              <a:ext cx="675701" cy="67570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Arial" panose="020B0604020202020204" pitchFamily="34" charset="0"/>
                <a:ea typeface="方正黑体简体" panose="02010601030101010101" pitchFamily="2" charset="-122"/>
                <a:sym typeface="Arial" panose="020B0604020202020204" pitchFamily="34" charset="0"/>
              </a:endParaRPr>
            </a:p>
          </p:txBody>
        </p:sp>
        <p:sp>
          <p:nvSpPr>
            <p:cNvPr id="28" name="ïŝlídè"/>
            <p:cNvSpPr>
              <a:spLocks/>
            </p:cNvSpPr>
            <p:nvPr/>
          </p:nvSpPr>
          <p:spPr bwMode="auto">
            <a:xfrm>
              <a:off x="7792516" y="4087810"/>
              <a:ext cx="285322" cy="327018"/>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6" name="îṧ1ide"/>
            <p:cNvSpPr>
              <a:spLocks/>
            </p:cNvSpPr>
            <p:nvPr/>
          </p:nvSpPr>
          <p:spPr bwMode="auto">
            <a:xfrm>
              <a:off x="7750311" y="2154398"/>
              <a:ext cx="320914" cy="25426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4" name="iṩļîḑè"/>
            <p:cNvSpPr>
              <a:spLocks/>
            </p:cNvSpPr>
            <p:nvPr/>
          </p:nvSpPr>
          <p:spPr bwMode="auto">
            <a:xfrm>
              <a:off x="7755163" y="5090237"/>
              <a:ext cx="354216" cy="29221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2" name="íṣḻide"/>
            <p:cNvSpPr>
              <a:spLocks/>
            </p:cNvSpPr>
            <p:nvPr/>
          </p:nvSpPr>
          <p:spPr bwMode="auto">
            <a:xfrm>
              <a:off x="7732308" y="3151763"/>
              <a:ext cx="399924" cy="28419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38" name="组合 37"/>
          <p:cNvGrpSpPr/>
          <p:nvPr/>
        </p:nvGrpSpPr>
        <p:grpSpPr>
          <a:xfrm>
            <a:off x="7190707" y="2917452"/>
            <a:ext cx="3350294" cy="1265384"/>
            <a:chOff x="1541720" y="2349127"/>
            <a:chExt cx="3350294" cy="1265384"/>
          </a:xfrm>
        </p:grpSpPr>
        <p:sp>
          <p:nvSpPr>
            <p:cNvPr id="39" name="文本框 38"/>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市场营销经理</a:t>
              </a:r>
            </a:p>
          </p:txBody>
        </p:sp>
        <p:sp>
          <p:nvSpPr>
            <p:cNvPr id="40" name="文本框 39"/>
            <p:cNvSpPr txBox="1"/>
            <p:nvPr/>
          </p:nvSpPr>
          <p:spPr>
            <a:xfrm>
              <a:off x="1541720" y="2801981"/>
              <a:ext cx="3350294" cy="81253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1" name="组合 40"/>
          <p:cNvGrpSpPr/>
          <p:nvPr/>
        </p:nvGrpSpPr>
        <p:grpSpPr>
          <a:xfrm>
            <a:off x="7190707" y="4867231"/>
            <a:ext cx="3350294" cy="1265384"/>
            <a:chOff x="1541720" y="2349127"/>
            <a:chExt cx="3350294" cy="1265384"/>
          </a:xfrm>
        </p:grpSpPr>
        <p:sp>
          <p:nvSpPr>
            <p:cNvPr id="42" name="文本框 41"/>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区域销售经理</a:t>
              </a:r>
            </a:p>
          </p:txBody>
        </p:sp>
        <p:sp>
          <p:nvSpPr>
            <p:cNvPr id="43" name="文本框 42"/>
            <p:cNvSpPr txBox="1"/>
            <p:nvPr/>
          </p:nvSpPr>
          <p:spPr>
            <a:xfrm>
              <a:off x="1541720" y="2801981"/>
              <a:ext cx="3350294" cy="81253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4" name="组合 43"/>
          <p:cNvGrpSpPr/>
          <p:nvPr/>
        </p:nvGrpSpPr>
        <p:grpSpPr>
          <a:xfrm>
            <a:off x="1537206" y="3864574"/>
            <a:ext cx="3350294" cy="1265384"/>
            <a:chOff x="1541720" y="2349127"/>
            <a:chExt cx="3350294" cy="1265384"/>
          </a:xfrm>
        </p:grpSpPr>
        <p:sp>
          <p:nvSpPr>
            <p:cNvPr id="45" name="文本框 44"/>
            <p:cNvSpPr txBox="1"/>
            <p:nvPr/>
          </p:nvSpPr>
          <p:spPr>
            <a:xfrm>
              <a:off x="2758233"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销售总监</a:t>
              </a:r>
            </a:p>
          </p:txBody>
        </p:sp>
        <p:sp>
          <p:nvSpPr>
            <p:cNvPr id="46" name="文本框 45"/>
            <p:cNvSpPr txBox="1"/>
            <p:nvPr/>
          </p:nvSpPr>
          <p:spPr>
            <a:xfrm>
              <a:off x="1541720" y="2801981"/>
              <a:ext cx="3350294" cy="81253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7" name="组合 46"/>
          <p:cNvGrpSpPr/>
          <p:nvPr/>
        </p:nvGrpSpPr>
        <p:grpSpPr>
          <a:xfrm>
            <a:off x="1537206" y="1931827"/>
            <a:ext cx="3350294" cy="1265384"/>
            <a:chOff x="1541720" y="2349127"/>
            <a:chExt cx="3350294" cy="1265384"/>
          </a:xfrm>
        </p:grpSpPr>
        <p:sp>
          <p:nvSpPr>
            <p:cNvPr id="48" name="文本框 47"/>
            <p:cNvSpPr txBox="1"/>
            <p:nvPr/>
          </p:nvSpPr>
          <p:spPr>
            <a:xfrm>
              <a:off x="2758233"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营销副经理</a:t>
              </a:r>
            </a:p>
          </p:txBody>
        </p:sp>
        <p:sp>
          <p:nvSpPr>
            <p:cNvPr id="49" name="文本框 48"/>
            <p:cNvSpPr txBox="1"/>
            <p:nvPr/>
          </p:nvSpPr>
          <p:spPr>
            <a:xfrm>
              <a:off x="1541720" y="2801981"/>
              <a:ext cx="3350294" cy="81253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58" name="直接连接符 57"/>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9"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我的职业规划</a:t>
            </a:r>
          </a:p>
        </p:txBody>
      </p:sp>
      <p:cxnSp>
        <p:nvCxnSpPr>
          <p:cNvPr id="60" name="直接连接符 59"/>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969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wipe(right)">
                                      <p:cBhvr>
                                        <p:cTn id="13" dur="500"/>
                                        <p:tgtEl>
                                          <p:spTgt spid="47"/>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par>
                          <p:cTn id="18" fill="hold">
                            <p:stCondLst>
                              <p:cond delay="2000"/>
                            </p:stCondLst>
                            <p:childTnLst>
                              <p:par>
                                <p:cTn id="19" presetID="22" presetClass="entr" presetSubtype="2" fill="hold"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right)">
                                      <p:cBhvr>
                                        <p:cTn id="21" dur="500"/>
                                        <p:tgtEl>
                                          <p:spTgt spid="44"/>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wipe(left)">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2b0676d-feee-4c24-97a0-d7f3952809e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883239" y="2044700"/>
            <a:ext cx="4425522" cy="3489326"/>
            <a:chOff x="3501875" y="1598757"/>
            <a:chExt cx="5154384" cy="4064000"/>
          </a:xfrm>
        </p:grpSpPr>
        <p:sp>
          <p:nvSpPr>
            <p:cNvPr id="4" name="íşḻîde"/>
            <p:cNvSpPr/>
            <p:nvPr/>
          </p:nvSpPr>
          <p:spPr>
            <a:xfrm>
              <a:off x="5195150" y="2729908"/>
              <a:ext cx="1801701" cy="1801700"/>
            </a:xfrm>
            <a:prstGeom prst="ellipse">
              <a:avLst/>
            </a:prstGeom>
            <a:solidFill>
              <a:srgbClr val="40404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5" name="íṧľïḋè"/>
            <p:cNvSpPr/>
            <p:nvPr/>
          </p:nvSpPr>
          <p:spPr>
            <a:xfrm>
              <a:off x="4207933" y="3122758"/>
              <a:ext cx="532187" cy="1016000"/>
            </a:xfrm>
            <a:prstGeom prst="chevron">
              <a:avLst>
                <a:gd name="adj" fmla="val 62310"/>
              </a:avLst>
            </a:prstGeom>
            <a:solidFill>
              <a:schemeClr val="bg1"/>
            </a:solid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6" name="îsľíḑê"/>
            <p:cNvSpPr/>
            <p:nvPr/>
          </p:nvSpPr>
          <p:spPr>
            <a:xfrm flipH="1">
              <a:off x="7451880" y="3122758"/>
              <a:ext cx="532187" cy="1016000"/>
            </a:xfrm>
            <a:prstGeom prst="chevron">
              <a:avLst>
                <a:gd name="adj" fmla="val 62310"/>
              </a:avLst>
            </a:prstGeom>
            <a:solidFill>
              <a:schemeClr val="bg1"/>
            </a:solid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7" name="íšļîdé"/>
            <p:cNvSpPr/>
            <p:nvPr/>
          </p:nvSpPr>
          <p:spPr>
            <a:xfrm>
              <a:off x="3501875" y="3122758"/>
              <a:ext cx="532187" cy="1016000"/>
            </a:xfrm>
            <a:prstGeom prst="chevron">
              <a:avLst>
                <a:gd name="adj" fmla="val 62310"/>
              </a:avLst>
            </a:prstGeom>
            <a:solidFill>
              <a:srgbClr val="404040"/>
            </a:solid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8" name="íṡļiḍe"/>
            <p:cNvSpPr/>
            <p:nvPr/>
          </p:nvSpPr>
          <p:spPr>
            <a:xfrm flipH="1">
              <a:off x="8124072" y="3122758"/>
              <a:ext cx="532187" cy="1016000"/>
            </a:xfrm>
            <a:prstGeom prst="chevron">
              <a:avLst>
                <a:gd name="adj" fmla="val 62310"/>
              </a:avLst>
            </a:prstGeom>
            <a:solidFill>
              <a:srgbClr val="404040"/>
            </a:solidFill>
            <a:effectLst>
              <a:outerShdw blurRad="50800" dist="38100" dir="2700000" algn="tl" rotWithShape="0">
                <a:prstClr val="black">
                  <a:alpha val="40000"/>
                </a:prstClr>
              </a:outerShdw>
            </a:effectLst>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nvGrpSpPr>
            <p:cNvPr id="9" name="îṩḷiḍè"/>
            <p:cNvGrpSpPr/>
            <p:nvPr/>
          </p:nvGrpSpPr>
          <p:grpSpPr>
            <a:xfrm>
              <a:off x="5757334" y="3292091"/>
              <a:ext cx="677333" cy="677333"/>
              <a:chOff x="990600" y="1936122"/>
              <a:chExt cx="508000" cy="508000"/>
            </a:xfrm>
            <a:solidFill>
              <a:schemeClr val="accent1"/>
            </a:solidFill>
          </p:grpSpPr>
          <p:sp>
            <p:nvSpPr>
              <p:cNvPr id="30" name="ïṥḷîḑê"/>
              <p:cNvSpPr/>
              <p:nvPr/>
            </p:nvSpPr>
            <p:spPr>
              <a:xfrm>
                <a:off x="990600" y="1936122"/>
                <a:ext cx="508000" cy="508000"/>
              </a:xfrm>
              <a:prstGeom prst="ellipse">
                <a:avLst/>
              </a:prstGeom>
              <a:solidFill>
                <a:srgbClr val="40404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1" name="ïŝľíḓè"/>
              <p:cNvSpPr>
                <a:spLocks/>
              </p:cNvSpPr>
              <p:nvPr/>
            </p:nvSpPr>
            <p:spPr bwMode="auto">
              <a:xfrm>
                <a:off x="1117600" y="2087704"/>
                <a:ext cx="254000" cy="20483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sp>
          <p:nvSpPr>
            <p:cNvPr id="10" name="ïṩľide"/>
            <p:cNvSpPr/>
            <p:nvPr/>
          </p:nvSpPr>
          <p:spPr>
            <a:xfrm>
              <a:off x="4064000" y="1598757"/>
              <a:ext cx="4064000" cy="40640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11" name="iṣlíḋé"/>
            <p:cNvSpPr/>
            <p:nvPr/>
          </p:nvSpPr>
          <p:spPr>
            <a:xfrm>
              <a:off x="4775200" y="2309957"/>
              <a:ext cx="2641600" cy="2641600"/>
            </a:xfrm>
            <a:prstGeom prst="ellipse">
              <a:avLst/>
            </a:prstGeom>
            <a:noFill/>
            <a:ln w="190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32" name="组合 31"/>
          <p:cNvGrpSpPr/>
          <p:nvPr/>
        </p:nvGrpSpPr>
        <p:grpSpPr>
          <a:xfrm>
            <a:off x="8478533" y="2044700"/>
            <a:ext cx="2784999" cy="1391150"/>
            <a:chOff x="1541719" y="2349127"/>
            <a:chExt cx="2784999" cy="1391150"/>
          </a:xfrm>
        </p:grpSpPr>
        <p:sp>
          <p:nvSpPr>
            <p:cNvPr id="33" name="文本框 32"/>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管理团队能力</a:t>
              </a:r>
            </a:p>
          </p:txBody>
        </p:sp>
        <p:sp>
          <p:nvSpPr>
            <p:cNvPr id="34" name="文本框 33"/>
            <p:cNvSpPr txBox="1"/>
            <p:nvPr/>
          </p:nvSpPr>
          <p:spPr>
            <a:xfrm>
              <a:off x="1541719" y="2687681"/>
              <a:ext cx="2784999" cy="1052596"/>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5" name="组合 34"/>
          <p:cNvGrpSpPr/>
          <p:nvPr/>
        </p:nvGrpSpPr>
        <p:grpSpPr>
          <a:xfrm>
            <a:off x="8478533" y="4457700"/>
            <a:ext cx="2784999" cy="1391150"/>
            <a:chOff x="1541719" y="2349127"/>
            <a:chExt cx="2784999" cy="1391150"/>
          </a:xfrm>
        </p:grpSpPr>
        <p:sp>
          <p:nvSpPr>
            <p:cNvPr id="36" name="文本框 35"/>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企业业务拓展</a:t>
              </a:r>
            </a:p>
          </p:txBody>
        </p:sp>
        <p:sp>
          <p:nvSpPr>
            <p:cNvPr id="37" name="文本框 36"/>
            <p:cNvSpPr txBox="1"/>
            <p:nvPr/>
          </p:nvSpPr>
          <p:spPr>
            <a:xfrm>
              <a:off x="1541719" y="2687681"/>
              <a:ext cx="2784999" cy="1052596"/>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38" name="组合 37"/>
          <p:cNvGrpSpPr/>
          <p:nvPr/>
        </p:nvGrpSpPr>
        <p:grpSpPr>
          <a:xfrm>
            <a:off x="952632" y="2044700"/>
            <a:ext cx="2784999" cy="1391150"/>
            <a:chOff x="1541719" y="2349127"/>
            <a:chExt cx="2784999" cy="1391150"/>
          </a:xfrm>
        </p:grpSpPr>
        <p:sp>
          <p:nvSpPr>
            <p:cNvPr id="39" name="文本框 38"/>
            <p:cNvSpPr txBox="1"/>
            <p:nvPr/>
          </p:nvSpPr>
          <p:spPr>
            <a:xfrm>
              <a:off x="2192937"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营销技能提升</a:t>
              </a:r>
            </a:p>
          </p:txBody>
        </p:sp>
        <p:sp>
          <p:nvSpPr>
            <p:cNvPr id="40" name="文本框 39"/>
            <p:cNvSpPr txBox="1"/>
            <p:nvPr/>
          </p:nvSpPr>
          <p:spPr>
            <a:xfrm>
              <a:off x="1541719" y="2687681"/>
              <a:ext cx="2784999" cy="1052596"/>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1" name="组合 40"/>
          <p:cNvGrpSpPr/>
          <p:nvPr/>
        </p:nvGrpSpPr>
        <p:grpSpPr>
          <a:xfrm>
            <a:off x="952632" y="4457700"/>
            <a:ext cx="2784999" cy="1391150"/>
            <a:chOff x="1541719" y="2349127"/>
            <a:chExt cx="2784999" cy="1391150"/>
          </a:xfrm>
        </p:grpSpPr>
        <p:sp>
          <p:nvSpPr>
            <p:cNvPr id="42" name="文本框 41"/>
            <p:cNvSpPr txBox="1"/>
            <p:nvPr/>
          </p:nvSpPr>
          <p:spPr>
            <a:xfrm>
              <a:off x="2192937"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市场表现能力</a:t>
              </a:r>
            </a:p>
          </p:txBody>
        </p:sp>
        <p:sp>
          <p:nvSpPr>
            <p:cNvPr id="43" name="文本框 42"/>
            <p:cNvSpPr txBox="1"/>
            <p:nvPr/>
          </p:nvSpPr>
          <p:spPr>
            <a:xfrm>
              <a:off x="1541719" y="2687681"/>
              <a:ext cx="2784999" cy="1052596"/>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字说明请在此此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44" name="直接连接符 43"/>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实现目标关键</a:t>
            </a:r>
          </a:p>
        </p:txBody>
      </p:sp>
      <p:cxnSp>
        <p:nvCxnSpPr>
          <p:cNvPr id="54" name="直接连接符 53"/>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9816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1+#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1+#ppt_w/2"/>
                                          </p:val>
                                        </p:tav>
                                        <p:tav tm="100000">
                                          <p:val>
                                            <p:strVal val="#ppt_x"/>
                                          </p:val>
                                        </p:tav>
                                      </p:tavLst>
                                    </p:anim>
                                    <p:anim calcmode="lin" valueType="num">
                                      <p:cBhvr additive="base">
                                        <p:cTn id="26"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5f060959-5d43-4639-8ba6-3e5b819695b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577480" y="2273300"/>
            <a:ext cx="3037040" cy="3032126"/>
            <a:chOff x="4034313" y="1577096"/>
            <a:chExt cx="4123373" cy="4116702"/>
          </a:xfrm>
          <a:effectLst>
            <a:outerShdw blurRad="50800" dist="38100" dir="2700000" algn="tl" rotWithShape="0">
              <a:prstClr val="black">
                <a:alpha val="40000"/>
              </a:prstClr>
            </a:outerShdw>
          </a:effectLst>
        </p:grpSpPr>
        <p:sp>
          <p:nvSpPr>
            <p:cNvPr id="52" name="îś1ídé"/>
            <p:cNvSpPr>
              <a:spLocks/>
            </p:cNvSpPr>
            <p:nvPr/>
          </p:nvSpPr>
          <p:spPr bwMode="auto">
            <a:xfrm>
              <a:off x="5032914" y="2567101"/>
              <a:ext cx="2137305" cy="2139528"/>
            </a:xfrm>
            <a:custGeom>
              <a:avLst/>
              <a:gdLst>
                <a:gd name="T0" fmla="*/ 762755 w 19679"/>
                <a:gd name="T1" fmla="*/ 838126 h 19679"/>
                <a:gd name="T2" fmla="*/ 762755 w 19679"/>
                <a:gd name="T3" fmla="*/ 838126 h 19679"/>
                <a:gd name="T4" fmla="*/ 762755 w 19679"/>
                <a:gd name="T5" fmla="*/ 838126 h 19679"/>
                <a:gd name="T6" fmla="*/ 762755 w 19679"/>
                <a:gd name="T7" fmla="*/ 838126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2"/>
                  </a:moveTo>
                  <a:cubicBezTo>
                    <a:pt x="20639" y="6724"/>
                    <a:pt x="20639" y="12954"/>
                    <a:pt x="16796" y="16796"/>
                  </a:cubicBezTo>
                  <a:cubicBezTo>
                    <a:pt x="12954" y="20638"/>
                    <a:pt x="6723" y="20638"/>
                    <a:pt x="2881" y="16796"/>
                  </a:cubicBezTo>
                  <a:cubicBezTo>
                    <a:pt x="-961" y="12954"/>
                    <a:pt x="-961" y="6724"/>
                    <a:pt x="2881" y="2882"/>
                  </a:cubicBezTo>
                  <a:cubicBezTo>
                    <a:pt x="6723" y="-961"/>
                    <a:pt x="12954" y="-961"/>
                    <a:pt x="16796" y="2882"/>
                  </a:cubicBez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nvGrpSpPr>
            <p:cNvPr id="12" name="iŝḷïḍe"/>
            <p:cNvGrpSpPr/>
            <p:nvPr/>
          </p:nvGrpSpPr>
          <p:grpSpPr>
            <a:xfrm>
              <a:off x="4034313" y="1577096"/>
              <a:ext cx="4123373" cy="4116702"/>
              <a:chOff x="4034313" y="1787370"/>
              <a:chExt cx="4123373" cy="4116702"/>
            </a:xfrm>
          </p:grpSpPr>
          <p:grpSp>
            <p:nvGrpSpPr>
              <p:cNvPr id="14" name="íṣḻïḓé"/>
              <p:cNvGrpSpPr/>
              <p:nvPr/>
            </p:nvGrpSpPr>
            <p:grpSpPr>
              <a:xfrm>
                <a:off x="6158273" y="1787370"/>
                <a:ext cx="1685823" cy="1427835"/>
                <a:chOff x="6158273" y="1787370"/>
                <a:chExt cx="1685823" cy="1427835"/>
              </a:xfrm>
            </p:grpSpPr>
            <p:sp>
              <p:nvSpPr>
                <p:cNvPr id="38" name="îṡ1îďé"/>
                <p:cNvSpPr>
                  <a:spLocks/>
                </p:cNvSpPr>
                <p:nvPr/>
              </p:nvSpPr>
              <p:spPr bwMode="auto">
                <a:xfrm>
                  <a:off x="6158273" y="1787370"/>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404040"/>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nvGrpSpPr>
                <p:cNvPr id="39" name="îšḷiḋê"/>
                <p:cNvGrpSpPr/>
                <p:nvPr/>
              </p:nvGrpSpPr>
              <p:grpSpPr>
                <a:xfrm>
                  <a:off x="6684760" y="2233977"/>
                  <a:ext cx="464344" cy="464344"/>
                  <a:chOff x="3498967" y="3049909"/>
                  <a:chExt cx="464344" cy="464344"/>
                </a:xfrm>
                <a:solidFill>
                  <a:schemeClr val="bg1"/>
                </a:solidFill>
              </p:grpSpPr>
              <p:sp>
                <p:nvSpPr>
                  <p:cNvPr id="40" name="îŝľiḑe"/>
                  <p:cNvSpPr>
                    <a:spLocks/>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41" name="iṡlíḓè"/>
                  <p:cNvSpPr>
                    <a:spLocks/>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15" name="iŝlïḍê"/>
              <p:cNvGrpSpPr/>
              <p:nvPr/>
            </p:nvGrpSpPr>
            <p:grpSpPr>
              <a:xfrm>
                <a:off x="4339007" y="1787370"/>
                <a:ext cx="1681375" cy="1436731"/>
                <a:chOff x="4339007" y="1787370"/>
                <a:chExt cx="1681375" cy="1436731"/>
              </a:xfrm>
            </p:grpSpPr>
            <p:sp>
              <p:nvSpPr>
                <p:cNvPr id="36" name="îsḷíḓè"/>
                <p:cNvSpPr>
                  <a:spLocks/>
                </p:cNvSpPr>
                <p:nvPr/>
              </p:nvSpPr>
              <p:spPr bwMode="auto">
                <a:xfrm>
                  <a:off x="4339007" y="1787370"/>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chemeClr val="bg1"/>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37" name="iṣḷiḑé"/>
                <p:cNvSpPr>
                  <a:spLocks/>
                </p:cNvSpPr>
                <p:nvPr/>
              </p:nvSpPr>
              <p:spPr bwMode="auto">
                <a:xfrm>
                  <a:off x="4989382" y="224075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nvGrpSpPr>
              <p:cNvPr id="16" name="íṡḷïḍè"/>
              <p:cNvGrpSpPr/>
              <p:nvPr/>
            </p:nvGrpSpPr>
            <p:grpSpPr>
              <a:xfrm>
                <a:off x="4034313" y="2912735"/>
                <a:ext cx="1018611" cy="1901556"/>
                <a:chOff x="4034313" y="2912735"/>
                <a:chExt cx="1018611" cy="1901556"/>
              </a:xfrm>
            </p:grpSpPr>
            <p:sp>
              <p:nvSpPr>
                <p:cNvPr id="31" name="ï$líḑê"/>
                <p:cNvSpPr>
                  <a:spLocks/>
                </p:cNvSpPr>
                <p:nvPr/>
              </p:nvSpPr>
              <p:spPr bwMode="auto">
                <a:xfrm>
                  <a:off x="4034313" y="2912735"/>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404040"/>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nvGrpSpPr>
                <p:cNvPr id="32" name="íSľïḑe"/>
                <p:cNvGrpSpPr/>
                <p:nvPr/>
              </p:nvGrpSpPr>
              <p:grpSpPr>
                <a:xfrm>
                  <a:off x="4286914" y="3667853"/>
                  <a:ext cx="465138" cy="391319"/>
                  <a:chOff x="5356342" y="3093565"/>
                  <a:chExt cx="465138" cy="391319"/>
                </a:xfrm>
                <a:solidFill>
                  <a:schemeClr val="bg1"/>
                </a:solidFill>
              </p:grpSpPr>
              <p:sp>
                <p:nvSpPr>
                  <p:cNvPr id="33" name="ïŝḻïḍe"/>
                  <p:cNvSpPr>
                    <a:spLocks/>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34" name="ïṧ1ïḍê"/>
                  <p:cNvSpPr>
                    <a:spLocks/>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35" name="íṥļidè"/>
                  <p:cNvSpPr>
                    <a:spLocks/>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17" name="îṥ1ide"/>
              <p:cNvGrpSpPr/>
              <p:nvPr/>
            </p:nvGrpSpPr>
            <p:grpSpPr>
              <a:xfrm>
                <a:off x="4379040" y="4489581"/>
                <a:ext cx="1685823" cy="1414491"/>
                <a:chOff x="4379040" y="4489581"/>
                <a:chExt cx="1685823" cy="1414491"/>
              </a:xfrm>
            </p:grpSpPr>
            <p:sp>
              <p:nvSpPr>
                <p:cNvPr id="27" name="íSļîḑè"/>
                <p:cNvSpPr>
                  <a:spLocks/>
                </p:cNvSpPr>
                <p:nvPr/>
              </p:nvSpPr>
              <p:spPr bwMode="auto">
                <a:xfrm>
                  <a:off x="4379040" y="4489581"/>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chemeClr val="bg1"/>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nvGrpSpPr>
                <p:cNvPr id="28" name="ïşḻíḍè"/>
                <p:cNvGrpSpPr/>
                <p:nvPr/>
              </p:nvGrpSpPr>
              <p:grpSpPr>
                <a:xfrm>
                  <a:off x="5115541" y="5049296"/>
                  <a:ext cx="465138" cy="435769"/>
                  <a:chOff x="5368132" y="3540125"/>
                  <a:chExt cx="465138" cy="435769"/>
                </a:xfrm>
                <a:solidFill>
                  <a:schemeClr val="bg1"/>
                </a:solidFill>
              </p:grpSpPr>
              <p:sp>
                <p:nvSpPr>
                  <p:cNvPr id="29" name="ïṥ1îḍè"/>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30" name="ïŝḻíḍê"/>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18" name="ïşľïḑê"/>
              <p:cNvGrpSpPr/>
              <p:nvPr/>
            </p:nvGrpSpPr>
            <p:grpSpPr>
              <a:xfrm>
                <a:off x="7141300" y="2892719"/>
                <a:ext cx="1016386" cy="1899332"/>
                <a:chOff x="7141300" y="2892719"/>
                <a:chExt cx="1016386" cy="1899332"/>
              </a:xfrm>
            </p:grpSpPr>
            <p:sp>
              <p:nvSpPr>
                <p:cNvPr id="22" name="íŝḷîḑê"/>
                <p:cNvSpPr>
                  <a:spLocks/>
                </p:cNvSpPr>
                <p:nvPr/>
              </p:nvSpPr>
              <p:spPr bwMode="auto">
                <a:xfrm>
                  <a:off x="7141300" y="2892719"/>
                  <a:ext cx="1016386" cy="1899332"/>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chemeClr val="bg1"/>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nvGrpSpPr>
                <p:cNvPr id="23" name="î$lïḑe"/>
                <p:cNvGrpSpPr/>
                <p:nvPr/>
              </p:nvGrpSpPr>
              <p:grpSpPr>
                <a:xfrm>
                  <a:off x="7461470" y="3682140"/>
                  <a:ext cx="465138" cy="406400"/>
                  <a:chOff x="6357938" y="3535363"/>
                  <a:chExt cx="465138" cy="406400"/>
                </a:xfrm>
                <a:solidFill>
                  <a:schemeClr val="bg1"/>
                </a:solidFill>
              </p:grpSpPr>
              <p:sp>
                <p:nvSpPr>
                  <p:cNvPr id="24" name="i$1ïḓê"/>
                  <p:cNvSpPr>
                    <a:spLocks/>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rgbClr val="404040"/>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5" name="iṧlïḋè"/>
                  <p:cNvSpPr>
                    <a:spLocks/>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6" name="íślîďê"/>
                  <p:cNvSpPr>
                    <a:spLocks/>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19" name="iṩlîḑé"/>
              <p:cNvGrpSpPr/>
              <p:nvPr/>
            </p:nvGrpSpPr>
            <p:grpSpPr>
              <a:xfrm>
                <a:off x="6169393" y="4456220"/>
                <a:ext cx="1688048" cy="1441179"/>
                <a:chOff x="6169393" y="4456220"/>
                <a:chExt cx="1688048" cy="1441179"/>
              </a:xfrm>
            </p:grpSpPr>
            <p:sp>
              <p:nvSpPr>
                <p:cNvPr id="20" name="ï$ľîdê"/>
                <p:cNvSpPr>
                  <a:spLocks/>
                </p:cNvSpPr>
                <p:nvPr/>
              </p:nvSpPr>
              <p:spPr bwMode="auto">
                <a:xfrm>
                  <a:off x="6169393" y="4456220"/>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404040"/>
                </a:solidFill>
                <a:ln>
                  <a:noFill/>
                </a:ln>
                <a:effec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21" name="iS1îḑè"/>
                <p:cNvSpPr>
                  <a:spLocks/>
                </p:cNvSpPr>
                <p:nvPr/>
              </p:nvSpPr>
              <p:spPr bwMode="auto">
                <a:xfrm>
                  <a:off x="6750244" y="4964219"/>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12700" cap="flat" cmpd="sng">
                      <a:solidFill>
                        <a:srgbClr val="000000"/>
                      </a:solidFill>
                      <a:prstDash val="solid"/>
                      <a:miter lim="0"/>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lnSpc>
                      <a:spcPct val="130000"/>
                    </a:lnSpc>
                  </a:pPr>
                  <a:endParaRPr dirty="0">
                    <a:solidFill>
                      <a:srgbClr val="424242"/>
                    </a:solidFill>
                    <a:latin typeface="Arial" panose="020B0604020202020204" pitchFamily="34" charset="0"/>
                    <a:ea typeface="方正黑体简体" panose="02010601030101010101" pitchFamily="2" charset="-122"/>
                    <a:sym typeface="Arial" panose="020B0604020202020204" pitchFamily="34" charset="0"/>
                  </a:endParaRPr>
                </a:p>
              </p:txBody>
            </p:sp>
          </p:grpSp>
        </p:grpSp>
      </p:grpSp>
      <p:grpSp>
        <p:nvGrpSpPr>
          <p:cNvPr id="57" name="组合 56"/>
          <p:cNvGrpSpPr/>
          <p:nvPr/>
        </p:nvGrpSpPr>
        <p:grpSpPr>
          <a:xfrm>
            <a:off x="1489380" y="2195212"/>
            <a:ext cx="2566578" cy="858357"/>
            <a:chOff x="1589601" y="2349127"/>
            <a:chExt cx="2566578" cy="858357"/>
          </a:xfrm>
        </p:grpSpPr>
        <p:sp>
          <p:nvSpPr>
            <p:cNvPr id="58" name="文本框 57"/>
            <p:cNvSpPr txBox="1"/>
            <p:nvPr/>
          </p:nvSpPr>
          <p:spPr>
            <a:xfrm>
              <a:off x="2037113" y="2349127"/>
              <a:ext cx="1671556" cy="41498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市场项目拓展</a:t>
              </a:r>
            </a:p>
          </p:txBody>
        </p:sp>
        <p:sp>
          <p:nvSpPr>
            <p:cNvPr id="59" name="文本框 58"/>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60" name="组合 59"/>
          <p:cNvGrpSpPr/>
          <p:nvPr/>
        </p:nvGrpSpPr>
        <p:grpSpPr>
          <a:xfrm>
            <a:off x="1489380" y="3517673"/>
            <a:ext cx="2566578" cy="858357"/>
            <a:chOff x="1589601" y="2349127"/>
            <a:chExt cx="2566578" cy="858357"/>
          </a:xfrm>
        </p:grpSpPr>
        <p:sp>
          <p:nvSpPr>
            <p:cNvPr id="61" name="文本框 60"/>
            <p:cNvSpPr txBox="1"/>
            <p:nvPr/>
          </p:nvSpPr>
          <p:spPr>
            <a:xfrm>
              <a:off x="2037113" y="2349127"/>
              <a:ext cx="1671556" cy="41498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市场团队建设</a:t>
              </a:r>
            </a:p>
          </p:txBody>
        </p:sp>
        <p:sp>
          <p:nvSpPr>
            <p:cNvPr id="62" name="文本框 61"/>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63" name="组合 62"/>
          <p:cNvGrpSpPr/>
          <p:nvPr/>
        </p:nvGrpSpPr>
        <p:grpSpPr>
          <a:xfrm>
            <a:off x="1489380" y="4840134"/>
            <a:ext cx="2566578" cy="858357"/>
            <a:chOff x="1589601" y="2349127"/>
            <a:chExt cx="2566578" cy="858357"/>
          </a:xfrm>
        </p:grpSpPr>
        <p:sp>
          <p:nvSpPr>
            <p:cNvPr id="64" name="文本框 63"/>
            <p:cNvSpPr txBox="1"/>
            <p:nvPr/>
          </p:nvSpPr>
          <p:spPr>
            <a:xfrm>
              <a:off x="2037113" y="2349127"/>
              <a:ext cx="1671556" cy="41498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年度目标指定</a:t>
              </a:r>
            </a:p>
          </p:txBody>
        </p:sp>
        <p:sp>
          <p:nvSpPr>
            <p:cNvPr id="65" name="文本框 64"/>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66" name="组合 65"/>
          <p:cNvGrpSpPr/>
          <p:nvPr/>
        </p:nvGrpSpPr>
        <p:grpSpPr>
          <a:xfrm>
            <a:off x="8136042" y="2195212"/>
            <a:ext cx="2566578" cy="858357"/>
            <a:chOff x="1589601" y="2349127"/>
            <a:chExt cx="2566578" cy="858357"/>
          </a:xfrm>
        </p:grpSpPr>
        <p:sp>
          <p:nvSpPr>
            <p:cNvPr id="67" name="文本框 66"/>
            <p:cNvSpPr txBox="1"/>
            <p:nvPr/>
          </p:nvSpPr>
          <p:spPr>
            <a:xfrm>
              <a:off x="2037113" y="2349127"/>
              <a:ext cx="1671556" cy="41498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季度分工配置</a:t>
              </a:r>
            </a:p>
          </p:txBody>
        </p:sp>
        <p:sp>
          <p:nvSpPr>
            <p:cNvPr id="68" name="文本框 67"/>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69" name="组合 68"/>
          <p:cNvGrpSpPr/>
          <p:nvPr/>
        </p:nvGrpSpPr>
        <p:grpSpPr>
          <a:xfrm>
            <a:off x="8136042" y="3517673"/>
            <a:ext cx="2566578" cy="858357"/>
            <a:chOff x="1589601" y="2349127"/>
            <a:chExt cx="2566578" cy="858357"/>
          </a:xfrm>
        </p:grpSpPr>
        <p:sp>
          <p:nvSpPr>
            <p:cNvPr id="70" name="文本框 69"/>
            <p:cNvSpPr txBox="1"/>
            <p:nvPr/>
          </p:nvSpPr>
          <p:spPr>
            <a:xfrm>
              <a:off x="2037113" y="2349127"/>
              <a:ext cx="1671556"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团队协作培训</a:t>
              </a:r>
            </a:p>
          </p:txBody>
        </p:sp>
        <p:sp>
          <p:nvSpPr>
            <p:cNvPr id="71" name="文本框 70"/>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72" name="组合 71"/>
          <p:cNvGrpSpPr/>
          <p:nvPr/>
        </p:nvGrpSpPr>
        <p:grpSpPr>
          <a:xfrm>
            <a:off x="8136042" y="4840134"/>
            <a:ext cx="2566578" cy="858357"/>
            <a:chOff x="1589601" y="2349127"/>
            <a:chExt cx="2566578" cy="858357"/>
          </a:xfrm>
        </p:grpSpPr>
        <p:sp>
          <p:nvSpPr>
            <p:cNvPr id="73" name="文本框 72"/>
            <p:cNvSpPr txBox="1"/>
            <p:nvPr/>
          </p:nvSpPr>
          <p:spPr>
            <a:xfrm>
              <a:off x="2037113" y="2349127"/>
              <a:ext cx="1671556" cy="414985"/>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业务渠道拓展</a:t>
              </a:r>
            </a:p>
          </p:txBody>
        </p:sp>
        <p:sp>
          <p:nvSpPr>
            <p:cNvPr id="74" name="文本框 73"/>
            <p:cNvSpPr txBox="1"/>
            <p:nvPr/>
          </p:nvSpPr>
          <p:spPr>
            <a:xfrm>
              <a:off x="1589601" y="2635020"/>
              <a:ext cx="2566578" cy="572464"/>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83" name="直接连接符 82"/>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下一步工作计划</a:t>
            </a:r>
          </a:p>
        </p:txBody>
      </p:sp>
      <p:cxnSp>
        <p:nvCxnSpPr>
          <p:cNvPr id="85" name="直接连接符 84"/>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3199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Effect transition="in" filter="fade">
                                      <p:cBhvr>
                                        <p:cTn id="13" dur="500"/>
                                        <p:tgtEl>
                                          <p:spTgt spid="57"/>
                                        </p:tgtEl>
                                      </p:cBhvr>
                                    </p:animEffect>
                                  </p:childTnLst>
                                </p:cTn>
                              </p:par>
                              <p:par>
                                <p:cTn id="14" presetID="53" presetClass="entr" presetSubtype="16"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Effect transition="in" filter="fade">
                                      <p:cBhvr>
                                        <p:cTn id="18" dur="500"/>
                                        <p:tgtEl>
                                          <p:spTgt spid="60"/>
                                        </p:tgtEl>
                                      </p:cBhvr>
                                    </p:animEffect>
                                  </p:childTnLst>
                                </p:cTn>
                              </p:par>
                              <p:par>
                                <p:cTn id="19" presetID="53" presetClass="entr" presetSubtype="16"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53" presetClass="entr" presetSubtype="16"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p:cTn id="26" dur="500" fill="hold"/>
                                        <p:tgtEl>
                                          <p:spTgt spid="66"/>
                                        </p:tgtEl>
                                        <p:attrNameLst>
                                          <p:attrName>ppt_w</p:attrName>
                                        </p:attrNameLst>
                                      </p:cBhvr>
                                      <p:tavLst>
                                        <p:tav tm="0">
                                          <p:val>
                                            <p:fltVal val="0"/>
                                          </p:val>
                                        </p:tav>
                                        <p:tav tm="100000">
                                          <p:val>
                                            <p:strVal val="#ppt_w"/>
                                          </p:val>
                                        </p:tav>
                                      </p:tavLst>
                                    </p:anim>
                                    <p:anim calcmode="lin" valueType="num">
                                      <p:cBhvr>
                                        <p:cTn id="27" dur="500" fill="hold"/>
                                        <p:tgtEl>
                                          <p:spTgt spid="66"/>
                                        </p:tgtEl>
                                        <p:attrNameLst>
                                          <p:attrName>ppt_h</p:attrName>
                                        </p:attrNameLst>
                                      </p:cBhvr>
                                      <p:tavLst>
                                        <p:tav tm="0">
                                          <p:val>
                                            <p:fltVal val="0"/>
                                          </p:val>
                                        </p:tav>
                                        <p:tav tm="100000">
                                          <p:val>
                                            <p:strVal val="#ppt_h"/>
                                          </p:val>
                                        </p:tav>
                                      </p:tavLst>
                                    </p:anim>
                                    <p:animEffect transition="in" filter="fade">
                                      <p:cBhvr>
                                        <p:cTn id="28" dur="500"/>
                                        <p:tgtEl>
                                          <p:spTgt spid="66"/>
                                        </p:tgtEl>
                                      </p:cBhvr>
                                    </p:animEffect>
                                  </p:childTnLst>
                                </p:cTn>
                              </p:par>
                              <p:par>
                                <p:cTn id="29" presetID="53" presetClass="entr" presetSubtype="16"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par>
                                <p:cTn id="34" presetID="53" presetClass="entr" presetSubtype="16" fill="hold" nodeType="withEffect">
                                  <p:stCondLst>
                                    <p:cond delay="0"/>
                                  </p:stCondLst>
                                  <p:childTnLst>
                                    <p:set>
                                      <p:cBhvr>
                                        <p:cTn id="35" dur="1" fill="hold">
                                          <p:stCondLst>
                                            <p:cond delay="0"/>
                                          </p:stCondLst>
                                        </p:cTn>
                                        <p:tgtEl>
                                          <p:spTgt spid="72"/>
                                        </p:tgtEl>
                                        <p:attrNameLst>
                                          <p:attrName>style.visibility</p:attrName>
                                        </p:attrNameLst>
                                      </p:cBhvr>
                                      <p:to>
                                        <p:strVal val="visible"/>
                                      </p:to>
                                    </p:set>
                                    <p:anim calcmode="lin" valueType="num">
                                      <p:cBhvr>
                                        <p:cTn id="36" dur="500" fill="hold"/>
                                        <p:tgtEl>
                                          <p:spTgt spid="72"/>
                                        </p:tgtEl>
                                        <p:attrNameLst>
                                          <p:attrName>ppt_w</p:attrName>
                                        </p:attrNameLst>
                                      </p:cBhvr>
                                      <p:tavLst>
                                        <p:tav tm="0">
                                          <p:val>
                                            <p:fltVal val="0"/>
                                          </p:val>
                                        </p:tav>
                                        <p:tav tm="100000">
                                          <p:val>
                                            <p:strVal val="#ppt_w"/>
                                          </p:val>
                                        </p:tav>
                                      </p:tavLst>
                                    </p:anim>
                                    <p:anim calcmode="lin" valueType="num">
                                      <p:cBhvr>
                                        <p:cTn id="37" dur="500" fill="hold"/>
                                        <p:tgtEl>
                                          <p:spTgt spid="72"/>
                                        </p:tgtEl>
                                        <p:attrNameLst>
                                          <p:attrName>ppt_h</p:attrName>
                                        </p:attrNameLst>
                                      </p:cBhvr>
                                      <p:tavLst>
                                        <p:tav tm="0">
                                          <p:val>
                                            <p:fltVal val="0"/>
                                          </p:val>
                                        </p:tav>
                                        <p:tav tm="100000">
                                          <p:val>
                                            <p:strVal val="#ppt_h"/>
                                          </p:val>
                                        </p:tav>
                                      </p:tavLst>
                                    </p:anim>
                                    <p:animEffect transition="in" filter="fade">
                                      <p:cBhvr>
                                        <p:cTn id="3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c0bbf6ee-5302-48d3-9896-179f06b8a4b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838453" y="2117159"/>
            <a:ext cx="6515094" cy="3209653"/>
            <a:chOff x="2865750" y="1913959"/>
            <a:chExt cx="6515094" cy="3209653"/>
          </a:xfrm>
        </p:grpSpPr>
        <p:sp>
          <p:nvSpPr>
            <p:cNvPr id="4" name="íŝḻíḑé"/>
            <p:cNvSpPr/>
            <p:nvPr/>
          </p:nvSpPr>
          <p:spPr>
            <a:xfrm>
              <a:off x="5018061" y="2324100"/>
              <a:ext cx="2230266" cy="223026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50800" dist="38100" dir="2700000" algn="tl" rotWithShape="0">
                <a:prstClr val="black">
                  <a:alpha val="40000"/>
                </a:prstClr>
              </a:outerShdw>
            </a:effectLst>
          </p:spPr>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grpSp>
          <p:nvGrpSpPr>
            <p:cNvPr id="5" name="îsḻiḑe"/>
            <p:cNvGrpSpPr/>
            <p:nvPr/>
          </p:nvGrpSpPr>
          <p:grpSpPr>
            <a:xfrm>
              <a:off x="2865750" y="1915700"/>
              <a:ext cx="1861417" cy="3207912"/>
              <a:chOff x="2209111" y="1915700"/>
              <a:chExt cx="1861417" cy="3207912"/>
            </a:xfrm>
          </p:grpSpPr>
          <p:sp>
            <p:nvSpPr>
              <p:cNvPr id="42" name="îṧľiḍê"/>
              <p:cNvSpPr/>
              <p:nvPr/>
            </p:nvSpPr>
            <p:spPr>
              <a:xfrm>
                <a:off x="2209111" y="4214720"/>
                <a:ext cx="677537" cy="461024"/>
              </a:xfrm>
              <a:prstGeom prst="rect">
                <a:avLst/>
              </a:prstGeom>
            </p:spPr>
            <p:txBody>
              <a:bodyPr wrap="square" lIns="0" tIns="0" rIns="0" bIns="0" anchor="b" anchorCtr="0">
                <a:normAutofit fontScale="62500" lnSpcReduction="20000"/>
              </a:bodyPr>
              <a:lstStyle/>
              <a:p>
                <a:pPr>
                  <a:lnSpc>
                    <a:spcPct val="150000"/>
                  </a:lnSpc>
                </a:pPr>
                <a:r>
                  <a:rPr lang="en-US" sz="3600" dirty="0">
                    <a:solidFill>
                      <a:srgbClr val="404040"/>
                    </a:solidFill>
                    <a:effectLst/>
                    <a:latin typeface="Arial" panose="020B0604020202020204" pitchFamily="34" charset="0"/>
                    <a:ea typeface="方正黑体简体" panose="02010601030101010101" pitchFamily="2" charset="-122"/>
                    <a:sym typeface="Arial" panose="020B0604020202020204" pitchFamily="34" charset="0"/>
                  </a:rPr>
                  <a:t>45%</a:t>
                </a:r>
              </a:p>
            </p:txBody>
          </p:sp>
          <p:grpSp>
            <p:nvGrpSpPr>
              <p:cNvPr id="28" name="ísḻíde"/>
              <p:cNvGrpSpPr/>
              <p:nvPr/>
            </p:nvGrpSpPr>
            <p:grpSpPr>
              <a:xfrm>
                <a:off x="2209111" y="1915700"/>
                <a:ext cx="1861417" cy="1014984"/>
                <a:chOff x="2209111" y="1915700"/>
                <a:chExt cx="1861417" cy="1014984"/>
              </a:xfrm>
            </p:grpSpPr>
            <p:sp>
              <p:nvSpPr>
                <p:cNvPr id="39" name="í$1ïḋê"/>
                <p:cNvSpPr/>
                <p:nvPr/>
              </p:nvSpPr>
              <p:spPr>
                <a:xfrm>
                  <a:off x="2209111" y="2042150"/>
                  <a:ext cx="677537" cy="461024"/>
                </a:xfrm>
                <a:prstGeom prst="rect">
                  <a:avLst/>
                </a:prstGeom>
              </p:spPr>
              <p:txBody>
                <a:bodyPr wrap="square" lIns="0" tIns="0" rIns="0" bIns="0" anchor="b" anchorCtr="0">
                  <a:normAutofit fontScale="62500" lnSpcReduction="20000"/>
                </a:bodyPr>
                <a:lstStyle/>
                <a:p>
                  <a:pPr>
                    <a:lnSpc>
                      <a:spcPct val="150000"/>
                    </a:lnSpc>
                  </a:pPr>
                  <a:r>
                    <a:rPr lang="en-US" sz="3600" dirty="0">
                      <a:solidFill>
                        <a:srgbClr val="404040"/>
                      </a:solidFill>
                      <a:effectLst/>
                      <a:latin typeface="Arial" panose="020B0604020202020204" pitchFamily="34" charset="0"/>
                      <a:ea typeface="方正黑体简体" panose="02010601030101010101" pitchFamily="2" charset="-122"/>
                      <a:sym typeface="Arial" panose="020B0604020202020204" pitchFamily="34" charset="0"/>
                    </a:rPr>
                    <a:t>10%</a:t>
                  </a:r>
                </a:p>
              </p:txBody>
            </p:sp>
            <p:grpSp>
              <p:nvGrpSpPr>
                <p:cNvPr id="34" name="í$lîḓé"/>
                <p:cNvGrpSpPr/>
                <p:nvPr/>
              </p:nvGrpSpPr>
              <p:grpSpPr>
                <a:xfrm>
                  <a:off x="3055544" y="1915700"/>
                  <a:ext cx="1014984" cy="1014984"/>
                  <a:chOff x="3057286" y="1915700"/>
                  <a:chExt cx="1014984" cy="1014984"/>
                </a:xfrm>
              </p:grpSpPr>
              <p:sp>
                <p:nvSpPr>
                  <p:cNvPr id="35" name="ï$ļîḓé"/>
                  <p:cNvSpPr/>
                  <p:nvPr/>
                </p:nvSpPr>
                <p:spPr>
                  <a:xfrm>
                    <a:off x="3059027" y="1917441"/>
                    <a:ext cx="1013243" cy="1013243"/>
                  </a:xfrm>
                  <a:prstGeom prst="ellipse">
                    <a:avLst/>
                  </a:prstGeom>
                  <a:noFill/>
                  <a:ln w="1016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36" name="íśḷiḓè"/>
                  <p:cNvSpPr/>
                  <p:nvPr/>
                </p:nvSpPr>
                <p:spPr>
                  <a:xfrm>
                    <a:off x="3057286" y="1915700"/>
                    <a:ext cx="1014984" cy="1014984"/>
                  </a:xfrm>
                  <a:prstGeom prst="arc">
                    <a:avLst>
                      <a:gd name="adj1" fmla="val 16200000"/>
                      <a:gd name="adj2" fmla="val 18256256"/>
                    </a:avLst>
                  </a:prstGeom>
                  <a:ln w="101600">
                    <a:solidFill>
                      <a:srgbClr val="404040"/>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37" name="îš1iḋe"/>
                  <p:cNvSpPr/>
                  <p:nvPr/>
                </p:nvSpPr>
                <p:spPr>
                  <a:xfrm>
                    <a:off x="3333439" y="2181676"/>
                    <a:ext cx="459194" cy="479550"/>
                  </a:xfrm>
                  <a:custGeom>
                    <a:avLst/>
                    <a:gdLst>
                      <a:gd name="connsiteX0" fmla="*/ 293688 w 322263"/>
                      <a:gd name="connsiteY0" fmla="*/ 298450 h 336550"/>
                      <a:gd name="connsiteX1" fmla="*/ 293688 w 322263"/>
                      <a:gd name="connsiteY1" fmla="*/ 305019 h 336550"/>
                      <a:gd name="connsiteX2" fmla="*/ 261635 w 322263"/>
                      <a:gd name="connsiteY2" fmla="*/ 336550 h 336550"/>
                      <a:gd name="connsiteX3" fmla="*/ 241603 w 322263"/>
                      <a:gd name="connsiteY3" fmla="*/ 336550 h 336550"/>
                      <a:gd name="connsiteX4" fmla="*/ 209550 w 322263"/>
                      <a:gd name="connsiteY4" fmla="*/ 305019 h 336550"/>
                      <a:gd name="connsiteX5" fmla="*/ 209550 w 322263"/>
                      <a:gd name="connsiteY5" fmla="*/ 301078 h 336550"/>
                      <a:gd name="connsiteX6" fmla="*/ 277662 w 322263"/>
                      <a:gd name="connsiteY6" fmla="*/ 301078 h 336550"/>
                      <a:gd name="connsiteX7" fmla="*/ 293688 w 322263"/>
                      <a:gd name="connsiteY7" fmla="*/ 298450 h 336550"/>
                      <a:gd name="connsiteX8" fmla="*/ 28575 w 322263"/>
                      <a:gd name="connsiteY8" fmla="*/ 298450 h 336550"/>
                      <a:gd name="connsiteX9" fmla="*/ 44601 w 322263"/>
                      <a:gd name="connsiteY9" fmla="*/ 301078 h 336550"/>
                      <a:gd name="connsiteX10" fmla="*/ 112713 w 322263"/>
                      <a:gd name="connsiteY10" fmla="*/ 301078 h 336550"/>
                      <a:gd name="connsiteX11" fmla="*/ 112713 w 322263"/>
                      <a:gd name="connsiteY11" fmla="*/ 305019 h 336550"/>
                      <a:gd name="connsiteX12" fmla="*/ 80660 w 322263"/>
                      <a:gd name="connsiteY12" fmla="*/ 336550 h 336550"/>
                      <a:gd name="connsiteX13" fmla="*/ 60628 w 322263"/>
                      <a:gd name="connsiteY13" fmla="*/ 336550 h 336550"/>
                      <a:gd name="connsiteX14" fmla="*/ 28575 w 322263"/>
                      <a:gd name="connsiteY14" fmla="*/ 305019 h 336550"/>
                      <a:gd name="connsiteX15" fmla="*/ 28575 w 322263"/>
                      <a:gd name="connsiteY15" fmla="*/ 298450 h 336550"/>
                      <a:gd name="connsiteX16" fmla="*/ 233362 w 322263"/>
                      <a:gd name="connsiteY16" fmla="*/ 228600 h 336550"/>
                      <a:gd name="connsiteX17" fmla="*/ 273050 w 322263"/>
                      <a:gd name="connsiteY17" fmla="*/ 228600 h 336550"/>
                      <a:gd name="connsiteX18" fmla="*/ 273050 w 322263"/>
                      <a:gd name="connsiteY18" fmla="*/ 241300 h 336550"/>
                      <a:gd name="connsiteX19" fmla="*/ 233362 w 322263"/>
                      <a:gd name="connsiteY19" fmla="*/ 241300 h 336550"/>
                      <a:gd name="connsiteX20" fmla="*/ 49212 w 322263"/>
                      <a:gd name="connsiteY20" fmla="*/ 228600 h 336550"/>
                      <a:gd name="connsiteX21" fmla="*/ 88900 w 322263"/>
                      <a:gd name="connsiteY21" fmla="*/ 228600 h 336550"/>
                      <a:gd name="connsiteX22" fmla="*/ 88900 w 322263"/>
                      <a:gd name="connsiteY22" fmla="*/ 241300 h 336550"/>
                      <a:gd name="connsiteX23" fmla="*/ 49212 w 322263"/>
                      <a:gd name="connsiteY23" fmla="*/ 241300 h 336550"/>
                      <a:gd name="connsiteX24" fmla="*/ 228109 w 322263"/>
                      <a:gd name="connsiteY24" fmla="*/ 212725 h 336550"/>
                      <a:gd name="connsiteX25" fmla="*/ 217487 w 322263"/>
                      <a:gd name="connsiteY25" fmla="*/ 224912 h 336550"/>
                      <a:gd name="connsiteX26" fmla="*/ 217487 w 322263"/>
                      <a:gd name="connsiteY26" fmla="*/ 246577 h 336550"/>
                      <a:gd name="connsiteX27" fmla="*/ 228109 w 322263"/>
                      <a:gd name="connsiteY27" fmla="*/ 258763 h 336550"/>
                      <a:gd name="connsiteX28" fmla="*/ 278563 w 322263"/>
                      <a:gd name="connsiteY28" fmla="*/ 258763 h 336550"/>
                      <a:gd name="connsiteX29" fmla="*/ 290512 w 322263"/>
                      <a:gd name="connsiteY29" fmla="*/ 246577 h 336550"/>
                      <a:gd name="connsiteX30" fmla="*/ 290512 w 322263"/>
                      <a:gd name="connsiteY30" fmla="*/ 224912 h 336550"/>
                      <a:gd name="connsiteX31" fmla="*/ 278563 w 322263"/>
                      <a:gd name="connsiteY31" fmla="*/ 212725 h 336550"/>
                      <a:gd name="connsiteX32" fmla="*/ 228109 w 322263"/>
                      <a:gd name="connsiteY32" fmla="*/ 212725 h 336550"/>
                      <a:gd name="connsiteX33" fmla="*/ 43699 w 322263"/>
                      <a:gd name="connsiteY33" fmla="*/ 212725 h 336550"/>
                      <a:gd name="connsiteX34" fmla="*/ 31750 w 322263"/>
                      <a:gd name="connsiteY34" fmla="*/ 224912 h 336550"/>
                      <a:gd name="connsiteX35" fmla="*/ 31750 w 322263"/>
                      <a:gd name="connsiteY35" fmla="*/ 246577 h 336550"/>
                      <a:gd name="connsiteX36" fmla="*/ 43699 w 322263"/>
                      <a:gd name="connsiteY36" fmla="*/ 258763 h 336550"/>
                      <a:gd name="connsiteX37" fmla="*/ 94153 w 322263"/>
                      <a:gd name="connsiteY37" fmla="*/ 258763 h 336550"/>
                      <a:gd name="connsiteX38" fmla="*/ 104775 w 322263"/>
                      <a:gd name="connsiteY38" fmla="*/ 246577 h 336550"/>
                      <a:gd name="connsiteX39" fmla="*/ 104775 w 322263"/>
                      <a:gd name="connsiteY39" fmla="*/ 224912 h 336550"/>
                      <a:gd name="connsiteX40" fmla="*/ 94153 w 322263"/>
                      <a:gd name="connsiteY40" fmla="*/ 212725 h 336550"/>
                      <a:gd name="connsiteX41" fmla="*/ 43699 w 322263"/>
                      <a:gd name="connsiteY41" fmla="*/ 212725 h 336550"/>
                      <a:gd name="connsiteX42" fmla="*/ 44905 w 322263"/>
                      <a:gd name="connsiteY42" fmla="*/ 184150 h 336550"/>
                      <a:gd name="connsiteX43" fmla="*/ 277358 w 322263"/>
                      <a:gd name="connsiteY43" fmla="*/ 184150 h 336550"/>
                      <a:gd name="connsiteX44" fmla="*/ 322263 w 322263"/>
                      <a:gd name="connsiteY44" fmla="*/ 228893 h 336550"/>
                      <a:gd name="connsiteX45" fmla="*/ 322263 w 322263"/>
                      <a:gd name="connsiteY45" fmla="*/ 239421 h 336550"/>
                      <a:gd name="connsiteX46" fmla="*/ 277358 w 322263"/>
                      <a:gd name="connsiteY46" fmla="*/ 284163 h 336550"/>
                      <a:gd name="connsiteX47" fmla="*/ 44905 w 322263"/>
                      <a:gd name="connsiteY47" fmla="*/ 284163 h 336550"/>
                      <a:gd name="connsiteX48" fmla="*/ 0 w 322263"/>
                      <a:gd name="connsiteY48" fmla="*/ 239421 h 336550"/>
                      <a:gd name="connsiteX49" fmla="*/ 0 w 322263"/>
                      <a:gd name="connsiteY49" fmla="*/ 228893 h 336550"/>
                      <a:gd name="connsiteX50" fmla="*/ 44905 w 322263"/>
                      <a:gd name="connsiteY50" fmla="*/ 184150 h 336550"/>
                      <a:gd name="connsiteX51" fmla="*/ 100909 w 322263"/>
                      <a:gd name="connsiteY51" fmla="*/ 112712 h 336550"/>
                      <a:gd name="connsiteX52" fmla="*/ 221354 w 322263"/>
                      <a:gd name="connsiteY52" fmla="*/ 112712 h 336550"/>
                      <a:gd name="connsiteX53" fmla="*/ 242300 w 322263"/>
                      <a:gd name="connsiteY53" fmla="*/ 125563 h 336550"/>
                      <a:gd name="connsiteX54" fmla="*/ 259320 w 322263"/>
                      <a:gd name="connsiteY54" fmla="*/ 158977 h 336550"/>
                      <a:gd name="connsiteX55" fmla="*/ 254083 w 322263"/>
                      <a:gd name="connsiteY55" fmla="*/ 166687 h 336550"/>
                      <a:gd name="connsiteX56" fmla="*/ 68180 w 322263"/>
                      <a:gd name="connsiteY56" fmla="*/ 166687 h 336550"/>
                      <a:gd name="connsiteX57" fmla="*/ 62943 w 322263"/>
                      <a:gd name="connsiteY57" fmla="*/ 158977 h 336550"/>
                      <a:gd name="connsiteX58" fmla="*/ 79963 w 322263"/>
                      <a:gd name="connsiteY58" fmla="*/ 125563 h 336550"/>
                      <a:gd name="connsiteX59" fmla="*/ 100909 w 322263"/>
                      <a:gd name="connsiteY59" fmla="*/ 112712 h 336550"/>
                      <a:gd name="connsiteX60" fmla="*/ 209688 w 322263"/>
                      <a:gd name="connsiteY60" fmla="*/ 60325 h 336550"/>
                      <a:gd name="connsiteX61" fmla="*/ 222112 w 322263"/>
                      <a:gd name="connsiteY61" fmla="*/ 60325 h 336550"/>
                      <a:gd name="connsiteX62" fmla="*/ 231775 w 322263"/>
                      <a:gd name="connsiteY62" fmla="*/ 69850 h 336550"/>
                      <a:gd name="connsiteX63" fmla="*/ 222112 w 322263"/>
                      <a:gd name="connsiteY63" fmla="*/ 79375 h 336550"/>
                      <a:gd name="connsiteX64" fmla="*/ 209688 w 322263"/>
                      <a:gd name="connsiteY64" fmla="*/ 79375 h 336550"/>
                      <a:gd name="connsiteX65" fmla="*/ 200025 w 322263"/>
                      <a:gd name="connsiteY65" fmla="*/ 69850 h 336550"/>
                      <a:gd name="connsiteX66" fmla="*/ 209688 w 322263"/>
                      <a:gd name="connsiteY66" fmla="*/ 60325 h 336550"/>
                      <a:gd name="connsiteX67" fmla="*/ 101255 w 322263"/>
                      <a:gd name="connsiteY67" fmla="*/ 60325 h 336550"/>
                      <a:gd name="connsiteX68" fmla="*/ 113058 w 322263"/>
                      <a:gd name="connsiteY68" fmla="*/ 60325 h 336550"/>
                      <a:gd name="connsiteX69" fmla="*/ 122238 w 322263"/>
                      <a:gd name="connsiteY69" fmla="*/ 69850 h 336550"/>
                      <a:gd name="connsiteX70" fmla="*/ 113058 w 322263"/>
                      <a:gd name="connsiteY70" fmla="*/ 79375 h 336550"/>
                      <a:gd name="connsiteX71" fmla="*/ 101255 w 322263"/>
                      <a:gd name="connsiteY71" fmla="*/ 79375 h 336550"/>
                      <a:gd name="connsiteX72" fmla="*/ 92075 w 322263"/>
                      <a:gd name="connsiteY72" fmla="*/ 69850 h 336550"/>
                      <a:gd name="connsiteX73" fmla="*/ 101255 w 322263"/>
                      <a:gd name="connsiteY73" fmla="*/ 60325 h 336550"/>
                      <a:gd name="connsiteX74" fmla="*/ 161132 w 322263"/>
                      <a:gd name="connsiteY74" fmla="*/ 34925 h 336550"/>
                      <a:gd name="connsiteX75" fmla="*/ 195263 w 322263"/>
                      <a:gd name="connsiteY75" fmla="*/ 69920 h 336550"/>
                      <a:gd name="connsiteX76" fmla="*/ 195263 w 322263"/>
                      <a:gd name="connsiteY76" fmla="*/ 86071 h 336550"/>
                      <a:gd name="connsiteX77" fmla="*/ 184761 w 322263"/>
                      <a:gd name="connsiteY77" fmla="*/ 96838 h 336550"/>
                      <a:gd name="connsiteX78" fmla="*/ 137502 w 322263"/>
                      <a:gd name="connsiteY78" fmla="*/ 96838 h 336550"/>
                      <a:gd name="connsiteX79" fmla="*/ 127000 w 322263"/>
                      <a:gd name="connsiteY79" fmla="*/ 86071 h 336550"/>
                      <a:gd name="connsiteX80" fmla="*/ 127000 w 322263"/>
                      <a:gd name="connsiteY80" fmla="*/ 69920 h 336550"/>
                      <a:gd name="connsiteX81" fmla="*/ 161132 w 322263"/>
                      <a:gd name="connsiteY81" fmla="*/ 34925 h 336550"/>
                      <a:gd name="connsiteX82" fmla="*/ 196771 w 322263"/>
                      <a:gd name="connsiteY82" fmla="*/ 21272 h 336550"/>
                      <a:gd name="connsiteX83" fmla="*/ 210265 w 322263"/>
                      <a:gd name="connsiteY83" fmla="*/ 21272 h 336550"/>
                      <a:gd name="connsiteX84" fmla="*/ 210265 w 322263"/>
                      <a:gd name="connsiteY84" fmla="*/ 33972 h 336550"/>
                      <a:gd name="connsiteX85" fmla="*/ 204867 w 322263"/>
                      <a:gd name="connsiteY85" fmla="*/ 39052 h 336550"/>
                      <a:gd name="connsiteX86" fmla="*/ 196771 w 322263"/>
                      <a:gd name="connsiteY86" fmla="*/ 42862 h 336550"/>
                      <a:gd name="connsiteX87" fmla="*/ 190024 w 322263"/>
                      <a:gd name="connsiteY87" fmla="*/ 39052 h 336550"/>
                      <a:gd name="connsiteX88" fmla="*/ 190024 w 322263"/>
                      <a:gd name="connsiteY88" fmla="*/ 26352 h 336550"/>
                      <a:gd name="connsiteX89" fmla="*/ 196771 w 322263"/>
                      <a:gd name="connsiteY89" fmla="*/ 21272 h 336550"/>
                      <a:gd name="connsiteX90" fmla="*/ 111998 w 322263"/>
                      <a:gd name="connsiteY90" fmla="*/ 21272 h 336550"/>
                      <a:gd name="connsiteX91" fmla="*/ 125492 w 322263"/>
                      <a:gd name="connsiteY91" fmla="*/ 21272 h 336550"/>
                      <a:gd name="connsiteX92" fmla="*/ 132239 w 322263"/>
                      <a:gd name="connsiteY92" fmla="*/ 26352 h 336550"/>
                      <a:gd name="connsiteX93" fmla="*/ 132239 w 322263"/>
                      <a:gd name="connsiteY93" fmla="*/ 39052 h 336550"/>
                      <a:gd name="connsiteX94" fmla="*/ 125492 w 322263"/>
                      <a:gd name="connsiteY94" fmla="*/ 42862 h 336550"/>
                      <a:gd name="connsiteX95" fmla="*/ 117396 w 322263"/>
                      <a:gd name="connsiteY95" fmla="*/ 39052 h 336550"/>
                      <a:gd name="connsiteX96" fmla="*/ 111998 w 322263"/>
                      <a:gd name="connsiteY96" fmla="*/ 33972 h 336550"/>
                      <a:gd name="connsiteX97" fmla="*/ 111998 w 322263"/>
                      <a:gd name="connsiteY97" fmla="*/ 21272 h 336550"/>
                      <a:gd name="connsiteX98" fmla="*/ 161132 w 322263"/>
                      <a:gd name="connsiteY98" fmla="*/ 0 h 336550"/>
                      <a:gd name="connsiteX99" fmla="*/ 169863 w 322263"/>
                      <a:gd name="connsiteY99" fmla="*/ 9180 h 336550"/>
                      <a:gd name="connsiteX100" fmla="*/ 169863 w 322263"/>
                      <a:gd name="connsiteY100" fmla="*/ 20983 h 336550"/>
                      <a:gd name="connsiteX101" fmla="*/ 161132 w 322263"/>
                      <a:gd name="connsiteY101" fmla="*/ 30163 h 336550"/>
                      <a:gd name="connsiteX102" fmla="*/ 152400 w 322263"/>
                      <a:gd name="connsiteY102" fmla="*/ 20983 h 336550"/>
                      <a:gd name="connsiteX103" fmla="*/ 152400 w 322263"/>
                      <a:gd name="connsiteY103" fmla="*/ 9180 h 336550"/>
                      <a:gd name="connsiteX104" fmla="*/ 161132 w 322263"/>
                      <a:gd name="connsiteY10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22263" h="336550">
                        <a:moveTo>
                          <a:pt x="293688" y="298450"/>
                        </a:moveTo>
                        <a:cubicBezTo>
                          <a:pt x="293688" y="298450"/>
                          <a:pt x="293688" y="298450"/>
                          <a:pt x="293688" y="305019"/>
                        </a:cubicBezTo>
                        <a:cubicBezTo>
                          <a:pt x="293688" y="322099"/>
                          <a:pt x="280333" y="336550"/>
                          <a:pt x="261635" y="336550"/>
                        </a:cubicBezTo>
                        <a:cubicBezTo>
                          <a:pt x="261635" y="336550"/>
                          <a:pt x="261635" y="336550"/>
                          <a:pt x="241603" y="336550"/>
                        </a:cubicBezTo>
                        <a:cubicBezTo>
                          <a:pt x="224241" y="336550"/>
                          <a:pt x="209550" y="322099"/>
                          <a:pt x="209550" y="305019"/>
                        </a:cubicBezTo>
                        <a:cubicBezTo>
                          <a:pt x="209550" y="305019"/>
                          <a:pt x="209550" y="305019"/>
                          <a:pt x="209550" y="301078"/>
                        </a:cubicBezTo>
                        <a:lnTo>
                          <a:pt x="277662" y="301078"/>
                        </a:lnTo>
                        <a:cubicBezTo>
                          <a:pt x="283004" y="301078"/>
                          <a:pt x="289681" y="299764"/>
                          <a:pt x="293688" y="298450"/>
                        </a:cubicBezTo>
                        <a:close/>
                        <a:moveTo>
                          <a:pt x="28575" y="298450"/>
                        </a:moveTo>
                        <a:cubicBezTo>
                          <a:pt x="32582" y="299764"/>
                          <a:pt x="39259" y="301078"/>
                          <a:pt x="44601" y="301078"/>
                        </a:cubicBezTo>
                        <a:cubicBezTo>
                          <a:pt x="44601" y="301078"/>
                          <a:pt x="44601" y="301078"/>
                          <a:pt x="112713" y="301078"/>
                        </a:cubicBezTo>
                        <a:cubicBezTo>
                          <a:pt x="112713" y="301078"/>
                          <a:pt x="112713" y="301078"/>
                          <a:pt x="112713" y="305019"/>
                        </a:cubicBezTo>
                        <a:cubicBezTo>
                          <a:pt x="112713" y="322099"/>
                          <a:pt x="98022" y="336550"/>
                          <a:pt x="80660" y="336550"/>
                        </a:cubicBezTo>
                        <a:cubicBezTo>
                          <a:pt x="80660" y="336550"/>
                          <a:pt x="80660" y="336550"/>
                          <a:pt x="60628" y="336550"/>
                        </a:cubicBezTo>
                        <a:cubicBezTo>
                          <a:pt x="41930" y="336550"/>
                          <a:pt x="28575" y="322099"/>
                          <a:pt x="28575" y="305019"/>
                        </a:cubicBezTo>
                        <a:cubicBezTo>
                          <a:pt x="28575" y="305019"/>
                          <a:pt x="28575" y="305019"/>
                          <a:pt x="28575" y="298450"/>
                        </a:cubicBezTo>
                        <a:close/>
                        <a:moveTo>
                          <a:pt x="233362" y="228600"/>
                        </a:moveTo>
                        <a:lnTo>
                          <a:pt x="273050" y="228600"/>
                        </a:lnTo>
                        <a:lnTo>
                          <a:pt x="273050" y="241300"/>
                        </a:lnTo>
                        <a:lnTo>
                          <a:pt x="233362" y="241300"/>
                        </a:lnTo>
                        <a:close/>
                        <a:moveTo>
                          <a:pt x="49212" y="228600"/>
                        </a:moveTo>
                        <a:lnTo>
                          <a:pt x="88900" y="228600"/>
                        </a:lnTo>
                        <a:lnTo>
                          <a:pt x="88900" y="241300"/>
                        </a:lnTo>
                        <a:lnTo>
                          <a:pt x="49212" y="241300"/>
                        </a:lnTo>
                        <a:close/>
                        <a:moveTo>
                          <a:pt x="228109" y="212725"/>
                        </a:moveTo>
                        <a:cubicBezTo>
                          <a:pt x="222798" y="212725"/>
                          <a:pt x="217487" y="218141"/>
                          <a:pt x="217487" y="224912"/>
                        </a:cubicBezTo>
                        <a:cubicBezTo>
                          <a:pt x="217487" y="224912"/>
                          <a:pt x="217487" y="224912"/>
                          <a:pt x="217487" y="246577"/>
                        </a:cubicBezTo>
                        <a:cubicBezTo>
                          <a:pt x="217487" y="253347"/>
                          <a:pt x="222798" y="258763"/>
                          <a:pt x="228109" y="258763"/>
                        </a:cubicBezTo>
                        <a:cubicBezTo>
                          <a:pt x="228109" y="258763"/>
                          <a:pt x="228109" y="258763"/>
                          <a:pt x="278563" y="258763"/>
                        </a:cubicBezTo>
                        <a:cubicBezTo>
                          <a:pt x="285201" y="258763"/>
                          <a:pt x="290512" y="253347"/>
                          <a:pt x="290512" y="246577"/>
                        </a:cubicBezTo>
                        <a:lnTo>
                          <a:pt x="290512" y="224912"/>
                        </a:lnTo>
                        <a:cubicBezTo>
                          <a:pt x="290512" y="218141"/>
                          <a:pt x="285201" y="212725"/>
                          <a:pt x="278563" y="212725"/>
                        </a:cubicBezTo>
                        <a:cubicBezTo>
                          <a:pt x="278563" y="212725"/>
                          <a:pt x="278563" y="212725"/>
                          <a:pt x="228109" y="212725"/>
                        </a:cubicBezTo>
                        <a:close/>
                        <a:moveTo>
                          <a:pt x="43699" y="212725"/>
                        </a:moveTo>
                        <a:cubicBezTo>
                          <a:pt x="37061" y="212725"/>
                          <a:pt x="31750" y="218141"/>
                          <a:pt x="31750" y="224912"/>
                        </a:cubicBezTo>
                        <a:cubicBezTo>
                          <a:pt x="31750" y="224912"/>
                          <a:pt x="31750" y="224912"/>
                          <a:pt x="31750" y="246577"/>
                        </a:cubicBezTo>
                        <a:cubicBezTo>
                          <a:pt x="31750" y="253347"/>
                          <a:pt x="37061" y="258763"/>
                          <a:pt x="43699" y="258763"/>
                        </a:cubicBezTo>
                        <a:cubicBezTo>
                          <a:pt x="43699" y="258763"/>
                          <a:pt x="43699" y="258763"/>
                          <a:pt x="94153" y="258763"/>
                        </a:cubicBezTo>
                        <a:cubicBezTo>
                          <a:pt x="99464" y="258763"/>
                          <a:pt x="104775" y="253347"/>
                          <a:pt x="104775" y="246577"/>
                        </a:cubicBezTo>
                        <a:lnTo>
                          <a:pt x="104775" y="224912"/>
                        </a:lnTo>
                        <a:cubicBezTo>
                          <a:pt x="104775" y="218141"/>
                          <a:pt x="99464" y="212725"/>
                          <a:pt x="94153" y="212725"/>
                        </a:cubicBezTo>
                        <a:cubicBezTo>
                          <a:pt x="94153" y="212725"/>
                          <a:pt x="94153" y="212725"/>
                          <a:pt x="43699" y="212725"/>
                        </a:cubicBezTo>
                        <a:close/>
                        <a:moveTo>
                          <a:pt x="44905" y="184150"/>
                        </a:moveTo>
                        <a:cubicBezTo>
                          <a:pt x="44905" y="184150"/>
                          <a:pt x="44905" y="184150"/>
                          <a:pt x="277358" y="184150"/>
                        </a:cubicBezTo>
                        <a:cubicBezTo>
                          <a:pt x="302452" y="184150"/>
                          <a:pt x="322263" y="203890"/>
                          <a:pt x="322263" y="228893"/>
                        </a:cubicBezTo>
                        <a:cubicBezTo>
                          <a:pt x="322263" y="228893"/>
                          <a:pt x="322263" y="228893"/>
                          <a:pt x="322263" y="239421"/>
                        </a:cubicBezTo>
                        <a:cubicBezTo>
                          <a:pt x="322263" y="264424"/>
                          <a:pt x="302452" y="284163"/>
                          <a:pt x="277358" y="284163"/>
                        </a:cubicBezTo>
                        <a:cubicBezTo>
                          <a:pt x="277358" y="284163"/>
                          <a:pt x="277358" y="284163"/>
                          <a:pt x="44905" y="284163"/>
                        </a:cubicBezTo>
                        <a:cubicBezTo>
                          <a:pt x="19811" y="284163"/>
                          <a:pt x="0" y="264424"/>
                          <a:pt x="0" y="239421"/>
                        </a:cubicBezTo>
                        <a:cubicBezTo>
                          <a:pt x="0" y="239421"/>
                          <a:pt x="0" y="239421"/>
                          <a:pt x="0" y="228893"/>
                        </a:cubicBezTo>
                        <a:cubicBezTo>
                          <a:pt x="0" y="203890"/>
                          <a:pt x="19811" y="184150"/>
                          <a:pt x="44905" y="184150"/>
                        </a:cubicBezTo>
                        <a:close/>
                        <a:moveTo>
                          <a:pt x="100909" y="112712"/>
                        </a:moveTo>
                        <a:cubicBezTo>
                          <a:pt x="100909" y="112712"/>
                          <a:pt x="100909" y="112712"/>
                          <a:pt x="221354" y="112712"/>
                        </a:cubicBezTo>
                        <a:cubicBezTo>
                          <a:pt x="229209" y="112712"/>
                          <a:pt x="239682" y="119138"/>
                          <a:pt x="242300" y="125563"/>
                        </a:cubicBezTo>
                        <a:lnTo>
                          <a:pt x="259320" y="158977"/>
                        </a:lnTo>
                        <a:cubicBezTo>
                          <a:pt x="261938" y="162832"/>
                          <a:pt x="259320" y="166687"/>
                          <a:pt x="254083" y="166687"/>
                        </a:cubicBezTo>
                        <a:cubicBezTo>
                          <a:pt x="254083" y="166687"/>
                          <a:pt x="254083" y="166687"/>
                          <a:pt x="68180" y="166687"/>
                        </a:cubicBezTo>
                        <a:cubicBezTo>
                          <a:pt x="62943" y="166687"/>
                          <a:pt x="60325" y="162832"/>
                          <a:pt x="62943" y="158977"/>
                        </a:cubicBezTo>
                        <a:cubicBezTo>
                          <a:pt x="62943" y="158977"/>
                          <a:pt x="62943" y="158977"/>
                          <a:pt x="79963" y="125563"/>
                        </a:cubicBezTo>
                        <a:cubicBezTo>
                          <a:pt x="82581" y="119138"/>
                          <a:pt x="93054" y="112712"/>
                          <a:pt x="100909" y="112712"/>
                        </a:cubicBezTo>
                        <a:close/>
                        <a:moveTo>
                          <a:pt x="209688" y="60325"/>
                        </a:moveTo>
                        <a:cubicBezTo>
                          <a:pt x="209688" y="60325"/>
                          <a:pt x="209688" y="60325"/>
                          <a:pt x="222112" y="60325"/>
                        </a:cubicBezTo>
                        <a:cubicBezTo>
                          <a:pt x="227634" y="60325"/>
                          <a:pt x="231775" y="64407"/>
                          <a:pt x="231775" y="69850"/>
                        </a:cubicBezTo>
                        <a:cubicBezTo>
                          <a:pt x="231775" y="75293"/>
                          <a:pt x="227634" y="79375"/>
                          <a:pt x="222112" y="79375"/>
                        </a:cubicBezTo>
                        <a:cubicBezTo>
                          <a:pt x="222112" y="79375"/>
                          <a:pt x="222112" y="79375"/>
                          <a:pt x="209688" y="79375"/>
                        </a:cubicBezTo>
                        <a:cubicBezTo>
                          <a:pt x="204166" y="79375"/>
                          <a:pt x="200025" y="75293"/>
                          <a:pt x="200025" y="69850"/>
                        </a:cubicBezTo>
                        <a:cubicBezTo>
                          <a:pt x="200025" y="64407"/>
                          <a:pt x="204166" y="60325"/>
                          <a:pt x="209688" y="60325"/>
                        </a:cubicBezTo>
                        <a:close/>
                        <a:moveTo>
                          <a:pt x="101255" y="60325"/>
                        </a:moveTo>
                        <a:cubicBezTo>
                          <a:pt x="101255" y="60325"/>
                          <a:pt x="101255" y="60325"/>
                          <a:pt x="113058" y="60325"/>
                        </a:cubicBezTo>
                        <a:cubicBezTo>
                          <a:pt x="118304" y="60325"/>
                          <a:pt x="122238" y="64407"/>
                          <a:pt x="122238" y="69850"/>
                        </a:cubicBezTo>
                        <a:cubicBezTo>
                          <a:pt x="122238" y="75293"/>
                          <a:pt x="118304" y="79375"/>
                          <a:pt x="113058" y="79375"/>
                        </a:cubicBezTo>
                        <a:cubicBezTo>
                          <a:pt x="113058" y="79375"/>
                          <a:pt x="113058" y="79375"/>
                          <a:pt x="101255" y="79375"/>
                        </a:cubicBezTo>
                        <a:cubicBezTo>
                          <a:pt x="96009" y="79375"/>
                          <a:pt x="92075" y="75293"/>
                          <a:pt x="92075" y="69850"/>
                        </a:cubicBezTo>
                        <a:cubicBezTo>
                          <a:pt x="92075" y="64407"/>
                          <a:pt x="96009" y="60325"/>
                          <a:pt x="101255" y="60325"/>
                        </a:cubicBezTo>
                        <a:close/>
                        <a:moveTo>
                          <a:pt x="161132" y="34925"/>
                        </a:moveTo>
                        <a:cubicBezTo>
                          <a:pt x="179510" y="34925"/>
                          <a:pt x="195263" y="49731"/>
                          <a:pt x="195263" y="69920"/>
                        </a:cubicBezTo>
                        <a:lnTo>
                          <a:pt x="195263" y="86071"/>
                        </a:lnTo>
                        <a:cubicBezTo>
                          <a:pt x="195263" y="91455"/>
                          <a:pt x="190012" y="96838"/>
                          <a:pt x="184761" y="96838"/>
                        </a:cubicBezTo>
                        <a:cubicBezTo>
                          <a:pt x="184761" y="96838"/>
                          <a:pt x="184761" y="96838"/>
                          <a:pt x="137502" y="96838"/>
                        </a:cubicBezTo>
                        <a:cubicBezTo>
                          <a:pt x="132251" y="96838"/>
                          <a:pt x="127000" y="91455"/>
                          <a:pt x="127000" y="86071"/>
                        </a:cubicBezTo>
                        <a:cubicBezTo>
                          <a:pt x="127000" y="86071"/>
                          <a:pt x="127000" y="86071"/>
                          <a:pt x="127000" y="69920"/>
                        </a:cubicBezTo>
                        <a:cubicBezTo>
                          <a:pt x="127000" y="49731"/>
                          <a:pt x="142753" y="34925"/>
                          <a:pt x="161132" y="34925"/>
                        </a:cubicBezTo>
                        <a:close/>
                        <a:moveTo>
                          <a:pt x="196771" y="21272"/>
                        </a:moveTo>
                        <a:cubicBezTo>
                          <a:pt x="200819" y="17462"/>
                          <a:pt x="206217" y="17462"/>
                          <a:pt x="210265" y="21272"/>
                        </a:cubicBezTo>
                        <a:cubicBezTo>
                          <a:pt x="214313" y="25082"/>
                          <a:pt x="214313" y="30162"/>
                          <a:pt x="210265" y="33972"/>
                        </a:cubicBezTo>
                        <a:cubicBezTo>
                          <a:pt x="210265" y="33972"/>
                          <a:pt x="210265" y="33972"/>
                          <a:pt x="204867" y="39052"/>
                        </a:cubicBezTo>
                        <a:cubicBezTo>
                          <a:pt x="202168" y="41592"/>
                          <a:pt x="199470" y="42862"/>
                          <a:pt x="196771" y="42862"/>
                        </a:cubicBezTo>
                        <a:cubicBezTo>
                          <a:pt x="195421" y="42862"/>
                          <a:pt x="192723" y="41592"/>
                          <a:pt x="190024" y="39052"/>
                        </a:cubicBezTo>
                        <a:cubicBezTo>
                          <a:pt x="187325" y="36512"/>
                          <a:pt x="187325" y="30162"/>
                          <a:pt x="190024" y="26352"/>
                        </a:cubicBezTo>
                        <a:cubicBezTo>
                          <a:pt x="190024" y="26352"/>
                          <a:pt x="190024" y="26352"/>
                          <a:pt x="196771" y="21272"/>
                        </a:cubicBezTo>
                        <a:close/>
                        <a:moveTo>
                          <a:pt x="111998" y="21272"/>
                        </a:moveTo>
                        <a:cubicBezTo>
                          <a:pt x="116046" y="17462"/>
                          <a:pt x="121444" y="17462"/>
                          <a:pt x="125492" y="21272"/>
                        </a:cubicBezTo>
                        <a:cubicBezTo>
                          <a:pt x="125492" y="21272"/>
                          <a:pt x="125492" y="21272"/>
                          <a:pt x="132239" y="26352"/>
                        </a:cubicBezTo>
                        <a:cubicBezTo>
                          <a:pt x="134938" y="30162"/>
                          <a:pt x="134938" y="36512"/>
                          <a:pt x="132239" y="39052"/>
                        </a:cubicBezTo>
                        <a:cubicBezTo>
                          <a:pt x="129540" y="41592"/>
                          <a:pt x="126842" y="42862"/>
                          <a:pt x="125492" y="42862"/>
                        </a:cubicBezTo>
                        <a:cubicBezTo>
                          <a:pt x="122793" y="42862"/>
                          <a:pt x="120095" y="41592"/>
                          <a:pt x="117396" y="39052"/>
                        </a:cubicBezTo>
                        <a:lnTo>
                          <a:pt x="111998" y="33972"/>
                        </a:lnTo>
                        <a:cubicBezTo>
                          <a:pt x="107950" y="30162"/>
                          <a:pt x="107950" y="25082"/>
                          <a:pt x="111998" y="21272"/>
                        </a:cubicBezTo>
                        <a:close/>
                        <a:moveTo>
                          <a:pt x="161132" y="0"/>
                        </a:moveTo>
                        <a:cubicBezTo>
                          <a:pt x="166121" y="0"/>
                          <a:pt x="169863" y="3934"/>
                          <a:pt x="169863" y="9180"/>
                        </a:cubicBezTo>
                        <a:cubicBezTo>
                          <a:pt x="169863" y="9180"/>
                          <a:pt x="169863" y="9180"/>
                          <a:pt x="169863" y="20983"/>
                        </a:cubicBezTo>
                        <a:cubicBezTo>
                          <a:pt x="169863" y="26228"/>
                          <a:pt x="166121" y="30163"/>
                          <a:pt x="161132" y="30163"/>
                        </a:cubicBezTo>
                        <a:cubicBezTo>
                          <a:pt x="156142" y="30163"/>
                          <a:pt x="152400" y="26228"/>
                          <a:pt x="152400" y="20983"/>
                        </a:cubicBezTo>
                        <a:cubicBezTo>
                          <a:pt x="152400" y="20983"/>
                          <a:pt x="152400" y="20983"/>
                          <a:pt x="152400" y="9180"/>
                        </a:cubicBezTo>
                        <a:cubicBezTo>
                          <a:pt x="152400" y="3934"/>
                          <a:pt x="156142" y="0"/>
                          <a:pt x="161132" y="0"/>
                        </a:cubicBez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29" name="isḷíďè"/>
              <p:cNvGrpSpPr/>
              <p:nvPr/>
            </p:nvGrpSpPr>
            <p:grpSpPr>
              <a:xfrm>
                <a:off x="3055544" y="4108628"/>
                <a:ext cx="1014984" cy="1014984"/>
                <a:chOff x="3055544" y="4108628"/>
                <a:chExt cx="1014984" cy="1014984"/>
              </a:xfrm>
            </p:grpSpPr>
            <p:sp>
              <p:nvSpPr>
                <p:cNvPr id="30" name="iŝļíďe"/>
                <p:cNvSpPr/>
                <p:nvPr/>
              </p:nvSpPr>
              <p:spPr>
                <a:xfrm>
                  <a:off x="3057285" y="4110369"/>
                  <a:ext cx="1013243" cy="1013243"/>
                </a:xfrm>
                <a:prstGeom prst="ellipse">
                  <a:avLst/>
                </a:prstGeom>
                <a:noFill/>
                <a:ln w="1016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31" name="íšļíḍe"/>
                <p:cNvSpPr/>
                <p:nvPr/>
              </p:nvSpPr>
              <p:spPr>
                <a:xfrm>
                  <a:off x="3055544" y="4108628"/>
                  <a:ext cx="1014984" cy="1014984"/>
                </a:xfrm>
                <a:prstGeom prst="arc">
                  <a:avLst>
                    <a:gd name="adj1" fmla="val 16200000"/>
                    <a:gd name="adj2" fmla="val 2942198"/>
                  </a:avLst>
                </a:prstGeom>
                <a:ln w="101600">
                  <a:solidFill>
                    <a:srgbClr val="404040"/>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32" name="îSḻïḑè"/>
                <p:cNvSpPr/>
                <p:nvPr/>
              </p:nvSpPr>
              <p:spPr>
                <a:xfrm>
                  <a:off x="3323259" y="4367517"/>
                  <a:ext cx="479554" cy="409760"/>
                </a:xfrm>
                <a:custGeom>
                  <a:avLst/>
                  <a:gdLst>
                    <a:gd name="connsiteX0" fmla="*/ 137328 w 338137"/>
                    <a:gd name="connsiteY0" fmla="*/ 214312 h 288925"/>
                    <a:gd name="connsiteX1" fmla="*/ 133350 w 338137"/>
                    <a:gd name="connsiteY1" fmla="*/ 218394 h 288925"/>
                    <a:gd name="connsiteX2" fmla="*/ 137328 w 338137"/>
                    <a:gd name="connsiteY2" fmla="*/ 223837 h 288925"/>
                    <a:gd name="connsiteX3" fmla="*/ 250023 w 338137"/>
                    <a:gd name="connsiteY3" fmla="*/ 223837 h 288925"/>
                    <a:gd name="connsiteX4" fmla="*/ 254000 w 338137"/>
                    <a:gd name="connsiteY4" fmla="*/ 218394 h 288925"/>
                    <a:gd name="connsiteX5" fmla="*/ 250023 w 338137"/>
                    <a:gd name="connsiteY5" fmla="*/ 214312 h 288925"/>
                    <a:gd name="connsiteX6" fmla="*/ 137328 w 338137"/>
                    <a:gd name="connsiteY6" fmla="*/ 214312 h 288925"/>
                    <a:gd name="connsiteX7" fmla="*/ 137328 w 338137"/>
                    <a:gd name="connsiteY7" fmla="*/ 196850 h 288925"/>
                    <a:gd name="connsiteX8" fmla="*/ 133350 w 338137"/>
                    <a:gd name="connsiteY8" fmla="*/ 200932 h 288925"/>
                    <a:gd name="connsiteX9" fmla="*/ 137328 w 338137"/>
                    <a:gd name="connsiteY9" fmla="*/ 206375 h 288925"/>
                    <a:gd name="connsiteX10" fmla="*/ 250023 w 338137"/>
                    <a:gd name="connsiteY10" fmla="*/ 206375 h 288925"/>
                    <a:gd name="connsiteX11" fmla="*/ 254000 w 338137"/>
                    <a:gd name="connsiteY11" fmla="*/ 200932 h 288925"/>
                    <a:gd name="connsiteX12" fmla="*/ 250023 w 338137"/>
                    <a:gd name="connsiteY12" fmla="*/ 196850 h 288925"/>
                    <a:gd name="connsiteX13" fmla="*/ 137328 w 338137"/>
                    <a:gd name="connsiteY13" fmla="*/ 196850 h 288925"/>
                    <a:gd name="connsiteX14" fmla="*/ 288925 w 338137"/>
                    <a:gd name="connsiteY14" fmla="*/ 187325 h 288925"/>
                    <a:gd name="connsiteX15" fmla="*/ 269875 w 338137"/>
                    <a:gd name="connsiteY15" fmla="*/ 206375 h 288925"/>
                    <a:gd name="connsiteX16" fmla="*/ 288925 w 338137"/>
                    <a:gd name="connsiteY16" fmla="*/ 225425 h 288925"/>
                    <a:gd name="connsiteX17" fmla="*/ 307975 w 338137"/>
                    <a:gd name="connsiteY17" fmla="*/ 206375 h 288925"/>
                    <a:gd name="connsiteX18" fmla="*/ 288925 w 338137"/>
                    <a:gd name="connsiteY18" fmla="*/ 187325 h 288925"/>
                    <a:gd name="connsiteX19" fmla="*/ 98425 w 338137"/>
                    <a:gd name="connsiteY19" fmla="*/ 187325 h 288925"/>
                    <a:gd name="connsiteX20" fmla="*/ 79375 w 338137"/>
                    <a:gd name="connsiteY20" fmla="*/ 206375 h 288925"/>
                    <a:gd name="connsiteX21" fmla="*/ 98425 w 338137"/>
                    <a:gd name="connsiteY21" fmla="*/ 225425 h 288925"/>
                    <a:gd name="connsiteX22" fmla="*/ 117475 w 338137"/>
                    <a:gd name="connsiteY22" fmla="*/ 206375 h 288925"/>
                    <a:gd name="connsiteX23" fmla="*/ 98425 w 338137"/>
                    <a:gd name="connsiteY23" fmla="*/ 187325 h 288925"/>
                    <a:gd name="connsiteX24" fmla="*/ 254922 w 338137"/>
                    <a:gd name="connsiteY24" fmla="*/ 127000 h 288925"/>
                    <a:gd name="connsiteX25" fmla="*/ 234950 w 338137"/>
                    <a:gd name="connsiteY25" fmla="*/ 147638 h 288925"/>
                    <a:gd name="connsiteX26" fmla="*/ 276225 w 338137"/>
                    <a:gd name="connsiteY26" fmla="*/ 147638 h 288925"/>
                    <a:gd name="connsiteX27" fmla="*/ 254922 w 338137"/>
                    <a:gd name="connsiteY27" fmla="*/ 127000 h 288925"/>
                    <a:gd name="connsiteX28" fmla="*/ 130590 w 338137"/>
                    <a:gd name="connsiteY28" fmla="*/ 100012 h 288925"/>
                    <a:gd name="connsiteX29" fmla="*/ 92075 w 338137"/>
                    <a:gd name="connsiteY29" fmla="*/ 147895 h 288925"/>
                    <a:gd name="connsiteX30" fmla="*/ 105356 w 338137"/>
                    <a:gd name="connsiteY30" fmla="*/ 147895 h 288925"/>
                    <a:gd name="connsiteX31" fmla="*/ 226214 w 338137"/>
                    <a:gd name="connsiteY31" fmla="*/ 147895 h 288925"/>
                    <a:gd name="connsiteX32" fmla="*/ 255432 w 338137"/>
                    <a:gd name="connsiteY32" fmla="*/ 117303 h 288925"/>
                    <a:gd name="connsiteX33" fmla="*/ 285979 w 338137"/>
                    <a:gd name="connsiteY33" fmla="*/ 147895 h 288925"/>
                    <a:gd name="connsiteX34" fmla="*/ 295275 w 338137"/>
                    <a:gd name="connsiteY34" fmla="*/ 149225 h 288925"/>
                    <a:gd name="connsiteX35" fmla="*/ 255432 w 338137"/>
                    <a:gd name="connsiteY35" fmla="*/ 100012 h 288925"/>
                    <a:gd name="connsiteX36" fmla="*/ 130590 w 338137"/>
                    <a:gd name="connsiteY36" fmla="*/ 100012 h 288925"/>
                    <a:gd name="connsiteX37" fmla="*/ 131008 w 338137"/>
                    <a:gd name="connsiteY37" fmla="*/ 85725 h 288925"/>
                    <a:gd name="connsiteX38" fmla="*/ 255022 w 338137"/>
                    <a:gd name="connsiteY38" fmla="*/ 85725 h 288925"/>
                    <a:gd name="connsiteX39" fmla="*/ 309113 w 338137"/>
                    <a:gd name="connsiteY39" fmla="*/ 153019 h 288925"/>
                    <a:gd name="connsiteX40" fmla="*/ 338137 w 338137"/>
                    <a:gd name="connsiteY40" fmla="*/ 207117 h 288925"/>
                    <a:gd name="connsiteX41" fmla="*/ 320986 w 338137"/>
                    <a:gd name="connsiteY41" fmla="*/ 251980 h 288925"/>
                    <a:gd name="connsiteX42" fmla="*/ 320986 w 338137"/>
                    <a:gd name="connsiteY42" fmla="*/ 288925 h 288925"/>
                    <a:gd name="connsiteX43" fmla="*/ 274811 w 338137"/>
                    <a:gd name="connsiteY43" fmla="*/ 288925 h 288925"/>
                    <a:gd name="connsiteX44" fmla="*/ 274811 w 338137"/>
                    <a:gd name="connsiteY44" fmla="*/ 266494 h 288925"/>
                    <a:gd name="connsiteX45" fmla="*/ 112538 w 338137"/>
                    <a:gd name="connsiteY45" fmla="*/ 266494 h 288925"/>
                    <a:gd name="connsiteX46" fmla="*/ 112538 w 338137"/>
                    <a:gd name="connsiteY46" fmla="*/ 288925 h 288925"/>
                    <a:gd name="connsiteX47" fmla="*/ 66363 w 338137"/>
                    <a:gd name="connsiteY47" fmla="*/ 288925 h 288925"/>
                    <a:gd name="connsiteX48" fmla="*/ 66363 w 338137"/>
                    <a:gd name="connsiteY48" fmla="*/ 251980 h 288925"/>
                    <a:gd name="connsiteX49" fmla="*/ 49212 w 338137"/>
                    <a:gd name="connsiteY49" fmla="*/ 207117 h 288925"/>
                    <a:gd name="connsiteX50" fmla="*/ 78237 w 338137"/>
                    <a:gd name="connsiteY50" fmla="*/ 153019 h 288925"/>
                    <a:gd name="connsiteX51" fmla="*/ 131008 w 338137"/>
                    <a:gd name="connsiteY51" fmla="*/ 85725 h 288925"/>
                    <a:gd name="connsiteX52" fmla="*/ 65088 w 338137"/>
                    <a:gd name="connsiteY52" fmla="*/ 0 h 288925"/>
                    <a:gd name="connsiteX53" fmla="*/ 69073 w 338137"/>
                    <a:gd name="connsiteY53" fmla="*/ 5220 h 288925"/>
                    <a:gd name="connsiteX54" fmla="*/ 69073 w 338137"/>
                    <a:gd name="connsiteY54" fmla="*/ 13050 h 288925"/>
                    <a:gd name="connsiteX55" fmla="*/ 130175 w 338137"/>
                    <a:gd name="connsiteY55" fmla="*/ 67859 h 288925"/>
                    <a:gd name="connsiteX56" fmla="*/ 69073 w 338137"/>
                    <a:gd name="connsiteY56" fmla="*/ 67859 h 288925"/>
                    <a:gd name="connsiteX57" fmla="*/ 69073 w 338137"/>
                    <a:gd name="connsiteY57" fmla="*/ 130499 h 288925"/>
                    <a:gd name="connsiteX58" fmla="*/ 62431 w 338137"/>
                    <a:gd name="connsiteY58" fmla="*/ 147463 h 288925"/>
                    <a:gd name="connsiteX59" fmla="*/ 45163 w 338137"/>
                    <a:gd name="connsiteY59" fmla="*/ 153988 h 288925"/>
                    <a:gd name="connsiteX60" fmla="*/ 43835 w 338137"/>
                    <a:gd name="connsiteY60" fmla="*/ 153988 h 288925"/>
                    <a:gd name="connsiteX61" fmla="*/ 18597 w 338137"/>
                    <a:gd name="connsiteY61" fmla="*/ 130499 h 288925"/>
                    <a:gd name="connsiteX62" fmla="*/ 23910 w 338137"/>
                    <a:gd name="connsiteY62" fmla="*/ 125279 h 288925"/>
                    <a:gd name="connsiteX63" fmla="*/ 27895 w 338137"/>
                    <a:gd name="connsiteY63" fmla="*/ 130499 h 288925"/>
                    <a:gd name="connsiteX64" fmla="*/ 43835 w 338137"/>
                    <a:gd name="connsiteY64" fmla="*/ 144853 h 288925"/>
                    <a:gd name="connsiteX65" fmla="*/ 45163 w 338137"/>
                    <a:gd name="connsiteY65" fmla="*/ 144853 h 288925"/>
                    <a:gd name="connsiteX66" fmla="*/ 55790 w 338137"/>
                    <a:gd name="connsiteY66" fmla="*/ 140938 h 288925"/>
                    <a:gd name="connsiteX67" fmla="*/ 59774 w 338137"/>
                    <a:gd name="connsiteY67" fmla="*/ 130499 h 288925"/>
                    <a:gd name="connsiteX68" fmla="*/ 59774 w 338137"/>
                    <a:gd name="connsiteY68" fmla="*/ 67859 h 288925"/>
                    <a:gd name="connsiteX69" fmla="*/ 0 w 338137"/>
                    <a:gd name="connsiteY69" fmla="*/ 67859 h 288925"/>
                    <a:gd name="connsiteX70" fmla="*/ 59774 w 338137"/>
                    <a:gd name="connsiteY70" fmla="*/ 13050 h 288925"/>
                    <a:gd name="connsiteX71" fmla="*/ 59774 w 338137"/>
                    <a:gd name="connsiteY71" fmla="*/ 5220 h 288925"/>
                    <a:gd name="connsiteX72" fmla="*/ 65088 w 338137"/>
                    <a:gd name="connsiteY72" fmla="*/ 0 h 28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38137" h="288925">
                      <a:moveTo>
                        <a:pt x="137328" y="214312"/>
                      </a:moveTo>
                      <a:cubicBezTo>
                        <a:pt x="134676" y="214312"/>
                        <a:pt x="133350" y="215673"/>
                        <a:pt x="133350" y="218394"/>
                      </a:cubicBezTo>
                      <a:cubicBezTo>
                        <a:pt x="133350" y="221116"/>
                        <a:pt x="134676" y="223837"/>
                        <a:pt x="137328" y="223837"/>
                      </a:cubicBezTo>
                      <a:cubicBezTo>
                        <a:pt x="137328" y="223837"/>
                        <a:pt x="137328" y="223837"/>
                        <a:pt x="250023" y="223837"/>
                      </a:cubicBezTo>
                      <a:cubicBezTo>
                        <a:pt x="252674" y="223837"/>
                        <a:pt x="254000" y="221116"/>
                        <a:pt x="254000" y="218394"/>
                      </a:cubicBezTo>
                      <a:cubicBezTo>
                        <a:pt x="254000" y="215673"/>
                        <a:pt x="252674" y="214312"/>
                        <a:pt x="250023" y="214312"/>
                      </a:cubicBezTo>
                      <a:cubicBezTo>
                        <a:pt x="250023" y="214312"/>
                        <a:pt x="250023" y="214312"/>
                        <a:pt x="137328" y="214312"/>
                      </a:cubicBezTo>
                      <a:close/>
                      <a:moveTo>
                        <a:pt x="137328" y="196850"/>
                      </a:moveTo>
                      <a:cubicBezTo>
                        <a:pt x="134676" y="196850"/>
                        <a:pt x="133350" y="198211"/>
                        <a:pt x="133350" y="200932"/>
                      </a:cubicBezTo>
                      <a:cubicBezTo>
                        <a:pt x="133350" y="203654"/>
                        <a:pt x="134676" y="206375"/>
                        <a:pt x="137328" y="206375"/>
                      </a:cubicBezTo>
                      <a:cubicBezTo>
                        <a:pt x="137328" y="206375"/>
                        <a:pt x="137328" y="206375"/>
                        <a:pt x="250023" y="206375"/>
                      </a:cubicBezTo>
                      <a:cubicBezTo>
                        <a:pt x="252674" y="206375"/>
                        <a:pt x="254000" y="203654"/>
                        <a:pt x="254000" y="200932"/>
                      </a:cubicBezTo>
                      <a:cubicBezTo>
                        <a:pt x="254000" y="198211"/>
                        <a:pt x="252674" y="196850"/>
                        <a:pt x="250023" y="196850"/>
                      </a:cubicBezTo>
                      <a:cubicBezTo>
                        <a:pt x="250023" y="196850"/>
                        <a:pt x="250023" y="196850"/>
                        <a:pt x="137328" y="196850"/>
                      </a:cubicBezTo>
                      <a:close/>
                      <a:moveTo>
                        <a:pt x="288925" y="187325"/>
                      </a:moveTo>
                      <a:cubicBezTo>
                        <a:pt x="278404" y="187325"/>
                        <a:pt x="269875" y="195854"/>
                        <a:pt x="269875" y="206375"/>
                      </a:cubicBezTo>
                      <a:cubicBezTo>
                        <a:pt x="269875" y="216896"/>
                        <a:pt x="278404" y="225425"/>
                        <a:pt x="288925" y="225425"/>
                      </a:cubicBezTo>
                      <a:cubicBezTo>
                        <a:pt x="299446" y="225425"/>
                        <a:pt x="307975" y="216896"/>
                        <a:pt x="307975" y="206375"/>
                      </a:cubicBezTo>
                      <a:cubicBezTo>
                        <a:pt x="307975" y="195854"/>
                        <a:pt x="299446" y="187325"/>
                        <a:pt x="288925" y="187325"/>
                      </a:cubicBezTo>
                      <a:close/>
                      <a:moveTo>
                        <a:pt x="98425" y="187325"/>
                      </a:moveTo>
                      <a:cubicBezTo>
                        <a:pt x="87904" y="187325"/>
                        <a:pt x="79375" y="195854"/>
                        <a:pt x="79375" y="206375"/>
                      </a:cubicBezTo>
                      <a:cubicBezTo>
                        <a:pt x="79375" y="216896"/>
                        <a:pt x="87904" y="225425"/>
                        <a:pt x="98425" y="225425"/>
                      </a:cubicBezTo>
                      <a:cubicBezTo>
                        <a:pt x="108946" y="225425"/>
                        <a:pt x="117475" y="216896"/>
                        <a:pt x="117475" y="206375"/>
                      </a:cubicBezTo>
                      <a:cubicBezTo>
                        <a:pt x="117475" y="195854"/>
                        <a:pt x="108946" y="187325"/>
                        <a:pt x="98425" y="187325"/>
                      </a:cubicBezTo>
                      <a:close/>
                      <a:moveTo>
                        <a:pt x="254922" y="127000"/>
                      </a:moveTo>
                      <a:cubicBezTo>
                        <a:pt x="244270" y="127000"/>
                        <a:pt x="234950" y="136029"/>
                        <a:pt x="234950" y="147638"/>
                      </a:cubicBezTo>
                      <a:cubicBezTo>
                        <a:pt x="234950" y="147638"/>
                        <a:pt x="234950" y="147638"/>
                        <a:pt x="276225" y="147638"/>
                      </a:cubicBezTo>
                      <a:cubicBezTo>
                        <a:pt x="276225" y="136029"/>
                        <a:pt x="266905" y="127000"/>
                        <a:pt x="254922" y="127000"/>
                      </a:cubicBezTo>
                      <a:close/>
                      <a:moveTo>
                        <a:pt x="130590" y="100012"/>
                      </a:moveTo>
                      <a:cubicBezTo>
                        <a:pt x="113325" y="100012"/>
                        <a:pt x="98716" y="119963"/>
                        <a:pt x="92075" y="147895"/>
                      </a:cubicBezTo>
                      <a:cubicBezTo>
                        <a:pt x="96060" y="147895"/>
                        <a:pt x="101372" y="147895"/>
                        <a:pt x="105356" y="147895"/>
                      </a:cubicBezTo>
                      <a:cubicBezTo>
                        <a:pt x="105356" y="147895"/>
                        <a:pt x="105356" y="147895"/>
                        <a:pt x="226214" y="147895"/>
                      </a:cubicBezTo>
                      <a:cubicBezTo>
                        <a:pt x="226214" y="130604"/>
                        <a:pt x="239495" y="117303"/>
                        <a:pt x="255432" y="117303"/>
                      </a:cubicBezTo>
                      <a:cubicBezTo>
                        <a:pt x="272697" y="117303"/>
                        <a:pt x="285979" y="130604"/>
                        <a:pt x="285979" y="147895"/>
                      </a:cubicBezTo>
                      <a:cubicBezTo>
                        <a:pt x="288635" y="147895"/>
                        <a:pt x="292619" y="147895"/>
                        <a:pt x="295275" y="149225"/>
                      </a:cubicBezTo>
                      <a:cubicBezTo>
                        <a:pt x="288635" y="119963"/>
                        <a:pt x="274026" y="100012"/>
                        <a:pt x="255432" y="100012"/>
                      </a:cubicBezTo>
                      <a:cubicBezTo>
                        <a:pt x="255432" y="100012"/>
                        <a:pt x="255432" y="100012"/>
                        <a:pt x="130590" y="100012"/>
                      </a:cubicBezTo>
                      <a:close/>
                      <a:moveTo>
                        <a:pt x="131008" y="85725"/>
                      </a:moveTo>
                      <a:cubicBezTo>
                        <a:pt x="131008" y="85725"/>
                        <a:pt x="131008" y="85725"/>
                        <a:pt x="255022" y="85725"/>
                      </a:cubicBezTo>
                      <a:cubicBezTo>
                        <a:pt x="282727" y="85725"/>
                        <a:pt x="303836" y="114754"/>
                        <a:pt x="309113" y="153019"/>
                      </a:cubicBezTo>
                      <a:cubicBezTo>
                        <a:pt x="327583" y="163575"/>
                        <a:pt x="338137" y="183367"/>
                        <a:pt x="338137" y="207117"/>
                      </a:cubicBezTo>
                      <a:cubicBezTo>
                        <a:pt x="338137" y="224271"/>
                        <a:pt x="332860" y="240104"/>
                        <a:pt x="320986" y="251980"/>
                      </a:cubicBezTo>
                      <a:cubicBezTo>
                        <a:pt x="320986" y="251980"/>
                        <a:pt x="320986" y="251980"/>
                        <a:pt x="320986" y="288925"/>
                      </a:cubicBezTo>
                      <a:cubicBezTo>
                        <a:pt x="320986" y="288925"/>
                        <a:pt x="320986" y="288925"/>
                        <a:pt x="274811" y="288925"/>
                      </a:cubicBezTo>
                      <a:cubicBezTo>
                        <a:pt x="274811" y="288925"/>
                        <a:pt x="274811" y="288925"/>
                        <a:pt x="274811" y="266494"/>
                      </a:cubicBezTo>
                      <a:cubicBezTo>
                        <a:pt x="274811" y="266494"/>
                        <a:pt x="274811" y="266494"/>
                        <a:pt x="112538" y="266494"/>
                      </a:cubicBezTo>
                      <a:cubicBezTo>
                        <a:pt x="112538" y="266494"/>
                        <a:pt x="112538" y="266494"/>
                        <a:pt x="112538" y="288925"/>
                      </a:cubicBezTo>
                      <a:cubicBezTo>
                        <a:pt x="112538" y="288925"/>
                        <a:pt x="112538" y="288925"/>
                        <a:pt x="66363" y="288925"/>
                      </a:cubicBezTo>
                      <a:cubicBezTo>
                        <a:pt x="66363" y="288925"/>
                        <a:pt x="66363" y="288925"/>
                        <a:pt x="66363" y="251980"/>
                      </a:cubicBezTo>
                      <a:cubicBezTo>
                        <a:pt x="54489" y="240104"/>
                        <a:pt x="49212" y="224271"/>
                        <a:pt x="49212" y="207117"/>
                      </a:cubicBezTo>
                      <a:cubicBezTo>
                        <a:pt x="49212" y="183367"/>
                        <a:pt x="58447" y="163575"/>
                        <a:pt x="78237" y="153019"/>
                      </a:cubicBezTo>
                      <a:cubicBezTo>
                        <a:pt x="83514" y="114754"/>
                        <a:pt x="104623" y="85725"/>
                        <a:pt x="131008" y="85725"/>
                      </a:cubicBezTo>
                      <a:close/>
                      <a:moveTo>
                        <a:pt x="65088" y="0"/>
                      </a:moveTo>
                      <a:cubicBezTo>
                        <a:pt x="66416" y="0"/>
                        <a:pt x="69073" y="2610"/>
                        <a:pt x="69073" y="5220"/>
                      </a:cubicBezTo>
                      <a:cubicBezTo>
                        <a:pt x="69073" y="5220"/>
                        <a:pt x="69073" y="5220"/>
                        <a:pt x="69073" y="13050"/>
                      </a:cubicBezTo>
                      <a:cubicBezTo>
                        <a:pt x="99624" y="14355"/>
                        <a:pt x="124862" y="37845"/>
                        <a:pt x="130175" y="67859"/>
                      </a:cubicBezTo>
                      <a:lnTo>
                        <a:pt x="69073" y="67859"/>
                      </a:lnTo>
                      <a:cubicBezTo>
                        <a:pt x="69073" y="67859"/>
                        <a:pt x="69073" y="67859"/>
                        <a:pt x="69073" y="130499"/>
                      </a:cubicBezTo>
                      <a:cubicBezTo>
                        <a:pt x="69073" y="135718"/>
                        <a:pt x="66416" y="142243"/>
                        <a:pt x="62431" y="147463"/>
                      </a:cubicBezTo>
                      <a:cubicBezTo>
                        <a:pt x="57118" y="151378"/>
                        <a:pt x="51805" y="153988"/>
                        <a:pt x="45163" y="153988"/>
                      </a:cubicBezTo>
                      <a:cubicBezTo>
                        <a:pt x="45163" y="153988"/>
                        <a:pt x="45163" y="153988"/>
                        <a:pt x="43835" y="153988"/>
                      </a:cubicBezTo>
                      <a:cubicBezTo>
                        <a:pt x="30552" y="153988"/>
                        <a:pt x="18597" y="143548"/>
                        <a:pt x="18597" y="130499"/>
                      </a:cubicBezTo>
                      <a:cubicBezTo>
                        <a:pt x="18597" y="127889"/>
                        <a:pt x="21253" y="125279"/>
                        <a:pt x="23910" y="125279"/>
                      </a:cubicBezTo>
                      <a:cubicBezTo>
                        <a:pt x="26567" y="125279"/>
                        <a:pt x="27895" y="127889"/>
                        <a:pt x="27895" y="130499"/>
                      </a:cubicBezTo>
                      <a:cubicBezTo>
                        <a:pt x="27895" y="138328"/>
                        <a:pt x="35865" y="144853"/>
                        <a:pt x="43835" y="144853"/>
                      </a:cubicBezTo>
                      <a:cubicBezTo>
                        <a:pt x="43835" y="144853"/>
                        <a:pt x="43835" y="144853"/>
                        <a:pt x="45163" y="144853"/>
                      </a:cubicBezTo>
                      <a:cubicBezTo>
                        <a:pt x="49148" y="144853"/>
                        <a:pt x="53133" y="143548"/>
                        <a:pt x="55790" y="140938"/>
                      </a:cubicBezTo>
                      <a:cubicBezTo>
                        <a:pt x="58446" y="138328"/>
                        <a:pt x="59774" y="134413"/>
                        <a:pt x="59774" y="130499"/>
                      </a:cubicBezTo>
                      <a:cubicBezTo>
                        <a:pt x="59774" y="130499"/>
                        <a:pt x="59774" y="130499"/>
                        <a:pt x="59774" y="67859"/>
                      </a:cubicBezTo>
                      <a:cubicBezTo>
                        <a:pt x="59774" y="67859"/>
                        <a:pt x="59774" y="67859"/>
                        <a:pt x="0" y="67859"/>
                      </a:cubicBezTo>
                      <a:cubicBezTo>
                        <a:pt x="3985" y="37845"/>
                        <a:pt x="29223" y="14355"/>
                        <a:pt x="59774" y="13050"/>
                      </a:cubicBezTo>
                      <a:cubicBezTo>
                        <a:pt x="59774" y="13050"/>
                        <a:pt x="59774" y="13050"/>
                        <a:pt x="59774" y="5220"/>
                      </a:cubicBezTo>
                      <a:cubicBezTo>
                        <a:pt x="59774" y="2610"/>
                        <a:pt x="62431" y="0"/>
                        <a:pt x="65088" y="0"/>
                      </a:cubicBez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6" name="íšḷíḑê"/>
            <p:cNvGrpSpPr/>
            <p:nvPr/>
          </p:nvGrpSpPr>
          <p:grpSpPr>
            <a:xfrm>
              <a:off x="7464833" y="1913959"/>
              <a:ext cx="1916011" cy="3209653"/>
              <a:chOff x="7710155" y="1913959"/>
              <a:chExt cx="1916011" cy="3209653"/>
            </a:xfrm>
          </p:grpSpPr>
          <p:grpSp>
            <p:nvGrpSpPr>
              <p:cNvPr id="9" name="iṩľíḍè"/>
              <p:cNvGrpSpPr/>
              <p:nvPr/>
            </p:nvGrpSpPr>
            <p:grpSpPr>
              <a:xfrm>
                <a:off x="7710155" y="1913959"/>
                <a:ext cx="1916011" cy="1014984"/>
                <a:chOff x="8119730" y="1913959"/>
                <a:chExt cx="1916011" cy="1014984"/>
              </a:xfrm>
            </p:grpSpPr>
            <p:sp>
              <p:nvSpPr>
                <p:cNvPr id="25" name="ïṡľïdè"/>
                <p:cNvSpPr/>
                <p:nvPr/>
              </p:nvSpPr>
              <p:spPr>
                <a:xfrm>
                  <a:off x="9358204" y="2042150"/>
                  <a:ext cx="677537" cy="461024"/>
                </a:xfrm>
                <a:prstGeom prst="rect">
                  <a:avLst/>
                </a:prstGeom>
              </p:spPr>
              <p:txBody>
                <a:bodyPr wrap="square" lIns="0" tIns="0" rIns="0" bIns="0" anchor="ctr" anchorCtr="0">
                  <a:normAutofit fontScale="62500" lnSpcReduction="20000"/>
                </a:bodyPr>
                <a:lstStyle/>
                <a:p>
                  <a:pPr>
                    <a:lnSpc>
                      <a:spcPct val="150000"/>
                    </a:lnSpc>
                  </a:pPr>
                  <a:r>
                    <a:rPr lang="en-US" sz="3600" dirty="0">
                      <a:solidFill>
                        <a:srgbClr val="404040"/>
                      </a:solidFill>
                      <a:latin typeface="Arial" panose="020B0604020202020204" pitchFamily="34" charset="0"/>
                      <a:ea typeface="方正黑体简体" panose="02010601030101010101" pitchFamily="2" charset="-122"/>
                      <a:sym typeface="Arial" panose="020B0604020202020204" pitchFamily="34" charset="0"/>
                    </a:rPr>
                    <a:t>25%</a:t>
                  </a:r>
                </a:p>
              </p:txBody>
            </p:sp>
            <p:grpSp>
              <p:nvGrpSpPr>
                <p:cNvPr id="20" name="iśliḓè"/>
                <p:cNvGrpSpPr/>
                <p:nvPr/>
              </p:nvGrpSpPr>
              <p:grpSpPr>
                <a:xfrm>
                  <a:off x="8119730" y="1913959"/>
                  <a:ext cx="1014984" cy="1014984"/>
                  <a:chOff x="8119730" y="1913959"/>
                  <a:chExt cx="1014984" cy="1014984"/>
                </a:xfrm>
              </p:grpSpPr>
              <p:sp>
                <p:nvSpPr>
                  <p:cNvPr id="21" name="ïṡľíḋê"/>
                  <p:cNvSpPr/>
                  <p:nvPr/>
                </p:nvSpPr>
                <p:spPr>
                  <a:xfrm>
                    <a:off x="8121471" y="1915700"/>
                    <a:ext cx="1013243" cy="1013243"/>
                  </a:xfrm>
                  <a:prstGeom prst="ellipse">
                    <a:avLst/>
                  </a:prstGeom>
                  <a:noFill/>
                  <a:ln w="1016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22" name="išḻîḍê"/>
                  <p:cNvSpPr/>
                  <p:nvPr/>
                </p:nvSpPr>
                <p:spPr>
                  <a:xfrm>
                    <a:off x="8119730" y="1913959"/>
                    <a:ext cx="1014984" cy="1014984"/>
                  </a:xfrm>
                  <a:prstGeom prst="arc">
                    <a:avLst>
                      <a:gd name="adj1" fmla="val 16200000"/>
                      <a:gd name="adj2" fmla="val 22079"/>
                    </a:avLst>
                  </a:prstGeom>
                  <a:ln w="101600">
                    <a:solidFill>
                      <a:srgbClr val="404040"/>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23" name="íšlîďê"/>
                  <p:cNvSpPr/>
                  <p:nvPr/>
                </p:nvSpPr>
                <p:spPr>
                  <a:xfrm>
                    <a:off x="8417873" y="2181676"/>
                    <a:ext cx="479554" cy="475502"/>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grpSp>
          </p:grpSp>
          <p:grpSp>
            <p:nvGrpSpPr>
              <p:cNvPr id="10" name="ïšḻïḓé"/>
              <p:cNvGrpSpPr/>
              <p:nvPr/>
            </p:nvGrpSpPr>
            <p:grpSpPr>
              <a:xfrm>
                <a:off x="7710155" y="4108628"/>
                <a:ext cx="1916011" cy="1014984"/>
                <a:chOff x="8119730" y="4108628"/>
                <a:chExt cx="1916011" cy="1014984"/>
              </a:xfrm>
            </p:grpSpPr>
            <p:sp>
              <p:nvSpPr>
                <p:cNvPr id="17" name="ïṥḷiḑe"/>
                <p:cNvSpPr/>
                <p:nvPr/>
              </p:nvSpPr>
              <p:spPr>
                <a:xfrm>
                  <a:off x="9358204" y="4226640"/>
                  <a:ext cx="677537" cy="461024"/>
                </a:xfrm>
                <a:prstGeom prst="rect">
                  <a:avLst/>
                </a:prstGeom>
              </p:spPr>
              <p:txBody>
                <a:bodyPr wrap="square" lIns="0" tIns="0" rIns="0" bIns="0" anchor="ctr" anchorCtr="0">
                  <a:normAutofit fontScale="62500" lnSpcReduction="20000"/>
                </a:bodyPr>
                <a:lstStyle/>
                <a:p>
                  <a:pPr>
                    <a:lnSpc>
                      <a:spcPct val="150000"/>
                    </a:lnSpc>
                  </a:pPr>
                  <a:r>
                    <a:rPr lang="en-US" sz="3600" dirty="0">
                      <a:solidFill>
                        <a:srgbClr val="404040"/>
                      </a:solidFill>
                      <a:effectLst/>
                      <a:latin typeface="Arial" panose="020B0604020202020204" pitchFamily="34" charset="0"/>
                      <a:ea typeface="方正黑体简体" panose="02010601030101010101" pitchFamily="2" charset="-122"/>
                      <a:sym typeface="Arial" panose="020B0604020202020204" pitchFamily="34" charset="0"/>
                    </a:rPr>
                    <a:t>70%</a:t>
                  </a:r>
                </a:p>
              </p:txBody>
            </p:sp>
            <p:grpSp>
              <p:nvGrpSpPr>
                <p:cNvPr id="12" name="ísľîḋè"/>
                <p:cNvGrpSpPr/>
                <p:nvPr/>
              </p:nvGrpSpPr>
              <p:grpSpPr>
                <a:xfrm>
                  <a:off x="8119730" y="4108628"/>
                  <a:ext cx="1014984" cy="1014984"/>
                  <a:chOff x="8119730" y="4108628"/>
                  <a:chExt cx="1014984" cy="1014984"/>
                </a:xfrm>
              </p:grpSpPr>
              <p:sp>
                <p:nvSpPr>
                  <p:cNvPr id="13" name="išlïḑè"/>
                  <p:cNvSpPr/>
                  <p:nvPr/>
                </p:nvSpPr>
                <p:spPr>
                  <a:xfrm>
                    <a:off x="8121471" y="4110369"/>
                    <a:ext cx="1013243" cy="1013243"/>
                  </a:xfrm>
                  <a:prstGeom prst="ellipse">
                    <a:avLst/>
                  </a:prstGeom>
                  <a:noFill/>
                  <a:ln w="1016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14" name="i$1îḑe"/>
                  <p:cNvSpPr/>
                  <p:nvPr/>
                </p:nvSpPr>
                <p:spPr>
                  <a:xfrm>
                    <a:off x="8119730" y="4108628"/>
                    <a:ext cx="1014984" cy="1014984"/>
                  </a:xfrm>
                  <a:prstGeom prst="arc">
                    <a:avLst>
                      <a:gd name="adj1" fmla="val 16200000"/>
                      <a:gd name="adj2" fmla="val 8711261"/>
                    </a:avLst>
                  </a:prstGeom>
                  <a:ln w="101600">
                    <a:solidFill>
                      <a:srgbClr val="404040"/>
                    </a:solidFill>
                  </a:ln>
                </p:spPr>
                <p:style>
                  <a:lnRef idx="1">
                    <a:schemeClr val="accent1"/>
                  </a:lnRef>
                  <a:fillRef idx="0">
                    <a:schemeClr val="accent1"/>
                  </a:fillRef>
                  <a:effectRef idx="0">
                    <a:schemeClr val="accent1"/>
                  </a:effectRef>
                  <a:fontRef idx="minor">
                    <a:schemeClr val="tx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sp>
                <p:nvSpPr>
                  <p:cNvPr id="15" name="iśľiḍé"/>
                  <p:cNvSpPr/>
                  <p:nvPr/>
                </p:nvSpPr>
                <p:spPr>
                  <a:xfrm>
                    <a:off x="8456437" y="4373878"/>
                    <a:ext cx="341570" cy="479552"/>
                  </a:xfrm>
                  <a:custGeom>
                    <a:avLst/>
                    <a:gdLst>
                      <a:gd name="connsiteX0" fmla="*/ 65297 w 239713"/>
                      <a:gd name="connsiteY0" fmla="*/ 242888 h 336550"/>
                      <a:gd name="connsiteX1" fmla="*/ 176003 w 239713"/>
                      <a:gd name="connsiteY1" fmla="*/ 242888 h 336550"/>
                      <a:gd name="connsiteX2" fmla="*/ 190500 w 239713"/>
                      <a:gd name="connsiteY2" fmla="*/ 257856 h 336550"/>
                      <a:gd name="connsiteX3" fmla="*/ 176003 w 239713"/>
                      <a:gd name="connsiteY3" fmla="*/ 271463 h 336550"/>
                      <a:gd name="connsiteX4" fmla="*/ 65297 w 239713"/>
                      <a:gd name="connsiteY4" fmla="*/ 271463 h 336550"/>
                      <a:gd name="connsiteX5" fmla="*/ 50800 w 239713"/>
                      <a:gd name="connsiteY5" fmla="*/ 257856 h 336550"/>
                      <a:gd name="connsiteX6" fmla="*/ 65297 w 239713"/>
                      <a:gd name="connsiteY6" fmla="*/ 242888 h 336550"/>
                      <a:gd name="connsiteX7" fmla="*/ 65297 w 239713"/>
                      <a:gd name="connsiteY7" fmla="*/ 173038 h 336550"/>
                      <a:gd name="connsiteX8" fmla="*/ 176003 w 239713"/>
                      <a:gd name="connsiteY8" fmla="*/ 173038 h 336550"/>
                      <a:gd name="connsiteX9" fmla="*/ 190500 w 239713"/>
                      <a:gd name="connsiteY9" fmla="*/ 187326 h 336550"/>
                      <a:gd name="connsiteX10" fmla="*/ 176003 w 239713"/>
                      <a:gd name="connsiteY10" fmla="*/ 201613 h 336550"/>
                      <a:gd name="connsiteX11" fmla="*/ 65297 w 239713"/>
                      <a:gd name="connsiteY11" fmla="*/ 201613 h 336550"/>
                      <a:gd name="connsiteX12" fmla="*/ 50800 w 239713"/>
                      <a:gd name="connsiteY12" fmla="*/ 187326 h 336550"/>
                      <a:gd name="connsiteX13" fmla="*/ 65297 w 239713"/>
                      <a:gd name="connsiteY13" fmla="*/ 173038 h 336550"/>
                      <a:gd name="connsiteX14" fmla="*/ 65297 w 239713"/>
                      <a:gd name="connsiteY14" fmla="*/ 101600 h 336550"/>
                      <a:gd name="connsiteX15" fmla="*/ 176003 w 239713"/>
                      <a:gd name="connsiteY15" fmla="*/ 101600 h 336550"/>
                      <a:gd name="connsiteX16" fmla="*/ 190500 w 239713"/>
                      <a:gd name="connsiteY16" fmla="*/ 115888 h 336550"/>
                      <a:gd name="connsiteX17" fmla="*/ 176003 w 239713"/>
                      <a:gd name="connsiteY17" fmla="*/ 130175 h 336550"/>
                      <a:gd name="connsiteX18" fmla="*/ 65297 w 239713"/>
                      <a:gd name="connsiteY18" fmla="*/ 130175 h 336550"/>
                      <a:gd name="connsiteX19" fmla="*/ 50800 w 239713"/>
                      <a:gd name="connsiteY19" fmla="*/ 115888 h 336550"/>
                      <a:gd name="connsiteX20" fmla="*/ 65297 w 239713"/>
                      <a:gd name="connsiteY20" fmla="*/ 101600 h 336550"/>
                      <a:gd name="connsiteX21" fmla="*/ 31221 w 239713"/>
                      <a:gd name="connsiteY21" fmla="*/ 66675 h 336550"/>
                      <a:gd name="connsiteX22" fmla="*/ 28575 w 239713"/>
                      <a:gd name="connsiteY22" fmla="*/ 70614 h 336550"/>
                      <a:gd name="connsiteX23" fmla="*/ 28575 w 239713"/>
                      <a:gd name="connsiteY23" fmla="*/ 306937 h 336550"/>
                      <a:gd name="connsiteX24" fmla="*/ 31221 w 239713"/>
                      <a:gd name="connsiteY24" fmla="*/ 309563 h 336550"/>
                      <a:gd name="connsiteX25" fmla="*/ 208492 w 239713"/>
                      <a:gd name="connsiteY25" fmla="*/ 309563 h 336550"/>
                      <a:gd name="connsiteX26" fmla="*/ 211138 w 239713"/>
                      <a:gd name="connsiteY26" fmla="*/ 306937 h 336550"/>
                      <a:gd name="connsiteX27" fmla="*/ 211138 w 239713"/>
                      <a:gd name="connsiteY27" fmla="*/ 70614 h 336550"/>
                      <a:gd name="connsiteX28" fmla="*/ 208492 w 239713"/>
                      <a:gd name="connsiteY28" fmla="*/ 66675 h 336550"/>
                      <a:gd name="connsiteX29" fmla="*/ 31221 w 239713"/>
                      <a:gd name="connsiteY29" fmla="*/ 66675 h 336550"/>
                      <a:gd name="connsiteX30" fmla="*/ 105753 w 239713"/>
                      <a:gd name="connsiteY30" fmla="*/ 28575 h 336550"/>
                      <a:gd name="connsiteX31" fmla="*/ 103188 w 239713"/>
                      <a:gd name="connsiteY31" fmla="*/ 31221 h 336550"/>
                      <a:gd name="connsiteX32" fmla="*/ 103188 w 239713"/>
                      <a:gd name="connsiteY32" fmla="*/ 36513 h 336550"/>
                      <a:gd name="connsiteX33" fmla="*/ 136526 w 239713"/>
                      <a:gd name="connsiteY33" fmla="*/ 36513 h 336550"/>
                      <a:gd name="connsiteX34" fmla="*/ 136526 w 239713"/>
                      <a:gd name="connsiteY34" fmla="*/ 31221 h 336550"/>
                      <a:gd name="connsiteX35" fmla="*/ 133962 w 239713"/>
                      <a:gd name="connsiteY35" fmla="*/ 28575 h 336550"/>
                      <a:gd name="connsiteX36" fmla="*/ 105753 w 239713"/>
                      <a:gd name="connsiteY36" fmla="*/ 28575 h 336550"/>
                      <a:gd name="connsiteX37" fmla="*/ 105368 w 239713"/>
                      <a:gd name="connsiteY37" fmla="*/ 0 h 336550"/>
                      <a:gd name="connsiteX38" fmla="*/ 134345 w 239713"/>
                      <a:gd name="connsiteY38" fmla="*/ 0 h 336550"/>
                      <a:gd name="connsiteX39" fmla="*/ 165955 w 239713"/>
                      <a:gd name="connsiteY39" fmla="*/ 31552 h 336550"/>
                      <a:gd name="connsiteX40" fmla="*/ 165955 w 239713"/>
                      <a:gd name="connsiteY40" fmla="*/ 36810 h 336550"/>
                      <a:gd name="connsiteX41" fmla="*/ 208103 w 239713"/>
                      <a:gd name="connsiteY41" fmla="*/ 36810 h 336550"/>
                      <a:gd name="connsiteX42" fmla="*/ 239713 w 239713"/>
                      <a:gd name="connsiteY42" fmla="*/ 68362 h 336550"/>
                      <a:gd name="connsiteX43" fmla="*/ 239713 w 239713"/>
                      <a:gd name="connsiteY43" fmla="*/ 304998 h 336550"/>
                      <a:gd name="connsiteX44" fmla="*/ 206786 w 239713"/>
                      <a:gd name="connsiteY44" fmla="*/ 336550 h 336550"/>
                      <a:gd name="connsiteX45" fmla="*/ 31610 w 239713"/>
                      <a:gd name="connsiteY45" fmla="*/ 336550 h 336550"/>
                      <a:gd name="connsiteX46" fmla="*/ 0 w 239713"/>
                      <a:gd name="connsiteY46" fmla="*/ 304998 h 336550"/>
                      <a:gd name="connsiteX47" fmla="*/ 0 w 239713"/>
                      <a:gd name="connsiteY47" fmla="*/ 68362 h 336550"/>
                      <a:gd name="connsiteX48" fmla="*/ 31610 w 239713"/>
                      <a:gd name="connsiteY48" fmla="*/ 36810 h 336550"/>
                      <a:gd name="connsiteX49" fmla="*/ 73758 w 239713"/>
                      <a:gd name="connsiteY49" fmla="*/ 36810 h 336550"/>
                      <a:gd name="connsiteX50" fmla="*/ 73758 w 239713"/>
                      <a:gd name="connsiteY50" fmla="*/ 31552 h 336550"/>
                      <a:gd name="connsiteX51" fmla="*/ 105368 w 239713"/>
                      <a:gd name="connsiteY5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39713" h="336550">
                        <a:moveTo>
                          <a:pt x="65297" y="242888"/>
                        </a:moveTo>
                        <a:cubicBezTo>
                          <a:pt x="65297" y="242888"/>
                          <a:pt x="65297" y="242888"/>
                          <a:pt x="176003" y="242888"/>
                        </a:cubicBezTo>
                        <a:cubicBezTo>
                          <a:pt x="183911" y="242888"/>
                          <a:pt x="190500" y="249692"/>
                          <a:pt x="190500" y="257856"/>
                        </a:cubicBezTo>
                        <a:cubicBezTo>
                          <a:pt x="190500" y="266020"/>
                          <a:pt x="183911" y="271463"/>
                          <a:pt x="176003" y="271463"/>
                        </a:cubicBezTo>
                        <a:cubicBezTo>
                          <a:pt x="176003" y="271463"/>
                          <a:pt x="176003" y="271463"/>
                          <a:pt x="65297" y="271463"/>
                        </a:cubicBezTo>
                        <a:cubicBezTo>
                          <a:pt x="57390" y="271463"/>
                          <a:pt x="50800" y="266020"/>
                          <a:pt x="50800" y="257856"/>
                        </a:cubicBezTo>
                        <a:cubicBezTo>
                          <a:pt x="50800" y="249692"/>
                          <a:pt x="57390" y="242888"/>
                          <a:pt x="65297" y="242888"/>
                        </a:cubicBezTo>
                        <a:close/>
                        <a:moveTo>
                          <a:pt x="65297" y="173038"/>
                        </a:moveTo>
                        <a:cubicBezTo>
                          <a:pt x="65297" y="173038"/>
                          <a:pt x="65297" y="173038"/>
                          <a:pt x="176003" y="173038"/>
                        </a:cubicBezTo>
                        <a:cubicBezTo>
                          <a:pt x="183911" y="173038"/>
                          <a:pt x="190500" y="179532"/>
                          <a:pt x="190500" y="187326"/>
                        </a:cubicBezTo>
                        <a:cubicBezTo>
                          <a:pt x="190500" y="195119"/>
                          <a:pt x="183911" y="201613"/>
                          <a:pt x="176003" y="201613"/>
                        </a:cubicBezTo>
                        <a:cubicBezTo>
                          <a:pt x="176003" y="201613"/>
                          <a:pt x="176003" y="201613"/>
                          <a:pt x="65297" y="201613"/>
                        </a:cubicBezTo>
                        <a:cubicBezTo>
                          <a:pt x="57390" y="201613"/>
                          <a:pt x="50800" y="195119"/>
                          <a:pt x="50800" y="187326"/>
                        </a:cubicBezTo>
                        <a:cubicBezTo>
                          <a:pt x="50800" y="179532"/>
                          <a:pt x="57390" y="173038"/>
                          <a:pt x="65297" y="173038"/>
                        </a:cubicBezTo>
                        <a:close/>
                        <a:moveTo>
                          <a:pt x="65297" y="101600"/>
                        </a:moveTo>
                        <a:cubicBezTo>
                          <a:pt x="65297" y="101600"/>
                          <a:pt x="65297" y="101600"/>
                          <a:pt x="176003" y="101600"/>
                        </a:cubicBezTo>
                        <a:cubicBezTo>
                          <a:pt x="183911" y="101600"/>
                          <a:pt x="190500" y="108094"/>
                          <a:pt x="190500" y="115888"/>
                        </a:cubicBezTo>
                        <a:cubicBezTo>
                          <a:pt x="190500" y="123681"/>
                          <a:pt x="183911" y="130175"/>
                          <a:pt x="176003" y="130175"/>
                        </a:cubicBezTo>
                        <a:cubicBezTo>
                          <a:pt x="176003" y="130175"/>
                          <a:pt x="176003" y="130175"/>
                          <a:pt x="65297" y="130175"/>
                        </a:cubicBezTo>
                        <a:cubicBezTo>
                          <a:pt x="57390" y="130175"/>
                          <a:pt x="50800" y="123681"/>
                          <a:pt x="50800" y="115888"/>
                        </a:cubicBezTo>
                        <a:cubicBezTo>
                          <a:pt x="50800" y="108094"/>
                          <a:pt x="57390" y="101600"/>
                          <a:pt x="65297" y="101600"/>
                        </a:cubicBezTo>
                        <a:close/>
                        <a:moveTo>
                          <a:pt x="31221" y="66675"/>
                        </a:moveTo>
                        <a:cubicBezTo>
                          <a:pt x="29898" y="66675"/>
                          <a:pt x="28575" y="67988"/>
                          <a:pt x="28575" y="70614"/>
                        </a:cubicBezTo>
                        <a:cubicBezTo>
                          <a:pt x="28575" y="70614"/>
                          <a:pt x="28575" y="70614"/>
                          <a:pt x="28575" y="306937"/>
                        </a:cubicBezTo>
                        <a:cubicBezTo>
                          <a:pt x="28575" y="308250"/>
                          <a:pt x="29898" y="309563"/>
                          <a:pt x="31221" y="309563"/>
                        </a:cubicBezTo>
                        <a:cubicBezTo>
                          <a:pt x="31221" y="309563"/>
                          <a:pt x="31221" y="309563"/>
                          <a:pt x="208492" y="309563"/>
                        </a:cubicBezTo>
                        <a:cubicBezTo>
                          <a:pt x="209815" y="309563"/>
                          <a:pt x="211138" y="308250"/>
                          <a:pt x="211138" y="306937"/>
                        </a:cubicBezTo>
                        <a:lnTo>
                          <a:pt x="211138" y="70614"/>
                        </a:lnTo>
                        <a:cubicBezTo>
                          <a:pt x="211138" y="67988"/>
                          <a:pt x="209815" y="66675"/>
                          <a:pt x="208492" y="66675"/>
                        </a:cubicBezTo>
                        <a:cubicBezTo>
                          <a:pt x="208492" y="66675"/>
                          <a:pt x="208492" y="66675"/>
                          <a:pt x="31221" y="66675"/>
                        </a:cubicBezTo>
                        <a:close/>
                        <a:moveTo>
                          <a:pt x="105753" y="28575"/>
                        </a:moveTo>
                        <a:cubicBezTo>
                          <a:pt x="104470" y="28575"/>
                          <a:pt x="103188" y="29898"/>
                          <a:pt x="103188" y="31221"/>
                        </a:cubicBezTo>
                        <a:cubicBezTo>
                          <a:pt x="103188" y="31221"/>
                          <a:pt x="103188" y="31221"/>
                          <a:pt x="103188" y="36513"/>
                        </a:cubicBezTo>
                        <a:cubicBezTo>
                          <a:pt x="103188" y="36513"/>
                          <a:pt x="103188" y="36513"/>
                          <a:pt x="136526" y="36513"/>
                        </a:cubicBezTo>
                        <a:cubicBezTo>
                          <a:pt x="136526" y="36513"/>
                          <a:pt x="136526" y="36513"/>
                          <a:pt x="136526" y="31221"/>
                        </a:cubicBezTo>
                        <a:cubicBezTo>
                          <a:pt x="136526" y="29898"/>
                          <a:pt x="135244" y="28575"/>
                          <a:pt x="133962" y="28575"/>
                        </a:cubicBezTo>
                        <a:cubicBezTo>
                          <a:pt x="133962" y="28575"/>
                          <a:pt x="133962" y="28575"/>
                          <a:pt x="105753" y="28575"/>
                        </a:cubicBezTo>
                        <a:close/>
                        <a:moveTo>
                          <a:pt x="105368" y="0"/>
                        </a:moveTo>
                        <a:cubicBezTo>
                          <a:pt x="105368" y="0"/>
                          <a:pt x="105368" y="0"/>
                          <a:pt x="134345" y="0"/>
                        </a:cubicBezTo>
                        <a:cubicBezTo>
                          <a:pt x="151467" y="0"/>
                          <a:pt x="165955" y="14461"/>
                          <a:pt x="165955" y="31552"/>
                        </a:cubicBezTo>
                        <a:cubicBezTo>
                          <a:pt x="165955" y="31552"/>
                          <a:pt x="165955" y="31552"/>
                          <a:pt x="165955" y="36810"/>
                        </a:cubicBezTo>
                        <a:cubicBezTo>
                          <a:pt x="165955" y="36810"/>
                          <a:pt x="165955" y="36810"/>
                          <a:pt x="208103" y="36810"/>
                        </a:cubicBezTo>
                        <a:cubicBezTo>
                          <a:pt x="225225" y="36810"/>
                          <a:pt x="239713" y="51271"/>
                          <a:pt x="239713" y="68362"/>
                        </a:cubicBezTo>
                        <a:cubicBezTo>
                          <a:pt x="239713" y="68362"/>
                          <a:pt x="239713" y="68362"/>
                          <a:pt x="239713" y="304998"/>
                        </a:cubicBezTo>
                        <a:cubicBezTo>
                          <a:pt x="238396" y="322089"/>
                          <a:pt x="223908" y="336550"/>
                          <a:pt x="206786" y="336550"/>
                        </a:cubicBezTo>
                        <a:cubicBezTo>
                          <a:pt x="206786" y="336550"/>
                          <a:pt x="206786" y="336550"/>
                          <a:pt x="31610" y="336550"/>
                        </a:cubicBezTo>
                        <a:cubicBezTo>
                          <a:pt x="14488" y="336550"/>
                          <a:pt x="0" y="322089"/>
                          <a:pt x="0" y="304998"/>
                        </a:cubicBezTo>
                        <a:cubicBezTo>
                          <a:pt x="0" y="304998"/>
                          <a:pt x="0" y="304998"/>
                          <a:pt x="0" y="68362"/>
                        </a:cubicBezTo>
                        <a:cubicBezTo>
                          <a:pt x="0" y="51271"/>
                          <a:pt x="14488" y="36810"/>
                          <a:pt x="31610" y="36810"/>
                        </a:cubicBezTo>
                        <a:cubicBezTo>
                          <a:pt x="31610" y="36810"/>
                          <a:pt x="31610" y="36810"/>
                          <a:pt x="73758" y="36810"/>
                        </a:cubicBezTo>
                        <a:cubicBezTo>
                          <a:pt x="73758" y="36810"/>
                          <a:pt x="73758" y="36810"/>
                          <a:pt x="73758" y="31552"/>
                        </a:cubicBezTo>
                        <a:cubicBezTo>
                          <a:pt x="73758" y="14461"/>
                          <a:pt x="88246" y="0"/>
                          <a:pt x="105368" y="0"/>
                        </a:cubicBezTo>
                        <a:close/>
                      </a:path>
                    </a:pathLst>
                  </a:custGeom>
                  <a:solidFill>
                    <a:srgbClr val="40404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pPr>
                    <a:endParaRPr sz="2400" dirty="0">
                      <a:latin typeface="Arial" panose="020B0604020202020204" pitchFamily="34" charset="0"/>
                      <a:ea typeface="方正黑体简体" panose="02010601030101010101" pitchFamily="2" charset="-122"/>
                      <a:sym typeface="Arial" panose="020B0604020202020204" pitchFamily="34" charset="0"/>
                    </a:endParaRPr>
                  </a:p>
                </p:txBody>
              </p:sp>
            </p:grpSp>
          </p:grpSp>
        </p:grpSp>
      </p:grpSp>
      <p:grpSp>
        <p:nvGrpSpPr>
          <p:cNvPr id="44" name="组合 43"/>
          <p:cNvGrpSpPr/>
          <p:nvPr/>
        </p:nvGrpSpPr>
        <p:grpSpPr>
          <a:xfrm>
            <a:off x="8595789" y="2297818"/>
            <a:ext cx="2891540" cy="888192"/>
            <a:chOff x="783961" y="2349127"/>
            <a:chExt cx="2891540" cy="888192"/>
          </a:xfrm>
        </p:grpSpPr>
        <p:sp>
          <p:nvSpPr>
            <p:cNvPr id="45" name="文本框 44"/>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上海分部营销</a:t>
              </a:r>
            </a:p>
          </p:txBody>
        </p:sp>
        <p:sp>
          <p:nvSpPr>
            <p:cNvPr id="46" name="文本框 45"/>
            <p:cNvSpPr txBox="1"/>
            <p:nvPr/>
          </p:nvSpPr>
          <p:spPr>
            <a:xfrm>
              <a:off x="783961" y="2687681"/>
              <a:ext cx="2784999"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47" name="组合 46"/>
          <p:cNvGrpSpPr/>
          <p:nvPr/>
        </p:nvGrpSpPr>
        <p:grpSpPr>
          <a:xfrm>
            <a:off x="8595789" y="4499774"/>
            <a:ext cx="2891540" cy="888192"/>
            <a:chOff x="783961" y="2349127"/>
            <a:chExt cx="2891540" cy="888192"/>
          </a:xfrm>
        </p:grpSpPr>
        <p:sp>
          <p:nvSpPr>
            <p:cNvPr id="48" name="文本框 47"/>
            <p:cNvSpPr txBox="1"/>
            <p:nvPr/>
          </p:nvSpPr>
          <p:spPr>
            <a:xfrm>
              <a:off x="1541720" y="2349127"/>
              <a:ext cx="2133781" cy="41755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深圳项目实施</a:t>
              </a:r>
            </a:p>
          </p:txBody>
        </p:sp>
        <p:sp>
          <p:nvSpPr>
            <p:cNvPr id="49" name="文本框 48"/>
            <p:cNvSpPr txBox="1"/>
            <p:nvPr/>
          </p:nvSpPr>
          <p:spPr>
            <a:xfrm>
              <a:off x="783961" y="2687681"/>
              <a:ext cx="2784999"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50" name="组合 49"/>
          <p:cNvGrpSpPr/>
          <p:nvPr/>
        </p:nvGrpSpPr>
        <p:grpSpPr>
          <a:xfrm>
            <a:off x="711819" y="4499774"/>
            <a:ext cx="2823996" cy="888192"/>
            <a:chOff x="851505" y="2349127"/>
            <a:chExt cx="2823996" cy="888192"/>
          </a:xfrm>
        </p:grpSpPr>
        <p:sp>
          <p:nvSpPr>
            <p:cNvPr id="51" name="文本框 50"/>
            <p:cNvSpPr txBox="1"/>
            <p:nvPr/>
          </p:nvSpPr>
          <p:spPr>
            <a:xfrm>
              <a:off x="851505"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北京运营项目</a:t>
              </a:r>
            </a:p>
          </p:txBody>
        </p:sp>
        <p:sp>
          <p:nvSpPr>
            <p:cNvPr id="52" name="文本框 51"/>
            <p:cNvSpPr txBox="1"/>
            <p:nvPr/>
          </p:nvSpPr>
          <p:spPr>
            <a:xfrm>
              <a:off x="890502" y="2687681"/>
              <a:ext cx="2784999" cy="549638"/>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53" name="组合 52"/>
          <p:cNvGrpSpPr/>
          <p:nvPr/>
        </p:nvGrpSpPr>
        <p:grpSpPr>
          <a:xfrm>
            <a:off x="711819" y="2297818"/>
            <a:ext cx="2823996" cy="888192"/>
            <a:chOff x="851505" y="2349127"/>
            <a:chExt cx="2823996" cy="888192"/>
          </a:xfrm>
        </p:grpSpPr>
        <p:sp>
          <p:nvSpPr>
            <p:cNvPr id="54" name="文本框 53"/>
            <p:cNvSpPr txBox="1"/>
            <p:nvPr/>
          </p:nvSpPr>
          <p:spPr>
            <a:xfrm>
              <a:off x="851505" y="2349127"/>
              <a:ext cx="2133781" cy="417550"/>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b="1" dirty="0">
                  <a:solidFill>
                    <a:srgbClr val="424242"/>
                  </a:solidFill>
                  <a:latin typeface="Arial" panose="020B0604020202020204" pitchFamily="34" charset="0"/>
                  <a:ea typeface="方正黑体简体" panose="02010601030101010101" pitchFamily="2" charset="-122"/>
                  <a:sym typeface="Arial" panose="020B0604020202020204" pitchFamily="34" charset="0"/>
                </a:rPr>
                <a:t>天津智能项目</a:t>
              </a:r>
            </a:p>
          </p:txBody>
        </p:sp>
        <p:sp>
          <p:nvSpPr>
            <p:cNvPr id="55" name="文本框 54"/>
            <p:cNvSpPr txBox="1"/>
            <p:nvPr/>
          </p:nvSpPr>
          <p:spPr>
            <a:xfrm>
              <a:off x="890502" y="2687681"/>
              <a:ext cx="2784999" cy="549638"/>
            </a:xfrm>
            <a:prstGeom prst="rect">
              <a:avLst/>
            </a:prstGeom>
            <a:noFill/>
          </p:spPr>
          <p:txBody>
            <a:bodyPr wrap="square" rtlCol="0">
              <a:spAutoFit/>
              <a:scene3d>
                <a:camera prst="orthographicFront"/>
                <a:lightRig rig="threePt" dir="t"/>
              </a:scene3d>
              <a:sp3d contourW="12700"/>
            </a:bodyPr>
            <a:lstStyle/>
            <a:p>
              <a:pPr algn="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请在此添加文字说明请在此添加文字说明请在此添加文字说明请在此</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64" name="直接连接符 63"/>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计划完成比率</a:t>
            </a:r>
            <a:endParaRPr lang="en-US" sz="2400" b="1" spc="300" dirty="0">
              <a:latin typeface="+mn-ea"/>
            </a:endParaRPr>
          </a:p>
        </p:txBody>
      </p:sp>
      <p:cxnSp>
        <p:nvCxnSpPr>
          <p:cNvPr id="66" name="直接连接符 65"/>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528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fade">
                                      <p:cBhvr>
                                        <p:cTn id="16" dur="500"/>
                                        <p:tgtEl>
                                          <p:spTgt spid="53"/>
                                        </p:tgtEl>
                                      </p:cBhvr>
                                    </p:animEffect>
                                  </p:childTnLst>
                                </p:cTn>
                              </p:par>
                              <p:par>
                                <p:cTn id="17" presetID="10"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08246" y="2424859"/>
            <a:ext cx="3110706"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spc="600" dirty="0">
                <a:solidFill>
                  <a:srgbClr val="191919"/>
                </a:solidFill>
              </a:rPr>
              <a:t>工作总结</a:t>
            </a:r>
          </a:p>
        </p:txBody>
      </p:sp>
      <p:sp>
        <p:nvSpPr>
          <p:cNvPr id="12" name="文本框 11"/>
          <p:cNvSpPr txBox="1"/>
          <p:nvPr/>
        </p:nvSpPr>
        <p:spPr>
          <a:xfrm>
            <a:off x="5808246" y="3612592"/>
            <a:ext cx="4671068"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tx1">
                    <a:lumMod val="75000"/>
                    <a:lumOff val="25000"/>
                  </a:schemeClr>
                </a:solidFill>
              </a:rPr>
              <a:t>The user can demonstrate on a projector </a:t>
            </a:r>
            <a:r>
              <a:rPr lang="en-US" altLang="zh-CN" sz="1400" dirty="0" err="1">
                <a:solidFill>
                  <a:schemeClr val="tx1">
                    <a:lumMod val="75000"/>
                    <a:lumOff val="25000"/>
                  </a:schemeClr>
                </a:solidFill>
              </a:rPr>
              <a:t>orThe</a:t>
            </a:r>
            <a:r>
              <a:rPr lang="en-US" altLang="zh-CN" sz="1400" dirty="0">
                <a:solidFill>
                  <a:schemeClr val="tx1">
                    <a:lumMod val="75000"/>
                    <a:lumOff val="25000"/>
                  </a:schemeClr>
                </a:solidFill>
              </a:rPr>
              <a:t> user can demonstrate on a projector or computer, or print the presentation</a:t>
            </a:r>
          </a:p>
        </p:txBody>
      </p:sp>
      <p:cxnSp>
        <p:nvCxnSpPr>
          <p:cNvPr id="4" name="直接连接符 3"/>
          <p:cNvCxnSpPr/>
          <p:nvPr/>
        </p:nvCxnSpPr>
        <p:spPr>
          <a:xfrm>
            <a:off x="5920353" y="3313263"/>
            <a:ext cx="29985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006820" y="1229537"/>
            <a:ext cx="3800348" cy="4408404"/>
            <a:chOff x="1006820" y="1229537"/>
            <a:chExt cx="3800348" cy="440840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5588" t="20893" r="62629" b="13562"/>
            <a:stretch/>
          </p:blipFill>
          <p:spPr>
            <a:xfrm>
              <a:off x="1006820" y="1229537"/>
              <a:ext cx="3800348" cy="4408404"/>
            </a:xfrm>
            <a:prstGeom prst="rect">
              <a:avLst/>
            </a:prstGeom>
            <a:effectLst>
              <a:outerShdw blurRad="190500" dist="127000" dir="2700000" algn="tl" rotWithShape="0">
                <a:prstClr val="black">
                  <a:alpha val="40000"/>
                </a:prstClr>
              </a:outerShdw>
            </a:effectLst>
          </p:spPr>
        </p:pic>
        <p:sp>
          <p:nvSpPr>
            <p:cNvPr id="5" name="矩形 4"/>
            <p:cNvSpPr/>
            <p:nvPr/>
          </p:nvSpPr>
          <p:spPr>
            <a:xfrm>
              <a:off x="1989575" y="2139630"/>
              <a:ext cx="2270454" cy="2650211"/>
            </a:xfrm>
            <a:prstGeom prst="rect">
              <a:avLst/>
            </a:prstGeom>
            <a:solidFill>
              <a:srgbClr val="E5E8ED"/>
            </a:solidFill>
            <a:ln>
              <a:noFill/>
            </a:ln>
            <a:effectLst>
              <a:innerShdw blurRad="304800" dist="762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00216" y="2532580"/>
              <a:ext cx="1210588" cy="1200329"/>
            </a:xfrm>
            <a:prstGeom prst="rect">
              <a:avLst/>
            </a:prstGeom>
            <a:noFill/>
          </p:spPr>
          <p:txBody>
            <a:bodyPr wrap="none" rtlCol="0">
              <a:spAutoFit/>
              <a:scene3d>
                <a:camera prst="orthographicFront"/>
                <a:lightRig rig="threePt" dir="t"/>
              </a:scene3d>
              <a:sp3d contourW="12700"/>
            </a:bodyPr>
            <a:lstStyle/>
            <a:p>
              <a:pPr algn="r"/>
              <a:r>
                <a:rPr lang="en-US" altLang="zh-CN" sz="7200" b="1" dirty="0">
                  <a:solidFill>
                    <a:srgbClr val="191919"/>
                  </a:solidFill>
                </a:rPr>
                <a:t>01</a:t>
              </a:r>
              <a:endParaRPr lang="zh-CN" altLang="en-US" sz="7200" b="1" dirty="0">
                <a:solidFill>
                  <a:srgbClr val="191919"/>
                </a:solidFill>
              </a:endParaRPr>
            </a:p>
          </p:txBody>
        </p:sp>
        <p:sp>
          <p:nvSpPr>
            <p:cNvPr id="13" name="文本框 12"/>
            <p:cNvSpPr txBox="1"/>
            <p:nvPr/>
          </p:nvSpPr>
          <p:spPr>
            <a:xfrm>
              <a:off x="2360141" y="3732319"/>
              <a:ext cx="1290738" cy="584775"/>
            </a:xfrm>
            <a:prstGeom prst="rect">
              <a:avLst/>
            </a:prstGeom>
            <a:noFill/>
          </p:spPr>
          <p:txBody>
            <a:bodyPr wrap="none" rtlCol="0">
              <a:spAutoFit/>
              <a:scene3d>
                <a:camera prst="orthographicFront"/>
                <a:lightRig rig="threePt" dir="t"/>
              </a:scene3d>
              <a:sp3d contourW="12700"/>
            </a:bodyPr>
            <a:lstStyle/>
            <a:p>
              <a:pPr algn="r"/>
              <a:r>
                <a:rPr lang="en-US" altLang="zh-CN" sz="3200" b="1" spc="600" dirty="0">
                  <a:solidFill>
                    <a:srgbClr val="191919"/>
                  </a:solidFill>
                </a:rPr>
                <a:t>Part</a:t>
              </a:r>
              <a:endParaRPr lang="zh-CN" altLang="en-US" sz="3200" b="1" spc="600" dirty="0">
                <a:solidFill>
                  <a:srgbClr val="191919"/>
                </a:solidFill>
              </a:endParaRPr>
            </a:p>
          </p:txBody>
        </p:sp>
      </p:grpSp>
    </p:spTree>
    <p:extLst>
      <p:ext uri="{BB962C8B-B14F-4D97-AF65-F5344CB8AC3E}">
        <p14:creationId xmlns:p14="http://schemas.microsoft.com/office/powerpoint/2010/main" val="2992172862"/>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75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435099" y="1763184"/>
            <a:ext cx="4094844" cy="4004732"/>
            <a:chOff x="1435099" y="1966384"/>
            <a:chExt cx="4094844" cy="4004732"/>
          </a:xfrm>
        </p:grpSpPr>
        <p:sp>
          <p:nvSpPr>
            <p:cNvPr id="4" name="任意多边形: 形状 3"/>
            <p:cNvSpPr/>
            <p:nvPr/>
          </p:nvSpPr>
          <p:spPr>
            <a:xfrm>
              <a:off x="2970665" y="1966384"/>
              <a:ext cx="1023710" cy="1001183"/>
            </a:xfrm>
            <a:custGeom>
              <a:avLst/>
              <a:gdLst>
                <a:gd name="connsiteX0" fmla="*/ 0 w 1501774"/>
                <a:gd name="connsiteY0" fmla="*/ 1001183 h 1001183"/>
                <a:gd name="connsiteX1" fmla="*/ 750887 w 1501774"/>
                <a:gd name="connsiteY1" fmla="*/ 0 h 1001183"/>
                <a:gd name="connsiteX2" fmla="*/ 750887 w 1501774"/>
                <a:gd name="connsiteY2" fmla="*/ 0 h 1001183"/>
                <a:gd name="connsiteX3" fmla="*/ 1501774 w 1501774"/>
                <a:gd name="connsiteY3" fmla="*/ 1001183 h 1001183"/>
                <a:gd name="connsiteX4" fmla="*/ 0 w 1501774"/>
                <a:gd name="connsiteY4" fmla="*/ 1001183 h 100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1774" h="1001183">
                  <a:moveTo>
                    <a:pt x="0" y="1001183"/>
                  </a:moveTo>
                  <a:lnTo>
                    <a:pt x="750887" y="0"/>
                  </a:lnTo>
                  <a:lnTo>
                    <a:pt x="750887" y="0"/>
                  </a:lnTo>
                  <a:lnTo>
                    <a:pt x="1501774" y="1001183"/>
                  </a:lnTo>
                  <a:lnTo>
                    <a:pt x="0" y="1001183"/>
                  </a:lnTo>
                  <a:close/>
                </a:path>
              </a:pathLst>
            </a:cu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任意多边形: 形状 4"/>
            <p:cNvSpPr/>
            <p:nvPr/>
          </p:nvSpPr>
          <p:spPr>
            <a:xfrm>
              <a:off x="2458809" y="2967567"/>
              <a:ext cx="2047422" cy="1001183"/>
            </a:xfrm>
            <a:custGeom>
              <a:avLst/>
              <a:gdLst>
                <a:gd name="connsiteX0" fmla="*/ 0 w 3003549"/>
                <a:gd name="connsiteY0" fmla="*/ 1001183 h 1001183"/>
                <a:gd name="connsiteX1" fmla="*/ 750887 w 3003549"/>
                <a:gd name="connsiteY1" fmla="*/ 0 h 1001183"/>
                <a:gd name="connsiteX2" fmla="*/ 2252662 w 3003549"/>
                <a:gd name="connsiteY2" fmla="*/ 0 h 1001183"/>
                <a:gd name="connsiteX3" fmla="*/ 3003549 w 3003549"/>
                <a:gd name="connsiteY3" fmla="*/ 1001183 h 1001183"/>
                <a:gd name="connsiteX4" fmla="*/ 0 w 3003549"/>
                <a:gd name="connsiteY4" fmla="*/ 1001183 h 100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3549" h="1001183">
                  <a:moveTo>
                    <a:pt x="0" y="1001183"/>
                  </a:moveTo>
                  <a:lnTo>
                    <a:pt x="750887" y="0"/>
                  </a:lnTo>
                  <a:lnTo>
                    <a:pt x="2252662" y="0"/>
                  </a:lnTo>
                  <a:lnTo>
                    <a:pt x="3003549" y="1001183"/>
                  </a:lnTo>
                  <a:lnTo>
                    <a:pt x="0" y="1001183"/>
                  </a:lnTo>
                  <a:close/>
                </a:path>
              </a:pathLst>
            </a:cu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任意多边形: 形状 5"/>
            <p:cNvSpPr/>
            <p:nvPr/>
          </p:nvSpPr>
          <p:spPr>
            <a:xfrm>
              <a:off x="1946954" y="3968750"/>
              <a:ext cx="3071133" cy="1001183"/>
            </a:xfrm>
            <a:custGeom>
              <a:avLst/>
              <a:gdLst>
                <a:gd name="connsiteX0" fmla="*/ 0 w 4505324"/>
                <a:gd name="connsiteY0" fmla="*/ 1001183 h 1001183"/>
                <a:gd name="connsiteX1" fmla="*/ 750887 w 4505324"/>
                <a:gd name="connsiteY1" fmla="*/ 0 h 1001183"/>
                <a:gd name="connsiteX2" fmla="*/ 3754437 w 4505324"/>
                <a:gd name="connsiteY2" fmla="*/ 0 h 1001183"/>
                <a:gd name="connsiteX3" fmla="*/ 4505324 w 4505324"/>
                <a:gd name="connsiteY3" fmla="*/ 1001183 h 1001183"/>
                <a:gd name="connsiteX4" fmla="*/ 0 w 4505324"/>
                <a:gd name="connsiteY4" fmla="*/ 1001183 h 100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5324" h="1001183">
                  <a:moveTo>
                    <a:pt x="0" y="1001183"/>
                  </a:moveTo>
                  <a:lnTo>
                    <a:pt x="750887" y="0"/>
                  </a:lnTo>
                  <a:lnTo>
                    <a:pt x="3754437" y="0"/>
                  </a:lnTo>
                  <a:lnTo>
                    <a:pt x="4505324" y="1001183"/>
                  </a:lnTo>
                  <a:lnTo>
                    <a:pt x="0" y="1001183"/>
                  </a:lnTo>
                  <a:close/>
                </a:path>
              </a:pathLst>
            </a:cu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任意多边形: 形状 6"/>
            <p:cNvSpPr/>
            <p:nvPr/>
          </p:nvSpPr>
          <p:spPr>
            <a:xfrm>
              <a:off x="1435099" y="4969933"/>
              <a:ext cx="4094844" cy="1001183"/>
            </a:xfrm>
            <a:custGeom>
              <a:avLst/>
              <a:gdLst>
                <a:gd name="connsiteX0" fmla="*/ 0 w 6007099"/>
                <a:gd name="connsiteY0" fmla="*/ 1001183 h 1001183"/>
                <a:gd name="connsiteX1" fmla="*/ 750887 w 6007099"/>
                <a:gd name="connsiteY1" fmla="*/ 0 h 1001183"/>
                <a:gd name="connsiteX2" fmla="*/ 5256212 w 6007099"/>
                <a:gd name="connsiteY2" fmla="*/ 0 h 1001183"/>
                <a:gd name="connsiteX3" fmla="*/ 6007099 w 6007099"/>
                <a:gd name="connsiteY3" fmla="*/ 1001183 h 1001183"/>
                <a:gd name="connsiteX4" fmla="*/ 0 w 6007099"/>
                <a:gd name="connsiteY4" fmla="*/ 1001183 h 1001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099" h="1001183">
                  <a:moveTo>
                    <a:pt x="0" y="1001183"/>
                  </a:moveTo>
                  <a:lnTo>
                    <a:pt x="750887" y="0"/>
                  </a:lnTo>
                  <a:lnTo>
                    <a:pt x="5256212" y="0"/>
                  </a:lnTo>
                  <a:lnTo>
                    <a:pt x="6007099" y="1001183"/>
                  </a:lnTo>
                  <a:lnTo>
                    <a:pt x="0" y="1001183"/>
                  </a:lnTo>
                  <a:close/>
                </a:path>
              </a:pathLst>
            </a:cu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2" name="组合 31"/>
          <p:cNvGrpSpPr/>
          <p:nvPr/>
        </p:nvGrpSpPr>
        <p:grpSpPr>
          <a:xfrm>
            <a:off x="3994375" y="1904663"/>
            <a:ext cx="6895195" cy="806215"/>
            <a:chOff x="3994375" y="2107863"/>
            <a:chExt cx="6895195" cy="806215"/>
          </a:xfrm>
        </p:grpSpPr>
        <p:cxnSp>
          <p:nvCxnSpPr>
            <p:cNvPr id="9" name="直接连接符 8"/>
            <p:cNvCxnSpPr/>
            <p:nvPr/>
          </p:nvCxnSpPr>
          <p:spPr>
            <a:xfrm>
              <a:off x="3994375" y="2496457"/>
              <a:ext cx="2812825"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959890" y="2107863"/>
              <a:ext cx="3929680" cy="806215"/>
              <a:chOff x="5394700" y="1317507"/>
              <a:chExt cx="3929680" cy="806215"/>
            </a:xfrm>
          </p:grpSpPr>
          <p:sp>
            <p:nvSpPr>
              <p:cNvPr id="18"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项目完成份额</a:t>
                </a:r>
                <a:endParaRPr lang="en-US" sz="2000" dirty="0">
                  <a:latin typeface="+mn-ea"/>
                </a:endParaRPr>
              </a:p>
            </p:txBody>
          </p:sp>
          <p:sp>
            <p:nvSpPr>
              <p:cNvPr id="19" name="文本框 18"/>
              <p:cNvSpPr txBox="1"/>
              <p:nvPr/>
            </p:nvSpPr>
            <p:spPr>
              <a:xfrm>
                <a:off x="5394701" y="1662057"/>
                <a:ext cx="3929679"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a:t>
                </a:r>
              </a:p>
            </p:txBody>
          </p:sp>
        </p:grpSp>
      </p:grpSp>
      <p:grpSp>
        <p:nvGrpSpPr>
          <p:cNvPr id="33" name="组合 32"/>
          <p:cNvGrpSpPr/>
          <p:nvPr/>
        </p:nvGrpSpPr>
        <p:grpSpPr>
          <a:xfrm>
            <a:off x="4506231" y="2880868"/>
            <a:ext cx="6383339" cy="806215"/>
            <a:chOff x="4506231" y="3084068"/>
            <a:chExt cx="6383339" cy="806215"/>
          </a:xfrm>
        </p:grpSpPr>
        <p:cxnSp>
          <p:nvCxnSpPr>
            <p:cNvPr id="10" name="直接连接符 9"/>
            <p:cNvCxnSpPr>
              <a:cxnSpLocks/>
            </p:cNvCxnSpPr>
            <p:nvPr/>
          </p:nvCxnSpPr>
          <p:spPr>
            <a:xfrm>
              <a:off x="4506231" y="3488266"/>
              <a:ext cx="2300969"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6959890" y="3084068"/>
              <a:ext cx="3929680" cy="806215"/>
              <a:chOff x="5394700" y="1317507"/>
              <a:chExt cx="3929680" cy="806215"/>
            </a:xfrm>
          </p:grpSpPr>
          <p:sp>
            <p:nvSpPr>
              <p:cNvPr id="21"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销售代表营销</a:t>
                </a:r>
                <a:endParaRPr lang="en-US" sz="2000" dirty="0">
                  <a:latin typeface="+mn-ea"/>
                </a:endParaRPr>
              </a:p>
            </p:txBody>
          </p:sp>
          <p:sp>
            <p:nvSpPr>
              <p:cNvPr id="22" name="文本框 21"/>
              <p:cNvSpPr txBox="1"/>
              <p:nvPr/>
            </p:nvSpPr>
            <p:spPr>
              <a:xfrm>
                <a:off x="5394701" y="1662057"/>
                <a:ext cx="3929679"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a:t>
                </a:r>
              </a:p>
            </p:txBody>
          </p:sp>
        </p:grpSp>
      </p:grpSp>
      <p:grpSp>
        <p:nvGrpSpPr>
          <p:cNvPr id="34" name="组合 33"/>
          <p:cNvGrpSpPr/>
          <p:nvPr/>
        </p:nvGrpSpPr>
        <p:grpSpPr>
          <a:xfrm>
            <a:off x="5018087" y="3873767"/>
            <a:ext cx="5871483" cy="806215"/>
            <a:chOff x="5018087" y="4076967"/>
            <a:chExt cx="5871483" cy="806215"/>
          </a:xfrm>
        </p:grpSpPr>
        <p:cxnSp>
          <p:nvCxnSpPr>
            <p:cNvPr id="11" name="直接连接符 10"/>
            <p:cNvCxnSpPr>
              <a:cxnSpLocks/>
            </p:cNvCxnSpPr>
            <p:nvPr/>
          </p:nvCxnSpPr>
          <p:spPr>
            <a:xfrm>
              <a:off x="5018087" y="4480075"/>
              <a:ext cx="1789113"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6959890" y="4076967"/>
              <a:ext cx="3929680" cy="806215"/>
              <a:chOff x="5394700" y="1317507"/>
              <a:chExt cx="3929680" cy="806215"/>
            </a:xfrm>
          </p:grpSpPr>
          <p:sp>
            <p:nvSpPr>
              <p:cNvPr id="24"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市场业务拓展</a:t>
                </a:r>
                <a:endParaRPr lang="en-US" sz="2000" dirty="0">
                  <a:latin typeface="+mn-ea"/>
                </a:endParaRPr>
              </a:p>
            </p:txBody>
          </p:sp>
          <p:sp>
            <p:nvSpPr>
              <p:cNvPr id="25" name="文本框 24"/>
              <p:cNvSpPr txBox="1"/>
              <p:nvPr/>
            </p:nvSpPr>
            <p:spPr>
              <a:xfrm>
                <a:off x="5394701" y="1662057"/>
                <a:ext cx="3929679"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a:t>
                </a:r>
              </a:p>
            </p:txBody>
          </p:sp>
        </p:grpSp>
      </p:grpSp>
      <p:grpSp>
        <p:nvGrpSpPr>
          <p:cNvPr id="35" name="组合 34"/>
          <p:cNvGrpSpPr/>
          <p:nvPr/>
        </p:nvGrpSpPr>
        <p:grpSpPr>
          <a:xfrm>
            <a:off x="5529943" y="4864216"/>
            <a:ext cx="5359627" cy="806215"/>
            <a:chOff x="5529943" y="5067416"/>
            <a:chExt cx="5359627" cy="806215"/>
          </a:xfrm>
        </p:grpSpPr>
        <p:cxnSp>
          <p:nvCxnSpPr>
            <p:cNvPr id="12" name="直接连接符 11"/>
            <p:cNvCxnSpPr>
              <a:cxnSpLocks/>
            </p:cNvCxnSpPr>
            <p:nvPr/>
          </p:nvCxnSpPr>
          <p:spPr>
            <a:xfrm>
              <a:off x="5529943" y="5471885"/>
              <a:ext cx="1277257"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959890" y="5067416"/>
              <a:ext cx="3929680" cy="806215"/>
              <a:chOff x="5394700" y="1317507"/>
              <a:chExt cx="3929680" cy="806215"/>
            </a:xfrm>
          </p:grpSpPr>
          <p:sp>
            <p:nvSpPr>
              <p:cNvPr id="27"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销售团队总额</a:t>
                </a:r>
                <a:endParaRPr lang="en-US" sz="2000" dirty="0">
                  <a:latin typeface="+mn-ea"/>
                </a:endParaRPr>
              </a:p>
            </p:txBody>
          </p:sp>
          <p:sp>
            <p:nvSpPr>
              <p:cNvPr id="28" name="文本框 27"/>
              <p:cNvSpPr txBox="1"/>
              <p:nvPr/>
            </p:nvSpPr>
            <p:spPr>
              <a:xfrm>
                <a:off x="5394701" y="1662057"/>
                <a:ext cx="3929679"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a:t>
                </a:r>
              </a:p>
            </p:txBody>
          </p:sp>
        </p:grpSp>
      </p:grpSp>
      <p:cxnSp>
        <p:nvCxnSpPr>
          <p:cNvPr id="36" name="直接连接符 35"/>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效果评估</a:t>
            </a:r>
            <a:endParaRPr lang="en-US" sz="2400" b="1" spc="300" dirty="0">
              <a:latin typeface="+mn-ea"/>
            </a:endParaRPr>
          </a:p>
        </p:txBody>
      </p:sp>
      <p:cxnSp>
        <p:nvCxnSpPr>
          <p:cNvPr id="38" name="直接连接符 37"/>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6327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1233714" y="1799772"/>
            <a:ext cx="2834143" cy="1756228"/>
            <a:chOff x="1233714" y="2075543"/>
            <a:chExt cx="2834143" cy="1756228"/>
          </a:xfrm>
        </p:grpSpPr>
        <p:sp>
          <p:nvSpPr>
            <p:cNvPr id="5" name="矩形 4"/>
            <p:cNvSpPr/>
            <p:nvPr/>
          </p:nvSpPr>
          <p:spPr>
            <a:xfrm>
              <a:off x="1233714" y="2075543"/>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6" name="组合 35"/>
            <p:cNvGrpSpPr/>
            <p:nvPr/>
          </p:nvGrpSpPr>
          <p:grpSpPr>
            <a:xfrm>
              <a:off x="1421672" y="2261164"/>
              <a:ext cx="435428" cy="435428"/>
              <a:chOff x="8533674" y="5262836"/>
              <a:chExt cx="435428" cy="435428"/>
            </a:xfrm>
          </p:grpSpPr>
          <p:sp>
            <p:nvSpPr>
              <p:cNvPr id="37" name="矩形: 圆角 36"/>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椭圆 3"/>
              <p:cNvSpPr/>
              <p:nvPr/>
            </p:nvSpPr>
            <p:spPr>
              <a:xfrm>
                <a:off x="8637634" y="5362849"/>
                <a:ext cx="227507" cy="23540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 name="文本框 27"/>
            <p:cNvSpPr txBox="1"/>
            <p:nvPr/>
          </p:nvSpPr>
          <p:spPr>
            <a:xfrm>
              <a:off x="1421673" y="2882213"/>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57" name="组合 56"/>
          <p:cNvGrpSpPr/>
          <p:nvPr/>
        </p:nvGrpSpPr>
        <p:grpSpPr>
          <a:xfrm>
            <a:off x="1233714" y="3846286"/>
            <a:ext cx="2834143" cy="1756228"/>
            <a:chOff x="1233714" y="4122057"/>
            <a:chExt cx="2834143" cy="1756228"/>
          </a:xfrm>
        </p:grpSpPr>
        <p:sp>
          <p:nvSpPr>
            <p:cNvPr id="14" name="矩形 13"/>
            <p:cNvSpPr/>
            <p:nvPr/>
          </p:nvSpPr>
          <p:spPr>
            <a:xfrm>
              <a:off x="1233714" y="4122057"/>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组合 38"/>
            <p:cNvGrpSpPr/>
            <p:nvPr/>
          </p:nvGrpSpPr>
          <p:grpSpPr>
            <a:xfrm>
              <a:off x="1421672" y="4307678"/>
              <a:ext cx="435428" cy="435428"/>
              <a:chOff x="8533674" y="5262836"/>
              <a:chExt cx="435428" cy="435428"/>
            </a:xfrm>
          </p:grpSpPr>
          <p:sp>
            <p:nvSpPr>
              <p:cNvPr id="40" name="矩形: 圆角 39"/>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椭圆 16"/>
              <p:cNvSpPr/>
              <p:nvPr/>
            </p:nvSpPr>
            <p:spPr>
              <a:xfrm>
                <a:off x="8633687" y="5370367"/>
                <a:ext cx="235402" cy="220365"/>
              </a:xfrm>
              <a:custGeom>
                <a:avLst/>
                <a:gdLst>
                  <a:gd name="connsiteX0" fmla="*/ 241311 w 331352"/>
                  <a:gd name="connsiteY0" fmla="*/ 265737 h 310187"/>
                  <a:gd name="connsiteX1" fmla="*/ 227023 w 331352"/>
                  <a:gd name="connsiteY1" fmla="*/ 280025 h 310187"/>
                  <a:gd name="connsiteX2" fmla="*/ 241311 w 331352"/>
                  <a:gd name="connsiteY2" fmla="*/ 294313 h 310187"/>
                  <a:gd name="connsiteX3" fmla="*/ 255599 w 331352"/>
                  <a:gd name="connsiteY3" fmla="*/ 280025 h 310187"/>
                  <a:gd name="connsiteX4" fmla="*/ 241311 w 331352"/>
                  <a:gd name="connsiteY4" fmla="*/ 265737 h 310187"/>
                  <a:gd name="connsiteX5" fmla="*/ 125424 w 331352"/>
                  <a:gd name="connsiteY5" fmla="*/ 265737 h 310187"/>
                  <a:gd name="connsiteX6" fmla="*/ 111136 w 331352"/>
                  <a:gd name="connsiteY6" fmla="*/ 280025 h 310187"/>
                  <a:gd name="connsiteX7" fmla="*/ 125424 w 331352"/>
                  <a:gd name="connsiteY7" fmla="*/ 294313 h 310187"/>
                  <a:gd name="connsiteX8" fmla="*/ 139712 w 331352"/>
                  <a:gd name="connsiteY8" fmla="*/ 280025 h 310187"/>
                  <a:gd name="connsiteX9" fmla="*/ 125424 w 331352"/>
                  <a:gd name="connsiteY9" fmla="*/ 265737 h 310187"/>
                  <a:gd name="connsiteX10" fmla="*/ 242898 w 331352"/>
                  <a:gd name="connsiteY10" fmla="*/ 168899 h 310187"/>
                  <a:gd name="connsiteX11" fmla="*/ 242898 w 331352"/>
                  <a:gd name="connsiteY11" fmla="*/ 192712 h 310187"/>
                  <a:gd name="connsiteX12" fmla="*/ 268298 w 331352"/>
                  <a:gd name="connsiteY12" fmla="*/ 192712 h 310187"/>
                  <a:gd name="connsiteX13" fmla="*/ 276236 w 331352"/>
                  <a:gd name="connsiteY13" fmla="*/ 168899 h 310187"/>
                  <a:gd name="connsiteX14" fmla="*/ 173048 w 331352"/>
                  <a:gd name="connsiteY14" fmla="*/ 168899 h 310187"/>
                  <a:gd name="connsiteX15" fmla="*/ 173048 w 331352"/>
                  <a:gd name="connsiteY15" fmla="*/ 192712 h 310187"/>
                  <a:gd name="connsiteX16" fmla="*/ 222261 w 331352"/>
                  <a:gd name="connsiteY16" fmla="*/ 192712 h 310187"/>
                  <a:gd name="connsiteX17" fmla="*/ 222261 w 331352"/>
                  <a:gd name="connsiteY17" fmla="*/ 168899 h 310187"/>
                  <a:gd name="connsiteX18" fmla="*/ 120661 w 331352"/>
                  <a:gd name="connsiteY18" fmla="*/ 168899 h 310187"/>
                  <a:gd name="connsiteX19" fmla="*/ 128598 w 331352"/>
                  <a:gd name="connsiteY19" fmla="*/ 192712 h 310187"/>
                  <a:gd name="connsiteX20" fmla="*/ 152411 w 331352"/>
                  <a:gd name="connsiteY20" fmla="*/ 192712 h 310187"/>
                  <a:gd name="connsiteX21" fmla="*/ 152411 w 331352"/>
                  <a:gd name="connsiteY21" fmla="*/ 168899 h 310187"/>
                  <a:gd name="connsiteX22" fmla="*/ 242898 w 331352"/>
                  <a:gd name="connsiteY22" fmla="*/ 119687 h 310187"/>
                  <a:gd name="connsiteX23" fmla="*/ 242898 w 331352"/>
                  <a:gd name="connsiteY23" fmla="*/ 148262 h 310187"/>
                  <a:gd name="connsiteX24" fmla="*/ 282586 w 331352"/>
                  <a:gd name="connsiteY24" fmla="*/ 148262 h 310187"/>
                  <a:gd name="connsiteX25" fmla="*/ 290523 w 331352"/>
                  <a:gd name="connsiteY25" fmla="*/ 119687 h 310187"/>
                  <a:gd name="connsiteX26" fmla="*/ 173048 w 331352"/>
                  <a:gd name="connsiteY26" fmla="*/ 119687 h 310187"/>
                  <a:gd name="connsiteX27" fmla="*/ 173048 w 331352"/>
                  <a:gd name="connsiteY27" fmla="*/ 148262 h 310187"/>
                  <a:gd name="connsiteX28" fmla="*/ 222261 w 331352"/>
                  <a:gd name="connsiteY28" fmla="*/ 148262 h 310187"/>
                  <a:gd name="connsiteX29" fmla="*/ 222261 w 331352"/>
                  <a:gd name="connsiteY29" fmla="*/ 119687 h 310187"/>
                  <a:gd name="connsiteX30" fmla="*/ 103198 w 331352"/>
                  <a:gd name="connsiteY30" fmla="*/ 119687 h 310187"/>
                  <a:gd name="connsiteX31" fmla="*/ 112723 w 331352"/>
                  <a:gd name="connsiteY31" fmla="*/ 148262 h 310187"/>
                  <a:gd name="connsiteX32" fmla="*/ 152411 w 331352"/>
                  <a:gd name="connsiteY32" fmla="*/ 148262 h 310187"/>
                  <a:gd name="connsiteX33" fmla="*/ 152411 w 331352"/>
                  <a:gd name="connsiteY33" fmla="*/ 119687 h 310187"/>
                  <a:gd name="connsiteX34" fmla="*/ 242898 w 331352"/>
                  <a:gd name="connsiteY34" fmla="*/ 75237 h 310187"/>
                  <a:gd name="connsiteX35" fmla="*/ 242898 w 331352"/>
                  <a:gd name="connsiteY35" fmla="*/ 99050 h 310187"/>
                  <a:gd name="connsiteX36" fmla="*/ 296873 w 331352"/>
                  <a:gd name="connsiteY36" fmla="*/ 99050 h 310187"/>
                  <a:gd name="connsiteX37" fmla="*/ 304811 w 331352"/>
                  <a:gd name="connsiteY37" fmla="*/ 75237 h 310187"/>
                  <a:gd name="connsiteX38" fmla="*/ 173048 w 331352"/>
                  <a:gd name="connsiteY38" fmla="*/ 75237 h 310187"/>
                  <a:gd name="connsiteX39" fmla="*/ 173048 w 331352"/>
                  <a:gd name="connsiteY39" fmla="*/ 99050 h 310187"/>
                  <a:gd name="connsiteX40" fmla="*/ 222261 w 331352"/>
                  <a:gd name="connsiteY40" fmla="*/ 99050 h 310187"/>
                  <a:gd name="connsiteX41" fmla="*/ 222261 w 331352"/>
                  <a:gd name="connsiteY41" fmla="*/ 75237 h 310187"/>
                  <a:gd name="connsiteX42" fmla="*/ 87323 w 331352"/>
                  <a:gd name="connsiteY42" fmla="*/ 75237 h 310187"/>
                  <a:gd name="connsiteX43" fmla="*/ 95261 w 331352"/>
                  <a:gd name="connsiteY43" fmla="*/ 99050 h 310187"/>
                  <a:gd name="connsiteX44" fmla="*/ 152411 w 331352"/>
                  <a:gd name="connsiteY44" fmla="*/ 99050 h 310187"/>
                  <a:gd name="connsiteX45" fmla="*/ 152411 w 331352"/>
                  <a:gd name="connsiteY45" fmla="*/ 75237 h 310187"/>
                  <a:gd name="connsiteX46" fmla="*/ 13989 w 331352"/>
                  <a:gd name="connsiteY46" fmla="*/ 328 h 310187"/>
                  <a:gd name="connsiteX47" fmla="*/ 64579 w 331352"/>
                  <a:gd name="connsiteY47" fmla="*/ 19694 h 310187"/>
                  <a:gd name="connsiteX48" fmla="*/ 69768 w 331352"/>
                  <a:gd name="connsiteY48" fmla="*/ 26149 h 310187"/>
                  <a:gd name="connsiteX49" fmla="*/ 80145 w 331352"/>
                  <a:gd name="connsiteY49" fmla="*/ 54553 h 310187"/>
                  <a:gd name="connsiteX50" fmla="*/ 81442 w 331352"/>
                  <a:gd name="connsiteY50" fmla="*/ 54553 h 310187"/>
                  <a:gd name="connsiteX51" fmla="*/ 321421 w 331352"/>
                  <a:gd name="connsiteY51" fmla="*/ 54553 h 310187"/>
                  <a:gd name="connsiteX52" fmla="*/ 329204 w 331352"/>
                  <a:gd name="connsiteY52" fmla="*/ 58426 h 310187"/>
                  <a:gd name="connsiteX53" fmla="*/ 330501 w 331352"/>
                  <a:gd name="connsiteY53" fmla="*/ 68755 h 310187"/>
                  <a:gd name="connsiteX54" fmla="*/ 286397 w 331352"/>
                  <a:gd name="connsiteY54" fmla="*/ 205610 h 310187"/>
                  <a:gd name="connsiteX55" fmla="*/ 276019 w 331352"/>
                  <a:gd name="connsiteY55" fmla="*/ 213356 h 310187"/>
                  <a:gd name="connsiteX56" fmla="*/ 120358 w 331352"/>
                  <a:gd name="connsiteY56" fmla="*/ 213356 h 310187"/>
                  <a:gd name="connsiteX57" fmla="*/ 116466 w 331352"/>
                  <a:gd name="connsiteY57" fmla="*/ 212065 h 310187"/>
                  <a:gd name="connsiteX58" fmla="*/ 106089 w 331352"/>
                  <a:gd name="connsiteY58" fmla="*/ 240469 h 310187"/>
                  <a:gd name="connsiteX59" fmla="*/ 276019 w 331352"/>
                  <a:gd name="connsiteY59" fmla="*/ 240469 h 310187"/>
                  <a:gd name="connsiteX60" fmla="*/ 285100 w 331352"/>
                  <a:gd name="connsiteY60" fmla="*/ 248215 h 310187"/>
                  <a:gd name="connsiteX61" fmla="*/ 276019 w 331352"/>
                  <a:gd name="connsiteY61" fmla="*/ 257253 h 310187"/>
                  <a:gd name="connsiteX62" fmla="*/ 266939 w 331352"/>
                  <a:gd name="connsiteY62" fmla="*/ 257253 h 310187"/>
                  <a:gd name="connsiteX63" fmla="*/ 274722 w 331352"/>
                  <a:gd name="connsiteY63" fmla="*/ 279201 h 310187"/>
                  <a:gd name="connsiteX64" fmla="*/ 242293 w 331352"/>
                  <a:gd name="connsiteY64" fmla="*/ 310187 h 310187"/>
                  <a:gd name="connsiteX65" fmla="*/ 211160 w 331352"/>
                  <a:gd name="connsiteY65" fmla="*/ 279201 h 310187"/>
                  <a:gd name="connsiteX66" fmla="*/ 218943 w 331352"/>
                  <a:gd name="connsiteY66" fmla="*/ 257253 h 310187"/>
                  <a:gd name="connsiteX67" fmla="*/ 148896 w 331352"/>
                  <a:gd name="connsiteY67" fmla="*/ 257253 h 310187"/>
                  <a:gd name="connsiteX68" fmla="*/ 157976 w 331352"/>
                  <a:gd name="connsiteY68" fmla="*/ 279201 h 310187"/>
                  <a:gd name="connsiteX69" fmla="*/ 125547 w 331352"/>
                  <a:gd name="connsiteY69" fmla="*/ 310187 h 310187"/>
                  <a:gd name="connsiteX70" fmla="*/ 93117 w 331352"/>
                  <a:gd name="connsiteY70" fmla="*/ 279201 h 310187"/>
                  <a:gd name="connsiteX71" fmla="*/ 102197 w 331352"/>
                  <a:gd name="connsiteY71" fmla="*/ 257253 h 310187"/>
                  <a:gd name="connsiteX72" fmla="*/ 93117 w 331352"/>
                  <a:gd name="connsiteY72" fmla="*/ 257253 h 310187"/>
                  <a:gd name="connsiteX73" fmla="*/ 86631 w 331352"/>
                  <a:gd name="connsiteY73" fmla="*/ 253380 h 310187"/>
                  <a:gd name="connsiteX74" fmla="*/ 85334 w 331352"/>
                  <a:gd name="connsiteY74" fmla="*/ 245633 h 310187"/>
                  <a:gd name="connsiteX75" fmla="*/ 100900 w 331352"/>
                  <a:gd name="connsiteY75" fmla="*/ 201737 h 310187"/>
                  <a:gd name="connsiteX76" fmla="*/ 107386 w 331352"/>
                  <a:gd name="connsiteY76" fmla="*/ 196572 h 310187"/>
                  <a:gd name="connsiteX77" fmla="*/ 51607 w 331352"/>
                  <a:gd name="connsiteY77" fmla="*/ 37769 h 310187"/>
                  <a:gd name="connsiteX78" fmla="*/ 6206 w 331352"/>
                  <a:gd name="connsiteY78" fmla="*/ 19694 h 310187"/>
                  <a:gd name="connsiteX79" fmla="*/ 1017 w 331352"/>
                  <a:gd name="connsiteY79" fmla="*/ 6783 h 310187"/>
                  <a:gd name="connsiteX80" fmla="*/ 13989 w 331352"/>
                  <a:gd name="connsiteY80" fmla="*/ 328 h 31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31352" h="310187">
                    <a:moveTo>
                      <a:pt x="241311" y="265737"/>
                    </a:moveTo>
                    <a:cubicBezTo>
                      <a:pt x="233420" y="265737"/>
                      <a:pt x="227023" y="272134"/>
                      <a:pt x="227023" y="280025"/>
                    </a:cubicBezTo>
                    <a:cubicBezTo>
                      <a:pt x="227023" y="287916"/>
                      <a:pt x="233420" y="294313"/>
                      <a:pt x="241311" y="294313"/>
                    </a:cubicBezTo>
                    <a:cubicBezTo>
                      <a:pt x="249202" y="294313"/>
                      <a:pt x="255599" y="287916"/>
                      <a:pt x="255599" y="280025"/>
                    </a:cubicBezTo>
                    <a:cubicBezTo>
                      <a:pt x="255599" y="272134"/>
                      <a:pt x="249202" y="265737"/>
                      <a:pt x="241311" y="265737"/>
                    </a:cubicBezTo>
                    <a:close/>
                    <a:moveTo>
                      <a:pt x="125424" y="265737"/>
                    </a:moveTo>
                    <a:cubicBezTo>
                      <a:pt x="117533" y="265737"/>
                      <a:pt x="111136" y="272134"/>
                      <a:pt x="111136" y="280025"/>
                    </a:cubicBezTo>
                    <a:cubicBezTo>
                      <a:pt x="111136" y="287916"/>
                      <a:pt x="117533" y="294313"/>
                      <a:pt x="125424" y="294313"/>
                    </a:cubicBezTo>
                    <a:cubicBezTo>
                      <a:pt x="133315" y="294313"/>
                      <a:pt x="139712" y="287916"/>
                      <a:pt x="139712" y="280025"/>
                    </a:cubicBezTo>
                    <a:cubicBezTo>
                      <a:pt x="139712" y="272134"/>
                      <a:pt x="133315" y="265737"/>
                      <a:pt x="125424" y="265737"/>
                    </a:cubicBezTo>
                    <a:close/>
                    <a:moveTo>
                      <a:pt x="242898" y="168899"/>
                    </a:moveTo>
                    <a:lnTo>
                      <a:pt x="242898" y="192712"/>
                    </a:lnTo>
                    <a:lnTo>
                      <a:pt x="268298" y="192712"/>
                    </a:lnTo>
                    <a:lnTo>
                      <a:pt x="276236" y="168899"/>
                    </a:lnTo>
                    <a:close/>
                    <a:moveTo>
                      <a:pt x="173048" y="168899"/>
                    </a:moveTo>
                    <a:lnTo>
                      <a:pt x="173048" y="192712"/>
                    </a:lnTo>
                    <a:lnTo>
                      <a:pt x="222261" y="192712"/>
                    </a:lnTo>
                    <a:lnTo>
                      <a:pt x="222261" y="168899"/>
                    </a:lnTo>
                    <a:close/>
                    <a:moveTo>
                      <a:pt x="120661" y="168899"/>
                    </a:moveTo>
                    <a:lnTo>
                      <a:pt x="128598" y="192712"/>
                    </a:lnTo>
                    <a:lnTo>
                      <a:pt x="152411" y="192712"/>
                    </a:lnTo>
                    <a:lnTo>
                      <a:pt x="152411" y="168899"/>
                    </a:lnTo>
                    <a:close/>
                    <a:moveTo>
                      <a:pt x="242898" y="119687"/>
                    </a:moveTo>
                    <a:lnTo>
                      <a:pt x="242898" y="148262"/>
                    </a:lnTo>
                    <a:lnTo>
                      <a:pt x="282586" y="148262"/>
                    </a:lnTo>
                    <a:lnTo>
                      <a:pt x="290523" y="119687"/>
                    </a:lnTo>
                    <a:close/>
                    <a:moveTo>
                      <a:pt x="173048" y="119687"/>
                    </a:moveTo>
                    <a:lnTo>
                      <a:pt x="173048" y="148262"/>
                    </a:lnTo>
                    <a:lnTo>
                      <a:pt x="222261" y="148262"/>
                    </a:lnTo>
                    <a:lnTo>
                      <a:pt x="222261" y="119687"/>
                    </a:lnTo>
                    <a:close/>
                    <a:moveTo>
                      <a:pt x="103198" y="119687"/>
                    </a:moveTo>
                    <a:lnTo>
                      <a:pt x="112723" y="148262"/>
                    </a:lnTo>
                    <a:lnTo>
                      <a:pt x="152411" y="148262"/>
                    </a:lnTo>
                    <a:lnTo>
                      <a:pt x="152411" y="119687"/>
                    </a:lnTo>
                    <a:close/>
                    <a:moveTo>
                      <a:pt x="242898" y="75237"/>
                    </a:moveTo>
                    <a:lnTo>
                      <a:pt x="242898" y="99050"/>
                    </a:lnTo>
                    <a:lnTo>
                      <a:pt x="296873" y="99050"/>
                    </a:lnTo>
                    <a:lnTo>
                      <a:pt x="304811" y="75237"/>
                    </a:lnTo>
                    <a:close/>
                    <a:moveTo>
                      <a:pt x="173048" y="75237"/>
                    </a:moveTo>
                    <a:lnTo>
                      <a:pt x="173048" y="99050"/>
                    </a:lnTo>
                    <a:lnTo>
                      <a:pt x="222261" y="99050"/>
                    </a:lnTo>
                    <a:lnTo>
                      <a:pt x="222261" y="75237"/>
                    </a:lnTo>
                    <a:close/>
                    <a:moveTo>
                      <a:pt x="87323" y="75237"/>
                    </a:moveTo>
                    <a:lnTo>
                      <a:pt x="95261" y="99050"/>
                    </a:lnTo>
                    <a:lnTo>
                      <a:pt x="152411" y="99050"/>
                    </a:lnTo>
                    <a:lnTo>
                      <a:pt x="152411" y="75237"/>
                    </a:lnTo>
                    <a:close/>
                    <a:moveTo>
                      <a:pt x="13989" y="328"/>
                    </a:moveTo>
                    <a:cubicBezTo>
                      <a:pt x="13989" y="328"/>
                      <a:pt x="13989" y="328"/>
                      <a:pt x="64579" y="19694"/>
                    </a:cubicBezTo>
                    <a:cubicBezTo>
                      <a:pt x="67173" y="20985"/>
                      <a:pt x="68471" y="23567"/>
                      <a:pt x="69768" y="26149"/>
                    </a:cubicBezTo>
                    <a:cubicBezTo>
                      <a:pt x="69768" y="26149"/>
                      <a:pt x="69768" y="26149"/>
                      <a:pt x="80145" y="54553"/>
                    </a:cubicBezTo>
                    <a:cubicBezTo>
                      <a:pt x="80145" y="54553"/>
                      <a:pt x="81442" y="54553"/>
                      <a:pt x="81442" y="54553"/>
                    </a:cubicBezTo>
                    <a:cubicBezTo>
                      <a:pt x="81442" y="54553"/>
                      <a:pt x="81442" y="54553"/>
                      <a:pt x="321421" y="54553"/>
                    </a:cubicBezTo>
                    <a:cubicBezTo>
                      <a:pt x="324015" y="54553"/>
                      <a:pt x="327907" y="55844"/>
                      <a:pt x="329204" y="58426"/>
                    </a:cubicBezTo>
                    <a:cubicBezTo>
                      <a:pt x="331798" y="62300"/>
                      <a:pt x="331798" y="64882"/>
                      <a:pt x="330501" y="68755"/>
                    </a:cubicBezTo>
                    <a:cubicBezTo>
                      <a:pt x="330501" y="68755"/>
                      <a:pt x="330501" y="68755"/>
                      <a:pt x="286397" y="205610"/>
                    </a:cubicBezTo>
                    <a:cubicBezTo>
                      <a:pt x="285100" y="210774"/>
                      <a:pt x="281208" y="213356"/>
                      <a:pt x="276019" y="213356"/>
                    </a:cubicBezTo>
                    <a:cubicBezTo>
                      <a:pt x="276019" y="213356"/>
                      <a:pt x="276019" y="213356"/>
                      <a:pt x="120358" y="213356"/>
                    </a:cubicBezTo>
                    <a:cubicBezTo>
                      <a:pt x="119061" y="213356"/>
                      <a:pt x="117763" y="213356"/>
                      <a:pt x="116466" y="212065"/>
                    </a:cubicBezTo>
                    <a:cubicBezTo>
                      <a:pt x="116466" y="212065"/>
                      <a:pt x="116466" y="212065"/>
                      <a:pt x="106089" y="240469"/>
                    </a:cubicBezTo>
                    <a:cubicBezTo>
                      <a:pt x="106089" y="240469"/>
                      <a:pt x="106089" y="240469"/>
                      <a:pt x="276019" y="240469"/>
                    </a:cubicBezTo>
                    <a:cubicBezTo>
                      <a:pt x="281208" y="240469"/>
                      <a:pt x="285100" y="244342"/>
                      <a:pt x="285100" y="248215"/>
                    </a:cubicBezTo>
                    <a:cubicBezTo>
                      <a:pt x="285100" y="253380"/>
                      <a:pt x="281208" y="257253"/>
                      <a:pt x="276019" y="257253"/>
                    </a:cubicBezTo>
                    <a:cubicBezTo>
                      <a:pt x="276019" y="257253"/>
                      <a:pt x="276019" y="257253"/>
                      <a:pt x="266939" y="257253"/>
                    </a:cubicBezTo>
                    <a:cubicBezTo>
                      <a:pt x="272128" y="263708"/>
                      <a:pt x="274722" y="270164"/>
                      <a:pt x="274722" y="279201"/>
                    </a:cubicBezTo>
                    <a:cubicBezTo>
                      <a:pt x="274722" y="295985"/>
                      <a:pt x="260453" y="310187"/>
                      <a:pt x="242293" y="310187"/>
                    </a:cubicBezTo>
                    <a:cubicBezTo>
                      <a:pt x="225429" y="310187"/>
                      <a:pt x="211160" y="295985"/>
                      <a:pt x="211160" y="279201"/>
                    </a:cubicBezTo>
                    <a:cubicBezTo>
                      <a:pt x="211160" y="270164"/>
                      <a:pt x="213755" y="263708"/>
                      <a:pt x="218943" y="257253"/>
                    </a:cubicBezTo>
                    <a:cubicBezTo>
                      <a:pt x="218943" y="257253"/>
                      <a:pt x="218943" y="257253"/>
                      <a:pt x="148896" y="257253"/>
                    </a:cubicBezTo>
                    <a:cubicBezTo>
                      <a:pt x="154084" y="263708"/>
                      <a:pt x="157976" y="270164"/>
                      <a:pt x="157976" y="279201"/>
                    </a:cubicBezTo>
                    <a:cubicBezTo>
                      <a:pt x="157976" y="295985"/>
                      <a:pt x="143707" y="310187"/>
                      <a:pt x="125547" y="310187"/>
                    </a:cubicBezTo>
                    <a:cubicBezTo>
                      <a:pt x="108683" y="310187"/>
                      <a:pt x="93117" y="295985"/>
                      <a:pt x="93117" y="279201"/>
                    </a:cubicBezTo>
                    <a:cubicBezTo>
                      <a:pt x="93117" y="270164"/>
                      <a:pt x="97009" y="263708"/>
                      <a:pt x="102197" y="257253"/>
                    </a:cubicBezTo>
                    <a:cubicBezTo>
                      <a:pt x="102197" y="257253"/>
                      <a:pt x="102197" y="257253"/>
                      <a:pt x="93117" y="257253"/>
                    </a:cubicBezTo>
                    <a:cubicBezTo>
                      <a:pt x="90523" y="257253"/>
                      <a:pt x="87928" y="255962"/>
                      <a:pt x="86631" y="253380"/>
                    </a:cubicBezTo>
                    <a:cubicBezTo>
                      <a:pt x="85334" y="252089"/>
                      <a:pt x="84037" y="248215"/>
                      <a:pt x="85334" y="245633"/>
                    </a:cubicBezTo>
                    <a:cubicBezTo>
                      <a:pt x="85334" y="245633"/>
                      <a:pt x="85334" y="245633"/>
                      <a:pt x="100900" y="201737"/>
                    </a:cubicBezTo>
                    <a:cubicBezTo>
                      <a:pt x="102197" y="199154"/>
                      <a:pt x="104792" y="196572"/>
                      <a:pt x="107386" y="196572"/>
                    </a:cubicBezTo>
                    <a:cubicBezTo>
                      <a:pt x="107386" y="196572"/>
                      <a:pt x="107386" y="196572"/>
                      <a:pt x="51607" y="37769"/>
                    </a:cubicBezTo>
                    <a:cubicBezTo>
                      <a:pt x="51607" y="37769"/>
                      <a:pt x="51607" y="37769"/>
                      <a:pt x="6206" y="19694"/>
                    </a:cubicBezTo>
                    <a:cubicBezTo>
                      <a:pt x="1017" y="18403"/>
                      <a:pt x="-1577" y="11948"/>
                      <a:pt x="1017" y="6783"/>
                    </a:cubicBezTo>
                    <a:cubicBezTo>
                      <a:pt x="2315" y="1619"/>
                      <a:pt x="8800" y="-963"/>
                      <a:pt x="13989" y="3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9" name="文本框 28"/>
            <p:cNvSpPr txBox="1"/>
            <p:nvPr/>
          </p:nvSpPr>
          <p:spPr>
            <a:xfrm>
              <a:off x="1421673" y="4922597"/>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55" name="组合 54"/>
          <p:cNvGrpSpPr/>
          <p:nvPr/>
        </p:nvGrpSpPr>
        <p:grpSpPr>
          <a:xfrm>
            <a:off x="4695370" y="1799772"/>
            <a:ext cx="2834143" cy="1756228"/>
            <a:chOff x="4695370" y="2075543"/>
            <a:chExt cx="2834143" cy="1756228"/>
          </a:xfrm>
        </p:grpSpPr>
        <p:sp>
          <p:nvSpPr>
            <p:cNvPr id="6" name="矩形 5"/>
            <p:cNvSpPr/>
            <p:nvPr/>
          </p:nvSpPr>
          <p:spPr>
            <a:xfrm>
              <a:off x="4695370" y="2075543"/>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2" name="组合 41"/>
            <p:cNvGrpSpPr/>
            <p:nvPr/>
          </p:nvGrpSpPr>
          <p:grpSpPr>
            <a:xfrm>
              <a:off x="4876074" y="2261164"/>
              <a:ext cx="435428" cy="435428"/>
              <a:chOff x="8533674" y="5262836"/>
              <a:chExt cx="435428" cy="435428"/>
            </a:xfrm>
          </p:grpSpPr>
          <p:sp>
            <p:nvSpPr>
              <p:cNvPr id="43" name="矩形: 圆角 42"/>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4" name="椭圆 9"/>
              <p:cNvSpPr/>
              <p:nvPr/>
            </p:nvSpPr>
            <p:spPr>
              <a:xfrm>
                <a:off x="8633687" y="5362849"/>
                <a:ext cx="235402" cy="235401"/>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0" name="文本框 29"/>
            <p:cNvSpPr txBox="1"/>
            <p:nvPr/>
          </p:nvSpPr>
          <p:spPr>
            <a:xfrm>
              <a:off x="4871127" y="2882213"/>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58" name="组合 57"/>
          <p:cNvGrpSpPr/>
          <p:nvPr/>
        </p:nvGrpSpPr>
        <p:grpSpPr>
          <a:xfrm>
            <a:off x="4695370" y="3846286"/>
            <a:ext cx="2834143" cy="1756228"/>
            <a:chOff x="4695370" y="4122057"/>
            <a:chExt cx="2834143" cy="1756228"/>
          </a:xfrm>
        </p:grpSpPr>
        <p:sp>
          <p:nvSpPr>
            <p:cNvPr id="18" name="矩形 17"/>
            <p:cNvSpPr/>
            <p:nvPr/>
          </p:nvSpPr>
          <p:spPr>
            <a:xfrm>
              <a:off x="4695370" y="4122057"/>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5" name="组合 44"/>
            <p:cNvGrpSpPr/>
            <p:nvPr/>
          </p:nvGrpSpPr>
          <p:grpSpPr>
            <a:xfrm>
              <a:off x="4876074" y="4307678"/>
              <a:ext cx="435428" cy="435428"/>
              <a:chOff x="8533674" y="5262836"/>
              <a:chExt cx="435428" cy="435428"/>
            </a:xfrm>
          </p:grpSpPr>
          <p:sp>
            <p:nvSpPr>
              <p:cNvPr id="46" name="矩形: 圆角 45"/>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椭圆 21"/>
              <p:cNvSpPr/>
              <p:nvPr/>
            </p:nvSpPr>
            <p:spPr>
              <a:xfrm>
                <a:off x="8644739" y="5362849"/>
                <a:ext cx="213298" cy="235402"/>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1" name="文本框 30"/>
            <p:cNvSpPr txBox="1"/>
            <p:nvPr/>
          </p:nvSpPr>
          <p:spPr>
            <a:xfrm>
              <a:off x="4871127" y="4922597"/>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56" name="组合 55"/>
          <p:cNvGrpSpPr/>
          <p:nvPr/>
        </p:nvGrpSpPr>
        <p:grpSpPr>
          <a:xfrm>
            <a:off x="8157027" y="1799772"/>
            <a:ext cx="2834143" cy="1756228"/>
            <a:chOff x="8157027" y="2075543"/>
            <a:chExt cx="2834143" cy="1756228"/>
          </a:xfrm>
        </p:grpSpPr>
        <p:sp>
          <p:nvSpPr>
            <p:cNvPr id="7" name="矩形 6"/>
            <p:cNvSpPr/>
            <p:nvPr/>
          </p:nvSpPr>
          <p:spPr>
            <a:xfrm>
              <a:off x="8157027" y="2075543"/>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8" name="组合 47"/>
            <p:cNvGrpSpPr/>
            <p:nvPr/>
          </p:nvGrpSpPr>
          <p:grpSpPr>
            <a:xfrm>
              <a:off x="8344988" y="2261164"/>
              <a:ext cx="435428" cy="435428"/>
              <a:chOff x="8533674" y="5262836"/>
              <a:chExt cx="435428" cy="435428"/>
            </a:xfrm>
          </p:grpSpPr>
          <p:sp>
            <p:nvSpPr>
              <p:cNvPr id="49" name="矩形: 圆角 48"/>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12"/>
              <p:cNvSpPr/>
              <p:nvPr/>
            </p:nvSpPr>
            <p:spPr>
              <a:xfrm>
                <a:off x="8652834" y="5362849"/>
                <a:ext cx="197107" cy="23540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2" name="文本框 31"/>
            <p:cNvSpPr txBox="1"/>
            <p:nvPr/>
          </p:nvSpPr>
          <p:spPr>
            <a:xfrm>
              <a:off x="8344988" y="2882213"/>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59" name="组合 58"/>
          <p:cNvGrpSpPr/>
          <p:nvPr/>
        </p:nvGrpSpPr>
        <p:grpSpPr>
          <a:xfrm>
            <a:off x="8157027" y="3846286"/>
            <a:ext cx="2834143" cy="1756228"/>
            <a:chOff x="8157027" y="4122057"/>
            <a:chExt cx="2834143" cy="1756228"/>
          </a:xfrm>
        </p:grpSpPr>
        <p:sp>
          <p:nvSpPr>
            <p:cNvPr id="19" name="矩形 18"/>
            <p:cNvSpPr/>
            <p:nvPr/>
          </p:nvSpPr>
          <p:spPr>
            <a:xfrm>
              <a:off x="8157027" y="4122057"/>
              <a:ext cx="2834143" cy="1756228"/>
            </a:xfrm>
            <a:prstGeom prst="rect">
              <a:avLst/>
            </a:pr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1" name="组合 50"/>
            <p:cNvGrpSpPr/>
            <p:nvPr/>
          </p:nvGrpSpPr>
          <p:grpSpPr>
            <a:xfrm>
              <a:off x="8344988" y="4307678"/>
              <a:ext cx="435428" cy="435428"/>
              <a:chOff x="8533674" y="5262836"/>
              <a:chExt cx="435428" cy="435428"/>
            </a:xfrm>
          </p:grpSpPr>
          <p:sp>
            <p:nvSpPr>
              <p:cNvPr id="52" name="矩形: 圆角 51"/>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24"/>
              <p:cNvSpPr/>
              <p:nvPr/>
            </p:nvSpPr>
            <p:spPr>
              <a:xfrm>
                <a:off x="8633687" y="5366497"/>
                <a:ext cx="235402" cy="228105"/>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 name="文本框 32"/>
            <p:cNvSpPr txBox="1"/>
            <p:nvPr/>
          </p:nvSpPr>
          <p:spPr>
            <a:xfrm>
              <a:off x="8344988" y="4922597"/>
              <a:ext cx="2526213" cy="830997"/>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cxnSp>
        <p:nvCxnSpPr>
          <p:cNvPr id="60" name="直接连接符 59"/>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1"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步骤控制</a:t>
            </a:r>
          </a:p>
        </p:txBody>
      </p:sp>
      <p:cxnSp>
        <p:nvCxnSpPr>
          <p:cNvPr id="62" name="直接连接符 61"/>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 name="TextBox 19"/>
          <p:cNvSpPr txBox="1"/>
          <p:nvPr/>
        </p:nvSpPr>
        <p:spPr>
          <a:xfrm>
            <a:off x="1910397" y="2020711"/>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营销管理把控</a:t>
            </a:r>
            <a:endParaRPr lang="en-US" sz="2000" dirty="0">
              <a:latin typeface="+mn-ea"/>
            </a:endParaRPr>
          </a:p>
        </p:txBody>
      </p:sp>
      <p:sp>
        <p:nvSpPr>
          <p:cNvPr id="64" name="TextBox 19"/>
          <p:cNvSpPr txBox="1"/>
          <p:nvPr/>
        </p:nvSpPr>
        <p:spPr>
          <a:xfrm>
            <a:off x="5330649" y="2020711"/>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业务拓展控制</a:t>
            </a:r>
            <a:endParaRPr lang="en-US" sz="2000" dirty="0">
              <a:latin typeface="+mn-ea"/>
            </a:endParaRPr>
          </a:p>
        </p:txBody>
      </p:sp>
      <p:sp>
        <p:nvSpPr>
          <p:cNvPr id="65" name="TextBox 19"/>
          <p:cNvSpPr txBox="1"/>
          <p:nvPr/>
        </p:nvSpPr>
        <p:spPr>
          <a:xfrm>
            <a:off x="8787806" y="2020711"/>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客户合作监督</a:t>
            </a:r>
            <a:endParaRPr lang="en-US" sz="2000" dirty="0">
              <a:latin typeface="+mn-ea"/>
            </a:endParaRPr>
          </a:p>
        </p:txBody>
      </p:sp>
      <p:sp>
        <p:nvSpPr>
          <p:cNvPr id="66" name="TextBox 19"/>
          <p:cNvSpPr txBox="1"/>
          <p:nvPr/>
        </p:nvSpPr>
        <p:spPr>
          <a:xfrm>
            <a:off x="1910397" y="406867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渠道拓展管理</a:t>
            </a:r>
            <a:endParaRPr lang="en-US" sz="2000" dirty="0">
              <a:latin typeface="+mn-ea"/>
            </a:endParaRPr>
          </a:p>
        </p:txBody>
      </p:sp>
      <p:sp>
        <p:nvSpPr>
          <p:cNvPr id="67" name="TextBox 19"/>
          <p:cNvSpPr txBox="1"/>
          <p:nvPr/>
        </p:nvSpPr>
        <p:spPr>
          <a:xfrm>
            <a:off x="5330649" y="406867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团队合作把控</a:t>
            </a:r>
            <a:endParaRPr lang="en-US" sz="2000" dirty="0">
              <a:latin typeface="+mn-ea"/>
            </a:endParaRPr>
          </a:p>
        </p:txBody>
      </p:sp>
      <p:sp>
        <p:nvSpPr>
          <p:cNvPr id="68" name="TextBox 19"/>
          <p:cNvSpPr txBox="1"/>
          <p:nvPr/>
        </p:nvSpPr>
        <p:spPr>
          <a:xfrm>
            <a:off x="8787806" y="406867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项目实施管控</a:t>
            </a:r>
            <a:endParaRPr lang="en-US" sz="2000" dirty="0">
              <a:latin typeface="+mn-ea"/>
            </a:endParaRPr>
          </a:p>
        </p:txBody>
      </p:sp>
    </p:spTree>
    <p:extLst>
      <p:ext uri="{BB962C8B-B14F-4D97-AF65-F5344CB8AC3E}">
        <p14:creationId xmlns:p14="http://schemas.microsoft.com/office/powerpoint/2010/main" val="34468148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 calcmode="lin" valueType="num">
                                      <p:cBhvr>
                                        <p:cTn id="9" dur="500" fill="hold"/>
                                        <p:tgtEl>
                                          <p:spTgt spid="54"/>
                                        </p:tgtEl>
                                        <p:attrNameLst>
                                          <p:attrName>style.rotation</p:attrName>
                                        </p:attrNameLst>
                                      </p:cBhvr>
                                      <p:tavLst>
                                        <p:tav tm="0">
                                          <p:val>
                                            <p:fltVal val="360"/>
                                          </p:val>
                                        </p:tav>
                                        <p:tav tm="100000">
                                          <p:val>
                                            <p:fltVal val="0"/>
                                          </p:val>
                                        </p:tav>
                                      </p:tavLst>
                                    </p:anim>
                                    <p:animEffect transition="in" filter="fade">
                                      <p:cBhvr>
                                        <p:cTn id="10" dur="500"/>
                                        <p:tgtEl>
                                          <p:spTgt spid="54"/>
                                        </p:tgtEl>
                                      </p:cBhvr>
                                    </p:animEffect>
                                  </p:childTnLst>
                                </p:cTn>
                              </p:par>
                              <p:par>
                                <p:cTn id="11" presetID="49" presetClass="entr" presetSubtype="0" decel="100000" fill="hold" nodeType="withEffect">
                                  <p:stCondLst>
                                    <p:cond delay="250"/>
                                  </p:stCondLst>
                                  <p:childTnLst>
                                    <p:set>
                                      <p:cBhvr>
                                        <p:cTn id="12" dur="1" fill="hold">
                                          <p:stCondLst>
                                            <p:cond delay="0"/>
                                          </p:stCondLst>
                                        </p:cTn>
                                        <p:tgtEl>
                                          <p:spTgt spid="55"/>
                                        </p:tgtEl>
                                        <p:attrNameLst>
                                          <p:attrName>style.visibility</p:attrName>
                                        </p:attrNameLst>
                                      </p:cBhvr>
                                      <p:to>
                                        <p:strVal val="visible"/>
                                      </p:to>
                                    </p:set>
                                    <p:anim calcmode="lin" valueType="num">
                                      <p:cBhvr>
                                        <p:cTn id="13" dur="500" fill="hold"/>
                                        <p:tgtEl>
                                          <p:spTgt spid="55"/>
                                        </p:tgtEl>
                                        <p:attrNameLst>
                                          <p:attrName>ppt_w</p:attrName>
                                        </p:attrNameLst>
                                      </p:cBhvr>
                                      <p:tavLst>
                                        <p:tav tm="0">
                                          <p:val>
                                            <p:fltVal val="0"/>
                                          </p:val>
                                        </p:tav>
                                        <p:tav tm="100000">
                                          <p:val>
                                            <p:strVal val="#ppt_w"/>
                                          </p:val>
                                        </p:tav>
                                      </p:tavLst>
                                    </p:anim>
                                    <p:anim calcmode="lin" valueType="num">
                                      <p:cBhvr>
                                        <p:cTn id="14" dur="500" fill="hold"/>
                                        <p:tgtEl>
                                          <p:spTgt spid="55"/>
                                        </p:tgtEl>
                                        <p:attrNameLst>
                                          <p:attrName>ppt_h</p:attrName>
                                        </p:attrNameLst>
                                      </p:cBhvr>
                                      <p:tavLst>
                                        <p:tav tm="0">
                                          <p:val>
                                            <p:fltVal val="0"/>
                                          </p:val>
                                        </p:tav>
                                        <p:tav tm="100000">
                                          <p:val>
                                            <p:strVal val="#ppt_h"/>
                                          </p:val>
                                        </p:tav>
                                      </p:tavLst>
                                    </p:anim>
                                    <p:anim calcmode="lin" valueType="num">
                                      <p:cBhvr>
                                        <p:cTn id="15" dur="500" fill="hold"/>
                                        <p:tgtEl>
                                          <p:spTgt spid="55"/>
                                        </p:tgtEl>
                                        <p:attrNameLst>
                                          <p:attrName>style.rotation</p:attrName>
                                        </p:attrNameLst>
                                      </p:cBhvr>
                                      <p:tavLst>
                                        <p:tav tm="0">
                                          <p:val>
                                            <p:fltVal val="360"/>
                                          </p:val>
                                        </p:tav>
                                        <p:tav tm="100000">
                                          <p:val>
                                            <p:fltVal val="0"/>
                                          </p:val>
                                        </p:tav>
                                      </p:tavLst>
                                    </p:anim>
                                    <p:animEffect transition="in" filter="fade">
                                      <p:cBhvr>
                                        <p:cTn id="16" dur="500"/>
                                        <p:tgtEl>
                                          <p:spTgt spid="55"/>
                                        </p:tgtEl>
                                      </p:cBhvr>
                                    </p:animEffect>
                                  </p:childTnLst>
                                </p:cTn>
                              </p:par>
                              <p:par>
                                <p:cTn id="17" presetID="49" presetClass="entr" presetSubtype="0" decel="100000" fill="hold" nodeType="withEffect">
                                  <p:stCondLst>
                                    <p:cond delay="500"/>
                                  </p:stCondLst>
                                  <p:childTnLst>
                                    <p:set>
                                      <p:cBhvr>
                                        <p:cTn id="18" dur="1" fill="hold">
                                          <p:stCondLst>
                                            <p:cond delay="0"/>
                                          </p:stCondLst>
                                        </p:cTn>
                                        <p:tgtEl>
                                          <p:spTgt spid="56"/>
                                        </p:tgtEl>
                                        <p:attrNameLst>
                                          <p:attrName>style.visibility</p:attrName>
                                        </p:attrNameLst>
                                      </p:cBhvr>
                                      <p:to>
                                        <p:strVal val="visible"/>
                                      </p:to>
                                    </p:set>
                                    <p:anim calcmode="lin" valueType="num">
                                      <p:cBhvr>
                                        <p:cTn id="19" dur="500" fill="hold"/>
                                        <p:tgtEl>
                                          <p:spTgt spid="56"/>
                                        </p:tgtEl>
                                        <p:attrNameLst>
                                          <p:attrName>ppt_w</p:attrName>
                                        </p:attrNameLst>
                                      </p:cBhvr>
                                      <p:tavLst>
                                        <p:tav tm="0">
                                          <p:val>
                                            <p:fltVal val="0"/>
                                          </p:val>
                                        </p:tav>
                                        <p:tav tm="100000">
                                          <p:val>
                                            <p:strVal val="#ppt_w"/>
                                          </p:val>
                                        </p:tav>
                                      </p:tavLst>
                                    </p:anim>
                                    <p:anim calcmode="lin" valueType="num">
                                      <p:cBhvr>
                                        <p:cTn id="20" dur="500" fill="hold"/>
                                        <p:tgtEl>
                                          <p:spTgt spid="56"/>
                                        </p:tgtEl>
                                        <p:attrNameLst>
                                          <p:attrName>ppt_h</p:attrName>
                                        </p:attrNameLst>
                                      </p:cBhvr>
                                      <p:tavLst>
                                        <p:tav tm="0">
                                          <p:val>
                                            <p:fltVal val="0"/>
                                          </p:val>
                                        </p:tav>
                                        <p:tav tm="100000">
                                          <p:val>
                                            <p:strVal val="#ppt_h"/>
                                          </p:val>
                                        </p:tav>
                                      </p:tavLst>
                                    </p:anim>
                                    <p:anim calcmode="lin" valueType="num">
                                      <p:cBhvr>
                                        <p:cTn id="21" dur="500" fill="hold"/>
                                        <p:tgtEl>
                                          <p:spTgt spid="56"/>
                                        </p:tgtEl>
                                        <p:attrNameLst>
                                          <p:attrName>style.rotation</p:attrName>
                                        </p:attrNameLst>
                                      </p:cBhvr>
                                      <p:tavLst>
                                        <p:tav tm="0">
                                          <p:val>
                                            <p:fltVal val="360"/>
                                          </p:val>
                                        </p:tav>
                                        <p:tav tm="100000">
                                          <p:val>
                                            <p:fltVal val="0"/>
                                          </p:val>
                                        </p:tav>
                                      </p:tavLst>
                                    </p:anim>
                                    <p:animEffect transition="in" filter="fade">
                                      <p:cBhvr>
                                        <p:cTn id="22" dur="500"/>
                                        <p:tgtEl>
                                          <p:spTgt spid="56"/>
                                        </p:tgtEl>
                                      </p:cBhvr>
                                    </p:animEffect>
                                  </p:childTnLst>
                                </p:cTn>
                              </p:par>
                              <p:par>
                                <p:cTn id="23" presetID="49" presetClass="entr" presetSubtype="0" decel="100000" fill="hold" nodeType="withEffect">
                                  <p:stCondLst>
                                    <p:cond delay="75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 calcmode="lin" valueType="num">
                                      <p:cBhvr>
                                        <p:cTn id="27" dur="500" fill="hold"/>
                                        <p:tgtEl>
                                          <p:spTgt spid="57"/>
                                        </p:tgtEl>
                                        <p:attrNameLst>
                                          <p:attrName>style.rotation</p:attrName>
                                        </p:attrNameLst>
                                      </p:cBhvr>
                                      <p:tavLst>
                                        <p:tav tm="0">
                                          <p:val>
                                            <p:fltVal val="360"/>
                                          </p:val>
                                        </p:tav>
                                        <p:tav tm="100000">
                                          <p:val>
                                            <p:fltVal val="0"/>
                                          </p:val>
                                        </p:tav>
                                      </p:tavLst>
                                    </p:anim>
                                    <p:animEffect transition="in" filter="fade">
                                      <p:cBhvr>
                                        <p:cTn id="28" dur="500"/>
                                        <p:tgtEl>
                                          <p:spTgt spid="57"/>
                                        </p:tgtEl>
                                      </p:cBhvr>
                                    </p:animEffect>
                                  </p:childTnLst>
                                </p:cTn>
                              </p:par>
                              <p:par>
                                <p:cTn id="29" presetID="49" presetClass="entr" presetSubtype="0" decel="100000" fill="hold" nodeType="withEffect">
                                  <p:stCondLst>
                                    <p:cond delay="1000"/>
                                  </p:stCondLst>
                                  <p:childTnLst>
                                    <p:set>
                                      <p:cBhvr>
                                        <p:cTn id="30" dur="1" fill="hold">
                                          <p:stCondLst>
                                            <p:cond delay="0"/>
                                          </p:stCondLst>
                                        </p:cTn>
                                        <p:tgtEl>
                                          <p:spTgt spid="58"/>
                                        </p:tgtEl>
                                        <p:attrNameLst>
                                          <p:attrName>style.visibility</p:attrName>
                                        </p:attrNameLst>
                                      </p:cBhvr>
                                      <p:to>
                                        <p:strVal val="visible"/>
                                      </p:to>
                                    </p:set>
                                    <p:anim calcmode="lin" valueType="num">
                                      <p:cBhvr>
                                        <p:cTn id="31" dur="500" fill="hold"/>
                                        <p:tgtEl>
                                          <p:spTgt spid="58"/>
                                        </p:tgtEl>
                                        <p:attrNameLst>
                                          <p:attrName>ppt_w</p:attrName>
                                        </p:attrNameLst>
                                      </p:cBhvr>
                                      <p:tavLst>
                                        <p:tav tm="0">
                                          <p:val>
                                            <p:fltVal val="0"/>
                                          </p:val>
                                        </p:tav>
                                        <p:tav tm="100000">
                                          <p:val>
                                            <p:strVal val="#ppt_w"/>
                                          </p:val>
                                        </p:tav>
                                      </p:tavLst>
                                    </p:anim>
                                    <p:anim calcmode="lin" valueType="num">
                                      <p:cBhvr>
                                        <p:cTn id="32" dur="500" fill="hold"/>
                                        <p:tgtEl>
                                          <p:spTgt spid="58"/>
                                        </p:tgtEl>
                                        <p:attrNameLst>
                                          <p:attrName>ppt_h</p:attrName>
                                        </p:attrNameLst>
                                      </p:cBhvr>
                                      <p:tavLst>
                                        <p:tav tm="0">
                                          <p:val>
                                            <p:fltVal val="0"/>
                                          </p:val>
                                        </p:tav>
                                        <p:tav tm="100000">
                                          <p:val>
                                            <p:strVal val="#ppt_h"/>
                                          </p:val>
                                        </p:tav>
                                      </p:tavLst>
                                    </p:anim>
                                    <p:anim calcmode="lin" valueType="num">
                                      <p:cBhvr>
                                        <p:cTn id="33" dur="500" fill="hold"/>
                                        <p:tgtEl>
                                          <p:spTgt spid="58"/>
                                        </p:tgtEl>
                                        <p:attrNameLst>
                                          <p:attrName>style.rotation</p:attrName>
                                        </p:attrNameLst>
                                      </p:cBhvr>
                                      <p:tavLst>
                                        <p:tav tm="0">
                                          <p:val>
                                            <p:fltVal val="360"/>
                                          </p:val>
                                        </p:tav>
                                        <p:tav tm="100000">
                                          <p:val>
                                            <p:fltVal val="0"/>
                                          </p:val>
                                        </p:tav>
                                      </p:tavLst>
                                    </p:anim>
                                    <p:animEffect transition="in" filter="fade">
                                      <p:cBhvr>
                                        <p:cTn id="34" dur="500"/>
                                        <p:tgtEl>
                                          <p:spTgt spid="58"/>
                                        </p:tgtEl>
                                      </p:cBhvr>
                                    </p:animEffect>
                                  </p:childTnLst>
                                </p:cTn>
                              </p:par>
                              <p:par>
                                <p:cTn id="35" presetID="49" presetClass="entr" presetSubtype="0" decel="100000" fill="hold" nodeType="withEffect">
                                  <p:stCondLst>
                                    <p:cond delay="1250"/>
                                  </p:stCondLst>
                                  <p:childTnLst>
                                    <p:set>
                                      <p:cBhvr>
                                        <p:cTn id="36" dur="1" fill="hold">
                                          <p:stCondLst>
                                            <p:cond delay="0"/>
                                          </p:stCondLst>
                                        </p:cTn>
                                        <p:tgtEl>
                                          <p:spTgt spid="59"/>
                                        </p:tgtEl>
                                        <p:attrNameLst>
                                          <p:attrName>style.visibility</p:attrName>
                                        </p:attrNameLst>
                                      </p:cBhvr>
                                      <p:to>
                                        <p:strVal val="visible"/>
                                      </p:to>
                                    </p:set>
                                    <p:anim calcmode="lin" valueType="num">
                                      <p:cBhvr>
                                        <p:cTn id="37" dur="500" fill="hold"/>
                                        <p:tgtEl>
                                          <p:spTgt spid="59"/>
                                        </p:tgtEl>
                                        <p:attrNameLst>
                                          <p:attrName>ppt_w</p:attrName>
                                        </p:attrNameLst>
                                      </p:cBhvr>
                                      <p:tavLst>
                                        <p:tav tm="0">
                                          <p:val>
                                            <p:fltVal val="0"/>
                                          </p:val>
                                        </p:tav>
                                        <p:tav tm="100000">
                                          <p:val>
                                            <p:strVal val="#ppt_w"/>
                                          </p:val>
                                        </p:tav>
                                      </p:tavLst>
                                    </p:anim>
                                    <p:anim calcmode="lin" valueType="num">
                                      <p:cBhvr>
                                        <p:cTn id="38" dur="500" fill="hold"/>
                                        <p:tgtEl>
                                          <p:spTgt spid="59"/>
                                        </p:tgtEl>
                                        <p:attrNameLst>
                                          <p:attrName>ppt_h</p:attrName>
                                        </p:attrNameLst>
                                      </p:cBhvr>
                                      <p:tavLst>
                                        <p:tav tm="0">
                                          <p:val>
                                            <p:fltVal val="0"/>
                                          </p:val>
                                        </p:tav>
                                        <p:tav tm="100000">
                                          <p:val>
                                            <p:strVal val="#ppt_h"/>
                                          </p:val>
                                        </p:tav>
                                      </p:tavLst>
                                    </p:anim>
                                    <p:anim calcmode="lin" valueType="num">
                                      <p:cBhvr>
                                        <p:cTn id="39" dur="500" fill="hold"/>
                                        <p:tgtEl>
                                          <p:spTgt spid="59"/>
                                        </p:tgtEl>
                                        <p:attrNameLst>
                                          <p:attrName>style.rotation</p:attrName>
                                        </p:attrNameLst>
                                      </p:cBhvr>
                                      <p:tavLst>
                                        <p:tav tm="0">
                                          <p:val>
                                            <p:fltVal val="360"/>
                                          </p:val>
                                        </p:tav>
                                        <p:tav tm="100000">
                                          <p:val>
                                            <p:fltVal val="0"/>
                                          </p:val>
                                        </p:tav>
                                      </p:tavLst>
                                    </p:anim>
                                    <p:animEffect transition="in" filter="fade">
                                      <p:cBhvr>
                                        <p:cTn id="40" dur="500"/>
                                        <p:tgtEl>
                                          <p:spTgt spid="59"/>
                                        </p:tgtEl>
                                      </p:cBhvr>
                                    </p:animEffect>
                                  </p:childTnLst>
                                </p:cTn>
                              </p:par>
                              <p:par>
                                <p:cTn id="41" presetID="53" presetClass="entr" presetSubtype="16" fill="hold" grpId="0" nodeType="withEffect">
                                  <p:stCondLst>
                                    <p:cond delay="1250"/>
                                  </p:stCondLst>
                                  <p:childTnLst>
                                    <p:set>
                                      <p:cBhvr>
                                        <p:cTn id="42" dur="1" fill="hold">
                                          <p:stCondLst>
                                            <p:cond delay="0"/>
                                          </p:stCondLst>
                                        </p:cTn>
                                        <p:tgtEl>
                                          <p:spTgt spid="63"/>
                                        </p:tgtEl>
                                        <p:attrNameLst>
                                          <p:attrName>style.visibility</p:attrName>
                                        </p:attrNameLst>
                                      </p:cBhvr>
                                      <p:to>
                                        <p:strVal val="visible"/>
                                      </p:to>
                                    </p:set>
                                    <p:anim calcmode="lin" valueType="num">
                                      <p:cBhvr>
                                        <p:cTn id="43" dur="500" fill="hold"/>
                                        <p:tgtEl>
                                          <p:spTgt spid="63"/>
                                        </p:tgtEl>
                                        <p:attrNameLst>
                                          <p:attrName>ppt_w</p:attrName>
                                        </p:attrNameLst>
                                      </p:cBhvr>
                                      <p:tavLst>
                                        <p:tav tm="0">
                                          <p:val>
                                            <p:fltVal val="0"/>
                                          </p:val>
                                        </p:tav>
                                        <p:tav tm="100000">
                                          <p:val>
                                            <p:strVal val="#ppt_w"/>
                                          </p:val>
                                        </p:tav>
                                      </p:tavLst>
                                    </p:anim>
                                    <p:anim calcmode="lin" valueType="num">
                                      <p:cBhvr>
                                        <p:cTn id="44" dur="500" fill="hold"/>
                                        <p:tgtEl>
                                          <p:spTgt spid="63"/>
                                        </p:tgtEl>
                                        <p:attrNameLst>
                                          <p:attrName>ppt_h</p:attrName>
                                        </p:attrNameLst>
                                      </p:cBhvr>
                                      <p:tavLst>
                                        <p:tav tm="0">
                                          <p:val>
                                            <p:fltVal val="0"/>
                                          </p:val>
                                        </p:tav>
                                        <p:tav tm="100000">
                                          <p:val>
                                            <p:strVal val="#ppt_h"/>
                                          </p:val>
                                        </p:tav>
                                      </p:tavLst>
                                    </p:anim>
                                    <p:animEffect transition="in" filter="fade">
                                      <p:cBhvr>
                                        <p:cTn id="45" dur="500"/>
                                        <p:tgtEl>
                                          <p:spTgt spid="63"/>
                                        </p:tgtEl>
                                      </p:cBhvr>
                                    </p:animEffect>
                                  </p:childTnLst>
                                </p:cTn>
                              </p:par>
                              <p:par>
                                <p:cTn id="46" presetID="53" presetClass="entr" presetSubtype="16" fill="hold" grpId="0" nodeType="withEffect">
                                  <p:stCondLst>
                                    <p:cond delay="1250"/>
                                  </p:stCondLst>
                                  <p:childTnLst>
                                    <p:set>
                                      <p:cBhvr>
                                        <p:cTn id="47" dur="1" fill="hold">
                                          <p:stCondLst>
                                            <p:cond delay="0"/>
                                          </p:stCondLst>
                                        </p:cTn>
                                        <p:tgtEl>
                                          <p:spTgt spid="64"/>
                                        </p:tgtEl>
                                        <p:attrNameLst>
                                          <p:attrName>style.visibility</p:attrName>
                                        </p:attrNameLst>
                                      </p:cBhvr>
                                      <p:to>
                                        <p:strVal val="visible"/>
                                      </p:to>
                                    </p:set>
                                    <p:anim calcmode="lin" valueType="num">
                                      <p:cBhvr>
                                        <p:cTn id="48" dur="500" fill="hold"/>
                                        <p:tgtEl>
                                          <p:spTgt spid="64"/>
                                        </p:tgtEl>
                                        <p:attrNameLst>
                                          <p:attrName>ppt_w</p:attrName>
                                        </p:attrNameLst>
                                      </p:cBhvr>
                                      <p:tavLst>
                                        <p:tav tm="0">
                                          <p:val>
                                            <p:fltVal val="0"/>
                                          </p:val>
                                        </p:tav>
                                        <p:tav tm="100000">
                                          <p:val>
                                            <p:strVal val="#ppt_w"/>
                                          </p:val>
                                        </p:tav>
                                      </p:tavLst>
                                    </p:anim>
                                    <p:anim calcmode="lin" valueType="num">
                                      <p:cBhvr>
                                        <p:cTn id="49" dur="500" fill="hold"/>
                                        <p:tgtEl>
                                          <p:spTgt spid="64"/>
                                        </p:tgtEl>
                                        <p:attrNameLst>
                                          <p:attrName>ppt_h</p:attrName>
                                        </p:attrNameLst>
                                      </p:cBhvr>
                                      <p:tavLst>
                                        <p:tav tm="0">
                                          <p:val>
                                            <p:fltVal val="0"/>
                                          </p:val>
                                        </p:tav>
                                        <p:tav tm="100000">
                                          <p:val>
                                            <p:strVal val="#ppt_h"/>
                                          </p:val>
                                        </p:tav>
                                      </p:tavLst>
                                    </p:anim>
                                    <p:animEffect transition="in" filter="fade">
                                      <p:cBhvr>
                                        <p:cTn id="50" dur="500"/>
                                        <p:tgtEl>
                                          <p:spTgt spid="64"/>
                                        </p:tgtEl>
                                      </p:cBhvr>
                                    </p:animEffect>
                                  </p:childTnLst>
                                </p:cTn>
                              </p:par>
                              <p:par>
                                <p:cTn id="51" presetID="53" presetClass="entr" presetSubtype="16" fill="hold" grpId="0" nodeType="withEffect">
                                  <p:stCondLst>
                                    <p:cond delay="1250"/>
                                  </p:stCondLst>
                                  <p:childTnLst>
                                    <p:set>
                                      <p:cBhvr>
                                        <p:cTn id="52" dur="1" fill="hold">
                                          <p:stCondLst>
                                            <p:cond delay="0"/>
                                          </p:stCondLst>
                                        </p:cTn>
                                        <p:tgtEl>
                                          <p:spTgt spid="65"/>
                                        </p:tgtEl>
                                        <p:attrNameLst>
                                          <p:attrName>style.visibility</p:attrName>
                                        </p:attrNameLst>
                                      </p:cBhvr>
                                      <p:to>
                                        <p:strVal val="visible"/>
                                      </p:to>
                                    </p:set>
                                    <p:anim calcmode="lin" valueType="num">
                                      <p:cBhvr>
                                        <p:cTn id="53" dur="500" fill="hold"/>
                                        <p:tgtEl>
                                          <p:spTgt spid="65"/>
                                        </p:tgtEl>
                                        <p:attrNameLst>
                                          <p:attrName>ppt_w</p:attrName>
                                        </p:attrNameLst>
                                      </p:cBhvr>
                                      <p:tavLst>
                                        <p:tav tm="0">
                                          <p:val>
                                            <p:fltVal val="0"/>
                                          </p:val>
                                        </p:tav>
                                        <p:tav tm="100000">
                                          <p:val>
                                            <p:strVal val="#ppt_w"/>
                                          </p:val>
                                        </p:tav>
                                      </p:tavLst>
                                    </p:anim>
                                    <p:anim calcmode="lin" valueType="num">
                                      <p:cBhvr>
                                        <p:cTn id="54" dur="500" fill="hold"/>
                                        <p:tgtEl>
                                          <p:spTgt spid="65"/>
                                        </p:tgtEl>
                                        <p:attrNameLst>
                                          <p:attrName>ppt_h</p:attrName>
                                        </p:attrNameLst>
                                      </p:cBhvr>
                                      <p:tavLst>
                                        <p:tav tm="0">
                                          <p:val>
                                            <p:fltVal val="0"/>
                                          </p:val>
                                        </p:tav>
                                        <p:tav tm="100000">
                                          <p:val>
                                            <p:strVal val="#ppt_h"/>
                                          </p:val>
                                        </p:tav>
                                      </p:tavLst>
                                    </p:anim>
                                    <p:animEffect transition="in" filter="fade">
                                      <p:cBhvr>
                                        <p:cTn id="55" dur="500"/>
                                        <p:tgtEl>
                                          <p:spTgt spid="65"/>
                                        </p:tgtEl>
                                      </p:cBhvr>
                                    </p:animEffect>
                                  </p:childTnLst>
                                </p:cTn>
                              </p:par>
                              <p:par>
                                <p:cTn id="56" presetID="53" presetClass="entr" presetSubtype="16" fill="hold" grpId="0" nodeType="withEffect">
                                  <p:stCondLst>
                                    <p:cond delay="1250"/>
                                  </p:stCondLst>
                                  <p:childTnLst>
                                    <p:set>
                                      <p:cBhvr>
                                        <p:cTn id="57" dur="1" fill="hold">
                                          <p:stCondLst>
                                            <p:cond delay="0"/>
                                          </p:stCondLst>
                                        </p:cTn>
                                        <p:tgtEl>
                                          <p:spTgt spid="68"/>
                                        </p:tgtEl>
                                        <p:attrNameLst>
                                          <p:attrName>style.visibility</p:attrName>
                                        </p:attrNameLst>
                                      </p:cBhvr>
                                      <p:to>
                                        <p:strVal val="visible"/>
                                      </p:to>
                                    </p:set>
                                    <p:anim calcmode="lin" valueType="num">
                                      <p:cBhvr>
                                        <p:cTn id="58" dur="500" fill="hold"/>
                                        <p:tgtEl>
                                          <p:spTgt spid="68"/>
                                        </p:tgtEl>
                                        <p:attrNameLst>
                                          <p:attrName>ppt_w</p:attrName>
                                        </p:attrNameLst>
                                      </p:cBhvr>
                                      <p:tavLst>
                                        <p:tav tm="0">
                                          <p:val>
                                            <p:fltVal val="0"/>
                                          </p:val>
                                        </p:tav>
                                        <p:tav tm="100000">
                                          <p:val>
                                            <p:strVal val="#ppt_w"/>
                                          </p:val>
                                        </p:tav>
                                      </p:tavLst>
                                    </p:anim>
                                    <p:anim calcmode="lin" valueType="num">
                                      <p:cBhvr>
                                        <p:cTn id="59" dur="500" fill="hold"/>
                                        <p:tgtEl>
                                          <p:spTgt spid="68"/>
                                        </p:tgtEl>
                                        <p:attrNameLst>
                                          <p:attrName>ppt_h</p:attrName>
                                        </p:attrNameLst>
                                      </p:cBhvr>
                                      <p:tavLst>
                                        <p:tav tm="0">
                                          <p:val>
                                            <p:fltVal val="0"/>
                                          </p:val>
                                        </p:tav>
                                        <p:tav tm="100000">
                                          <p:val>
                                            <p:strVal val="#ppt_h"/>
                                          </p:val>
                                        </p:tav>
                                      </p:tavLst>
                                    </p:anim>
                                    <p:animEffect transition="in" filter="fade">
                                      <p:cBhvr>
                                        <p:cTn id="60" dur="500"/>
                                        <p:tgtEl>
                                          <p:spTgt spid="68"/>
                                        </p:tgtEl>
                                      </p:cBhvr>
                                    </p:animEffect>
                                  </p:childTnLst>
                                </p:cTn>
                              </p:par>
                              <p:par>
                                <p:cTn id="61" presetID="53" presetClass="entr" presetSubtype="16" fill="hold" grpId="0" nodeType="withEffect">
                                  <p:stCondLst>
                                    <p:cond delay="1250"/>
                                  </p:stCondLst>
                                  <p:childTnLst>
                                    <p:set>
                                      <p:cBhvr>
                                        <p:cTn id="62" dur="1" fill="hold">
                                          <p:stCondLst>
                                            <p:cond delay="0"/>
                                          </p:stCondLst>
                                        </p:cTn>
                                        <p:tgtEl>
                                          <p:spTgt spid="67"/>
                                        </p:tgtEl>
                                        <p:attrNameLst>
                                          <p:attrName>style.visibility</p:attrName>
                                        </p:attrNameLst>
                                      </p:cBhvr>
                                      <p:to>
                                        <p:strVal val="visible"/>
                                      </p:to>
                                    </p:set>
                                    <p:anim calcmode="lin" valueType="num">
                                      <p:cBhvr>
                                        <p:cTn id="63" dur="500" fill="hold"/>
                                        <p:tgtEl>
                                          <p:spTgt spid="67"/>
                                        </p:tgtEl>
                                        <p:attrNameLst>
                                          <p:attrName>ppt_w</p:attrName>
                                        </p:attrNameLst>
                                      </p:cBhvr>
                                      <p:tavLst>
                                        <p:tav tm="0">
                                          <p:val>
                                            <p:fltVal val="0"/>
                                          </p:val>
                                        </p:tav>
                                        <p:tav tm="100000">
                                          <p:val>
                                            <p:strVal val="#ppt_w"/>
                                          </p:val>
                                        </p:tav>
                                      </p:tavLst>
                                    </p:anim>
                                    <p:anim calcmode="lin" valueType="num">
                                      <p:cBhvr>
                                        <p:cTn id="64" dur="500" fill="hold"/>
                                        <p:tgtEl>
                                          <p:spTgt spid="67"/>
                                        </p:tgtEl>
                                        <p:attrNameLst>
                                          <p:attrName>ppt_h</p:attrName>
                                        </p:attrNameLst>
                                      </p:cBhvr>
                                      <p:tavLst>
                                        <p:tav tm="0">
                                          <p:val>
                                            <p:fltVal val="0"/>
                                          </p:val>
                                        </p:tav>
                                        <p:tav tm="100000">
                                          <p:val>
                                            <p:strVal val="#ppt_h"/>
                                          </p:val>
                                        </p:tav>
                                      </p:tavLst>
                                    </p:anim>
                                    <p:animEffect transition="in" filter="fade">
                                      <p:cBhvr>
                                        <p:cTn id="65" dur="500"/>
                                        <p:tgtEl>
                                          <p:spTgt spid="67"/>
                                        </p:tgtEl>
                                      </p:cBhvr>
                                    </p:animEffect>
                                  </p:childTnLst>
                                </p:cTn>
                              </p:par>
                              <p:par>
                                <p:cTn id="66" presetID="53" presetClass="entr" presetSubtype="16" fill="hold" grpId="0" nodeType="withEffect">
                                  <p:stCondLst>
                                    <p:cond delay="1250"/>
                                  </p:stCondLst>
                                  <p:childTnLst>
                                    <p:set>
                                      <p:cBhvr>
                                        <p:cTn id="67" dur="1" fill="hold">
                                          <p:stCondLst>
                                            <p:cond delay="0"/>
                                          </p:stCondLst>
                                        </p:cTn>
                                        <p:tgtEl>
                                          <p:spTgt spid="66"/>
                                        </p:tgtEl>
                                        <p:attrNameLst>
                                          <p:attrName>style.visibility</p:attrName>
                                        </p:attrNameLst>
                                      </p:cBhvr>
                                      <p:to>
                                        <p:strVal val="visible"/>
                                      </p:to>
                                    </p:set>
                                    <p:anim calcmode="lin" valueType="num">
                                      <p:cBhvr>
                                        <p:cTn id="68" dur="500" fill="hold"/>
                                        <p:tgtEl>
                                          <p:spTgt spid="66"/>
                                        </p:tgtEl>
                                        <p:attrNameLst>
                                          <p:attrName>ppt_w</p:attrName>
                                        </p:attrNameLst>
                                      </p:cBhvr>
                                      <p:tavLst>
                                        <p:tav tm="0">
                                          <p:val>
                                            <p:fltVal val="0"/>
                                          </p:val>
                                        </p:tav>
                                        <p:tav tm="100000">
                                          <p:val>
                                            <p:strVal val="#ppt_w"/>
                                          </p:val>
                                        </p:tav>
                                      </p:tavLst>
                                    </p:anim>
                                    <p:anim calcmode="lin" valueType="num">
                                      <p:cBhvr>
                                        <p:cTn id="69" dur="500" fill="hold"/>
                                        <p:tgtEl>
                                          <p:spTgt spid="66"/>
                                        </p:tgtEl>
                                        <p:attrNameLst>
                                          <p:attrName>ppt_h</p:attrName>
                                        </p:attrNameLst>
                                      </p:cBhvr>
                                      <p:tavLst>
                                        <p:tav tm="0">
                                          <p:val>
                                            <p:fltVal val="0"/>
                                          </p:val>
                                        </p:tav>
                                        <p:tav tm="100000">
                                          <p:val>
                                            <p:strVal val="#ppt_h"/>
                                          </p:val>
                                        </p:tav>
                                      </p:tavLst>
                                    </p:anim>
                                    <p:animEffect transition="in" filter="fade">
                                      <p:cBhvr>
                                        <p:cTn id="7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ïŝľîḋè"/>
          <p:cNvSpPr/>
          <p:nvPr/>
        </p:nvSpPr>
        <p:spPr>
          <a:xfrm>
            <a:off x="2251291" y="1900907"/>
            <a:ext cx="1049867" cy="1049867"/>
          </a:xfrm>
          <a:prstGeom prst="ellipse">
            <a:avLst/>
          </a:prstGeom>
          <a:solidFill>
            <a:schemeClr val="bg1"/>
          </a:solidFill>
          <a:ln>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52" name="îṧḷiḍé"/>
          <p:cNvSpPr/>
          <p:nvPr/>
        </p:nvSpPr>
        <p:spPr>
          <a:xfrm>
            <a:off x="2399701" y="2049319"/>
            <a:ext cx="753045" cy="753045"/>
          </a:xfrm>
          <a:prstGeom prst="ellipse">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63" name="ïṧḷíďè"/>
          <p:cNvSpPr>
            <a:spLocks/>
          </p:cNvSpPr>
          <p:nvPr/>
        </p:nvSpPr>
        <p:spPr bwMode="auto">
          <a:xfrm>
            <a:off x="2585458" y="2235362"/>
            <a:ext cx="381533" cy="380957"/>
          </a:xfrm>
          <a:custGeom>
            <a:avLst/>
            <a:gdLst>
              <a:gd name="connsiteX0" fmla="*/ 264400 w 607639"/>
              <a:gd name="connsiteY0" fmla="*/ 371924 h 606722"/>
              <a:gd name="connsiteX1" fmla="*/ 209306 w 607639"/>
              <a:gd name="connsiteY1" fmla="*/ 398407 h 606722"/>
              <a:gd name="connsiteX2" fmla="*/ 171212 w 607639"/>
              <a:gd name="connsiteY2" fmla="*/ 423290 h 606722"/>
              <a:gd name="connsiteX3" fmla="*/ 196756 w 607639"/>
              <a:gd name="connsiteY3" fmla="*/ 433510 h 606722"/>
              <a:gd name="connsiteX4" fmla="*/ 410813 w 607639"/>
              <a:gd name="connsiteY4" fmla="*/ 433510 h 606722"/>
              <a:gd name="connsiteX5" fmla="*/ 436358 w 607639"/>
              <a:gd name="connsiteY5" fmla="*/ 423290 h 606722"/>
              <a:gd name="connsiteX6" fmla="*/ 398352 w 607639"/>
              <a:gd name="connsiteY6" fmla="*/ 398407 h 606722"/>
              <a:gd name="connsiteX7" fmla="*/ 342368 w 607639"/>
              <a:gd name="connsiteY7" fmla="*/ 372457 h 606722"/>
              <a:gd name="connsiteX8" fmla="*/ 303740 w 607639"/>
              <a:gd name="connsiteY8" fmla="*/ 382499 h 606722"/>
              <a:gd name="connsiteX9" fmla="*/ 264400 w 607639"/>
              <a:gd name="connsiteY9" fmla="*/ 371924 h 606722"/>
              <a:gd name="connsiteX10" fmla="*/ 303740 w 607639"/>
              <a:gd name="connsiteY10" fmla="*/ 173124 h 606722"/>
              <a:gd name="connsiteX11" fmla="*/ 236720 w 607639"/>
              <a:gd name="connsiteY11" fmla="*/ 262970 h 606722"/>
              <a:gd name="connsiteX12" fmla="*/ 303740 w 607639"/>
              <a:gd name="connsiteY12" fmla="*/ 352906 h 606722"/>
              <a:gd name="connsiteX13" fmla="*/ 370850 w 607639"/>
              <a:gd name="connsiteY13" fmla="*/ 262970 h 606722"/>
              <a:gd name="connsiteX14" fmla="*/ 303740 w 607639"/>
              <a:gd name="connsiteY14" fmla="*/ 173124 h 606722"/>
              <a:gd name="connsiteX15" fmla="*/ 303740 w 607639"/>
              <a:gd name="connsiteY15" fmla="*/ 143530 h 606722"/>
              <a:gd name="connsiteX16" fmla="*/ 400489 w 607639"/>
              <a:gd name="connsiteY16" fmla="*/ 262970 h 606722"/>
              <a:gd name="connsiteX17" fmla="*/ 368981 w 607639"/>
              <a:gd name="connsiteY17" fmla="*/ 350684 h 606722"/>
              <a:gd name="connsiteX18" fmla="*/ 410902 w 607639"/>
              <a:gd name="connsiteY18" fmla="*/ 371568 h 606722"/>
              <a:gd name="connsiteX19" fmla="*/ 466085 w 607639"/>
              <a:gd name="connsiteY19" fmla="*/ 423290 h 606722"/>
              <a:gd name="connsiteX20" fmla="*/ 410813 w 607639"/>
              <a:gd name="connsiteY20" fmla="*/ 463192 h 606722"/>
              <a:gd name="connsiteX21" fmla="*/ 196756 w 607639"/>
              <a:gd name="connsiteY21" fmla="*/ 463192 h 606722"/>
              <a:gd name="connsiteX22" fmla="*/ 141484 w 607639"/>
              <a:gd name="connsiteY22" fmla="*/ 423290 h 606722"/>
              <a:gd name="connsiteX23" fmla="*/ 196578 w 607639"/>
              <a:gd name="connsiteY23" fmla="*/ 371657 h 606722"/>
              <a:gd name="connsiteX24" fmla="*/ 238589 w 607639"/>
              <a:gd name="connsiteY24" fmla="*/ 350773 h 606722"/>
              <a:gd name="connsiteX25" fmla="*/ 206992 w 607639"/>
              <a:gd name="connsiteY25" fmla="*/ 262970 h 606722"/>
              <a:gd name="connsiteX26" fmla="*/ 303740 w 607639"/>
              <a:gd name="connsiteY26" fmla="*/ 143530 h 606722"/>
              <a:gd name="connsiteX27" fmla="*/ 288644 w 607639"/>
              <a:gd name="connsiteY27" fmla="*/ 31105 h 606722"/>
              <a:gd name="connsiteX28" fmla="*/ 31152 w 607639"/>
              <a:gd name="connsiteY28" fmla="*/ 288209 h 606722"/>
              <a:gd name="connsiteX29" fmla="*/ 91141 w 607639"/>
              <a:gd name="connsiteY29" fmla="*/ 288209 h 606722"/>
              <a:gd name="connsiteX30" fmla="*/ 91141 w 607639"/>
              <a:gd name="connsiteY30" fmla="*/ 318514 h 606722"/>
              <a:gd name="connsiteX31" fmla="*/ 31152 w 607639"/>
              <a:gd name="connsiteY31" fmla="*/ 318514 h 606722"/>
              <a:gd name="connsiteX32" fmla="*/ 288644 w 607639"/>
              <a:gd name="connsiteY32" fmla="*/ 575617 h 606722"/>
              <a:gd name="connsiteX33" fmla="*/ 288644 w 607639"/>
              <a:gd name="connsiteY33" fmla="*/ 515718 h 606722"/>
              <a:gd name="connsiteX34" fmla="*/ 318995 w 607639"/>
              <a:gd name="connsiteY34" fmla="*/ 515718 h 606722"/>
              <a:gd name="connsiteX35" fmla="*/ 318995 w 607639"/>
              <a:gd name="connsiteY35" fmla="*/ 575617 h 606722"/>
              <a:gd name="connsiteX36" fmla="*/ 576487 w 607639"/>
              <a:gd name="connsiteY36" fmla="*/ 318514 h 606722"/>
              <a:gd name="connsiteX37" fmla="*/ 516498 w 607639"/>
              <a:gd name="connsiteY37" fmla="*/ 318514 h 606722"/>
              <a:gd name="connsiteX38" fmla="*/ 516498 w 607639"/>
              <a:gd name="connsiteY38" fmla="*/ 288209 h 606722"/>
              <a:gd name="connsiteX39" fmla="*/ 576487 w 607639"/>
              <a:gd name="connsiteY39" fmla="*/ 288209 h 606722"/>
              <a:gd name="connsiteX40" fmla="*/ 318995 w 607639"/>
              <a:gd name="connsiteY40" fmla="*/ 31105 h 606722"/>
              <a:gd name="connsiteX41" fmla="*/ 318995 w 607639"/>
              <a:gd name="connsiteY41" fmla="*/ 91004 h 606722"/>
              <a:gd name="connsiteX42" fmla="*/ 288644 w 607639"/>
              <a:gd name="connsiteY42" fmla="*/ 91004 h 606722"/>
              <a:gd name="connsiteX43" fmla="*/ 303775 w 607639"/>
              <a:gd name="connsiteY43" fmla="*/ 0 h 606722"/>
              <a:gd name="connsiteX44" fmla="*/ 607639 w 607639"/>
              <a:gd name="connsiteY44" fmla="*/ 303317 h 606722"/>
              <a:gd name="connsiteX45" fmla="*/ 303775 w 607639"/>
              <a:gd name="connsiteY45" fmla="*/ 606722 h 606722"/>
              <a:gd name="connsiteX46" fmla="*/ 0 w 607639"/>
              <a:gd name="connsiteY46" fmla="*/ 303317 h 606722"/>
              <a:gd name="connsiteX47" fmla="*/ 303775 w 607639"/>
              <a:gd name="connsiteY4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7639" h="606722">
                <a:moveTo>
                  <a:pt x="264400" y="371924"/>
                </a:moveTo>
                <a:cubicBezTo>
                  <a:pt x="249625" y="379033"/>
                  <a:pt x="214557" y="395918"/>
                  <a:pt x="209306" y="398407"/>
                </a:cubicBezTo>
                <a:cubicBezTo>
                  <a:pt x="175929" y="413870"/>
                  <a:pt x="171212" y="416536"/>
                  <a:pt x="171212" y="423290"/>
                </a:cubicBezTo>
                <a:cubicBezTo>
                  <a:pt x="171212" y="432088"/>
                  <a:pt x="177531" y="433510"/>
                  <a:pt x="196756" y="433510"/>
                </a:cubicBezTo>
                <a:lnTo>
                  <a:pt x="410813" y="433510"/>
                </a:lnTo>
                <a:cubicBezTo>
                  <a:pt x="429949" y="433510"/>
                  <a:pt x="436358" y="432088"/>
                  <a:pt x="436358" y="423290"/>
                </a:cubicBezTo>
                <a:cubicBezTo>
                  <a:pt x="436358" y="416536"/>
                  <a:pt x="431551" y="413870"/>
                  <a:pt x="398352" y="398407"/>
                </a:cubicBezTo>
                <a:cubicBezTo>
                  <a:pt x="393813" y="396363"/>
                  <a:pt x="362216" y="381699"/>
                  <a:pt x="342368" y="372457"/>
                </a:cubicBezTo>
                <a:cubicBezTo>
                  <a:pt x="330531" y="378856"/>
                  <a:pt x="317536" y="382499"/>
                  <a:pt x="303740" y="382499"/>
                </a:cubicBezTo>
                <a:cubicBezTo>
                  <a:pt x="289766" y="382499"/>
                  <a:pt x="276416" y="378589"/>
                  <a:pt x="264400" y="371924"/>
                </a:cubicBezTo>
                <a:close/>
                <a:moveTo>
                  <a:pt x="303740" y="173124"/>
                </a:moveTo>
                <a:cubicBezTo>
                  <a:pt x="266803" y="173124"/>
                  <a:pt x="236720" y="213470"/>
                  <a:pt x="236720" y="262970"/>
                </a:cubicBezTo>
                <a:cubicBezTo>
                  <a:pt x="236720" y="312559"/>
                  <a:pt x="266803" y="352906"/>
                  <a:pt x="303740" y="352906"/>
                </a:cubicBezTo>
                <a:cubicBezTo>
                  <a:pt x="340766" y="352906"/>
                  <a:pt x="370850" y="312559"/>
                  <a:pt x="370850" y="262970"/>
                </a:cubicBezTo>
                <a:cubicBezTo>
                  <a:pt x="370850" y="213470"/>
                  <a:pt x="340766" y="173124"/>
                  <a:pt x="303740" y="173124"/>
                </a:cubicBezTo>
                <a:close/>
                <a:moveTo>
                  <a:pt x="303740" y="143530"/>
                </a:moveTo>
                <a:cubicBezTo>
                  <a:pt x="357143" y="143530"/>
                  <a:pt x="400489" y="197118"/>
                  <a:pt x="400489" y="262970"/>
                </a:cubicBezTo>
                <a:cubicBezTo>
                  <a:pt x="400489" y="297807"/>
                  <a:pt x="388206" y="328822"/>
                  <a:pt x="368981" y="350684"/>
                </a:cubicBezTo>
                <a:cubicBezTo>
                  <a:pt x="386070" y="359304"/>
                  <a:pt x="408232" y="370324"/>
                  <a:pt x="410902" y="371568"/>
                </a:cubicBezTo>
                <a:cubicBezTo>
                  <a:pt x="448818" y="389164"/>
                  <a:pt x="466085" y="397163"/>
                  <a:pt x="466085" y="423290"/>
                </a:cubicBezTo>
                <a:cubicBezTo>
                  <a:pt x="466085" y="463192"/>
                  <a:pt x="424431" y="463192"/>
                  <a:pt x="410813" y="463192"/>
                </a:cubicBezTo>
                <a:lnTo>
                  <a:pt x="196756" y="463192"/>
                </a:lnTo>
                <a:cubicBezTo>
                  <a:pt x="183050" y="463192"/>
                  <a:pt x="141484" y="463192"/>
                  <a:pt x="141484" y="423290"/>
                </a:cubicBezTo>
                <a:cubicBezTo>
                  <a:pt x="141484" y="397163"/>
                  <a:pt x="158751" y="389164"/>
                  <a:pt x="196578" y="371657"/>
                </a:cubicBezTo>
                <a:cubicBezTo>
                  <a:pt x="199693" y="370146"/>
                  <a:pt x="224526" y="357794"/>
                  <a:pt x="238589" y="350773"/>
                </a:cubicBezTo>
                <a:cubicBezTo>
                  <a:pt x="219275" y="328911"/>
                  <a:pt x="206992" y="297807"/>
                  <a:pt x="206992" y="262970"/>
                </a:cubicBezTo>
                <a:cubicBezTo>
                  <a:pt x="206992" y="197118"/>
                  <a:pt x="250426" y="143530"/>
                  <a:pt x="303740" y="143530"/>
                </a:cubicBezTo>
                <a:close/>
                <a:moveTo>
                  <a:pt x="288644" y="31105"/>
                </a:moveTo>
                <a:cubicBezTo>
                  <a:pt x="149974" y="38747"/>
                  <a:pt x="38806" y="149748"/>
                  <a:pt x="31152" y="288209"/>
                </a:cubicBezTo>
                <a:lnTo>
                  <a:pt x="91141" y="288209"/>
                </a:lnTo>
                <a:lnTo>
                  <a:pt x="91141" y="318514"/>
                </a:lnTo>
                <a:lnTo>
                  <a:pt x="31152" y="318514"/>
                </a:lnTo>
                <a:cubicBezTo>
                  <a:pt x="38806" y="456975"/>
                  <a:pt x="149974" y="567886"/>
                  <a:pt x="288644" y="575617"/>
                </a:cubicBezTo>
                <a:lnTo>
                  <a:pt x="288644" y="515718"/>
                </a:lnTo>
                <a:lnTo>
                  <a:pt x="318995" y="515718"/>
                </a:lnTo>
                <a:lnTo>
                  <a:pt x="318995" y="575617"/>
                </a:lnTo>
                <a:cubicBezTo>
                  <a:pt x="457665" y="567886"/>
                  <a:pt x="568833" y="456975"/>
                  <a:pt x="576487" y="318514"/>
                </a:cubicBezTo>
                <a:lnTo>
                  <a:pt x="516498" y="318514"/>
                </a:lnTo>
                <a:lnTo>
                  <a:pt x="516498" y="288209"/>
                </a:lnTo>
                <a:lnTo>
                  <a:pt x="576487" y="288209"/>
                </a:lnTo>
                <a:cubicBezTo>
                  <a:pt x="568833" y="149748"/>
                  <a:pt x="457665" y="38747"/>
                  <a:pt x="318995" y="31105"/>
                </a:cubicBezTo>
                <a:lnTo>
                  <a:pt x="318995" y="91004"/>
                </a:lnTo>
                <a:lnTo>
                  <a:pt x="288644" y="91004"/>
                </a:lnTo>
                <a:close/>
                <a:moveTo>
                  <a:pt x="303775" y="0"/>
                </a:moveTo>
                <a:cubicBezTo>
                  <a:pt x="471550" y="0"/>
                  <a:pt x="607639" y="135795"/>
                  <a:pt x="607639" y="303317"/>
                </a:cubicBezTo>
                <a:cubicBezTo>
                  <a:pt x="607639" y="470839"/>
                  <a:pt x="471550" y="606722"/>
                  <a:pt x="303775" y="606722"/>
                </a:cubicBezTo>
                <a:cubicBezTo>
                  <a:pt x="136000" y="606722"/>
                  <a:pt x="0" y="470839"/>
                  <a:pt x="0" y="303317"/>
                </a:cubicBezTo>
                <a:cubicBezTo>
                  <a:pt x="0" y="135795"/>
                  <a:pt x="136000" y="0"/>
                  <a:pt x="303775" y="0"/>
                </a:cubicBez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7" name="íşḷîḋè"/>
          <p:cNvSpPr>
            <a:spLocks/>
          </p:cNvSpPr>
          <p:nvPr/>
        </p:nvSpPr>
        <p:spPr bwMode="auto">
          <a:xfrm>
            <a:off x="2002595" y="3354754"/>
            <a:ext cx="1547259" cy="1520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404040"/>
          </a:solidFill>
          <a:ln>
            <a:noFill/>
          </a:ln>
          <a:effectLst>
            <a:outerShdw blurRad="50800" dist="38100" dir="2700000" algn="tl" rotWithShape="0">
              <a:prstClr val="black">
                <a:alpha val="40000"/>
              </a:prstClr>
            </a:outerShdw>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5" name="iṩḻiḓé"/>
          <p:cNvSpPr/>
          <p:nvPr/>
        </p:nvSpPr>
        <p:spPr>
          <a:xfrm>
            <a:off x="4452750" y="1900907"/>
            <a:ext cx="1049867" cy="1049867"/>
          </a:xfrm>
          <a:prstGeom prst="ellipse">
            <a:avLst/>
          </a:prstGeom>
          <a:solidFill>
            <a:schemeClr val="bg1"/>
          </a:solidFill>
          <a:ln>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6" name="ï$ľídê"/>
          <p:cNvSpPr/>
          <p:nvPr/>
        </p:nvSpPr>
        <p:spPr>
          <a:xfrm>
            <a:off x="4601160" y="2049319"/>
            <a:ext cx="753045" cy="753045"/>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61" name="îşḷîḑê"/>
          <p:cNvSpPr>
            <a:spLocks/>
          </p:cNvSpPr>
          <p:nvPr/>
        </p:nvSpPr>
        <p:spPr bwMode="auto">
          <a:xfrm>
            <a:off x="4788289" y="2239252"/>
            <a:ext cx="378789" cy="373178"/>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605028" h="596066">
                <a:moveTo>
                  <a:pt x="470081" y="563078"/>
                </a:moveTo>
                <a:lnTo>
                  <a:pt x="470081" y="565346"/>
                </a:lnTo>
                <a:cubicBezTo>
                  <a:pt x="470081" y="570912"/>
                  <a:pt x="474624" y="575448"/>
                  <a:pt x="480199" y="575448"/>
                </a:cubicBezTo>
                <a:lnTo>
                  <a:pt x="574260" y="575448"/>
                </a:lnTo>
                <a:cubicBezTo>
                  <a:pt x="579835" y="575448"/>
                  <a:pt x="584378" y="570912"/>
                  <a:pt x="584378" y="565346"/>
                </a:cubicBezTo>
                <a:lnTo>
                  <a:pt x="584378" y="563078"/>
                </a:lnTo>
                <a:close/>
                <a:moveTo>
                  <a:pt x="245405" y="563078"/>
                </a:moveTo>
                <a:lnTo>
                  <a:pt x="245405" y="565346"/>
                </a:lnTo>
                <a:cubicBezTo>
                  <a:pt x="245405" y="570912"/>
                  <a:pt x="249949" y="575448"/>
                  <a:pt x="255526" y="575448"/>
                </a:cubicBezTo>
                <a:lnTo>
                  <a:pt x="349502" y="575448"/>
                </a:lnTo>
                <a:cubicBezTo>
                  <a:pt x="355079" y="575448"/>
                  <a:pt x="359623" y="570912"/>
                  <a:pt x="359623" y="565346"/>
                </a:cubicBezTo>
                <a:lnTo>
                  <a:pt x="359623" y="563078"/>
                </a:lnTo>
                <a:close/>
                <a:moveTo>
                  <a:pt x="20650" y="563078"/>
                </a:moveTo>
                <a:lnTo>
                  <a:pt x="20650" y="565346"/>
                </a:lnTo>
                <a:cubicBezTo>
                  <a:pt x="20650" y="570912"/>
                  <a:pt x="25193" y="575448"/>
                  <a:pt x="30768" y="575448"/>
                </a:cubicBezTo>
                <a:lnTo>
                  <a:pt x="124829" y="575448"/>
                </a:lnTo>
                <a:cubicBezTo>
                  <a:pt x="130404" y="575448"/>
                  <a:pt x="134947" y="570912"/>
                  <a:pt x="134947" y="565346"/>
                </a:cubicBezTo>
                <a:lnTo>
                  <a:pt x="134947" y="563078"/>
                </a:lnTo>
                <a:close/>
                <a:moveTo>
                  <a:pt x="480199" y="389887"/>
                </a:moveTo>
                <a:cubicBezTo>
                  <a:pt x="474624" y="389887"/>
                  <a:pt x="470081" y="394423"/>
                  <a:pt x="470081" y="399990"/>
                </a:cubicBezTo>
                <a:lnTo>
                  <a:pt x="470081" y="542460"/>
                </a:lnTo>
                <a:lnTo>
                  <a:pt x="584378" y="542460"/>
                </a:lnTo>
                <a:lnTo>
                  <a:pt x="584378" y="399990"/>
                </a:lnTo>
                <a:cubicBezTo>
                  <a:pt x="584378" y="394423"/>
                  <a:pt x="579835" y="389887"/>
                  <a:pt x="574260" y="389887"/>
                </a:cubicBezTo>
                <a:close/>
                <a:moveTo>
                  <a:pt x="255526" y="389887"/>
                </a:moveTo>
                <a:cubicBezTo>
                  <a:pt x="249949" y="389887"/>
                  <a:pt x="245405" y="394423"/>
                  <a:pt x="245405" y="399990"/>
                </a:cubicBezTo>
                <a:lnTo>
                  <a:pt x="245405" y="542460"/>
                </a:lnTo>
                <a:lnTo>
                  <a:pt x="359623" y="542460"/>
                </a:lnTo>
                <a:lnTo>
                  <a:pt x="359623" y="399990"/>
                </a:lnTo>
                <a:cubicBezTo>
                  <a:pt x="359623" y="394423"/>
                  <a:pt x="355079" y="389887"/>
                  <a:pt x="349502" y="389887"/>
                </a:cubicBezTo>
                <a:close/>
                <a:moveTo>
                  <a:pt x="30768" y="389887"/>
                </a:moveTo>
                <a:cubicBezTo>
                  <a:pt x="25193" y="389887"/>
                  <a:pt x="20650" y="394423"/>
                  <a:pt x="20650" y="399990"/>
                </a:cubicBezTo>
                <a:lnTo>
                  <a:pt x="20650" y="542460"/>
                </a:lnTo>
                <a:lnTo>
                  <a:pt x="134947" y="542460"/>
                </a:lnTo>
                <a:lnTo>
                  <a:pt x="134947" y="399990"/>
                </a:lnTo>
                <a:cubicBezTo>
                  <a:pt x="134947" y="394423"/>
                  <a:pt x="130404" y="389887"/>
                  <a:pt x="124829" y="389887"/>
                </a:cubicBezTo>
                <a:close/>
                <a:moveTo>
                  <a:pt x="480199" y="369269"/>
                </a:moveTo>
                <a:lnTo>
                  <a:pt x="574260" y="369269"/>
                </a:lnTo>
                <a:cubicBezTo>
                  <a:pt x="591193" y="369269"/>
                  <a:pt x="605028" y="383083"/>
                  <a:pt x="605028" y="399990"/>
                </a:cubicBezTo>
                <a:lnTo>
                  <a:pt x="605028" y="565346"/>
                </a:lnTo>
                <a:cubicBezTo>
                  <a:pt x="605028" y="582355"/>
                  <a:pt x="591193" y="596066"/>
                  <a:pt x="574260" y="596066"/>
                </a:cubicBezTo>
                <a:lnTo>
                  <a:pt x="480199" y="596066"/>
                </a:lnTo>
                <a:cubicBezTo>
                  <a:pt x="463266" y="596066"/>
                  <a:pt x="449431" y="582355"/>
                  <a:pt x="449431" y="565346"/>
                </a:cubicBezTo>
                <a:lnTo>
                  <a:pt x="449431" y="399990"/>
                </a:lnTo>
                <a:cubicBezTo>
                  <a:pt x="449431" y="383083"/>
                  <a:pt x="463266" y="369269"/>
                  <a:pt x="480199" y="369269"/>
                </a:cubicBezTo>
                <a:close/>
                <a:moveTo>
                  <a:pt x="255526" y="369269"/>
                </a:moveTo>
                <a:lnTo>
                  <a:pt x="349502" y="369269"/>
                </a:lnTo>
                <a:cubicBezTo>
                  <a:pt x="366439" y="369269"/>
                  <a:pt x="380277" y="383083"/>
                  <a:pt x="380277" y="399990"/>
                </a:cubicBezTo>
                <a:lnTo>
                  <a:pt x="380277" y="565346"/>
                </a:lnTo>
                <a:cubicBezTo>
                  <a:pt x="380277" y="582355"/>
                  <a:pt x="366439" y="596066"/>
                  <a:pt x="349502" y="596066"/>
                </a:cubicBezTo>
                <a:lnTo>
                  <a:pt x="255526" y="596066"/>
                </a:lnTo>
                <a:cubicBezTo>
                  <a:pt x="238486" y="596066"/>
                  <a:pt x="224751" y="582355"/>
                  <a:pt x="224751" y="565346"/>
                </a:cubicBezTo>
                <a:lnTo>
                  <a:pt x="224751" y="399990"/>
                </a:lnTo>
                <a:cubicBezTo>
                  <a:pt x="224751" y="383083"/>
                  <a:pt x="238486" y="369269"/>
                  <a:pt x="255526" y="369269"/>
                </a:cubicBezTo>
                <a:close/>
                <a:moveTo>
                  <a:pt x="30768" y="369269"/>
                </a:moveTo>
                <a:lnTo>
                  <a:pt x="124829" y="369269"/>
                </a:lnTo>
                <a:cubicBezTo>
                  <a:pt x="141762" y="369269"/>
                  <a:pt x="155597" y="383083"/>
                  <a:pt x="155597" y="399990"/>
                </a:cubicBezTo>
                <a:lnTo>
                  <a:pt x="155597" y="565346"/>
                </a:lnTo>
                <a:cubicBezTo>
                  <a:pt x="155597" y="582355"/>
                  <a:pt x="141762" y="596066"/>
                  <a:pt x="124829" y="596066"/>
                </a:cubicBezTo>
                <a:lnTo>
                  <a:pt x="30768" y="596066"/>
                </a:lnTo>
                <a:cubicBezTo>
                  <a:pt x="13835" y="596066"/>
                  <a:pt x="0" y="582355"/>
                  <a:pt x="0" y="565346"/>
                </a:cubicBezTo>
                <a:lnTo>
                  <a:pt x="0" y="399990"/>
                </a:lnTo>
                <a:cubicBezTo>
                  <a:pt x="0" y="383083"/>
                  <a:pt x="13835" y="369269"/>
                  <a:pt x="30768" y="369269"/>
                </a:cubicBezTo>
                <a:close/>
                <a:moveTo>
                  <a:pt x="302495" y="234842"/>
                </a:moveTo>
                <a:cubicBezTo>
                  <a:pt x="308174" y="234842"/>
                  <a:pt x="312820" y="239482"/>
                  <a:pt x="312820" y="245153"/>
                </a:cubicBezTo>
                <a:lnTo>
                  <a:pt x="312820" y="292586"/>
                </a:lnTo>
                <a:lnTo>
                  <a:pt x="527172" y="292586"/>
                </a:lnTo>
                <a:cubicBezTo>
                  <a:pt x="532954" y="292586"/>
                  <a:pt x="537497" y="297226"/>
                  <a:pt x="537497" y="302898"/>
                </a:cubicBezTo>
                <a:lnTo>
                  <a:pt x="537497" y="340328"/>
                </a:lnTo>
                <a:cubicBezTo>
                  <a:pt x="537497" y="346000"/>
                  <a:pt x="532954" y="350640"/>
                  <a:pt x="527172" y="350640"/>
                </a:cubicBezTo>
                <a:cubicBezTo>
                  <a:pt x="521493" y="350640"/>
                  <a:pt x="516847" y="346000"/>
                  <a:pt x="516847" y="340328"/>
                </a:cubicBezTo>
                <a:lnTo>
                  <a:pt x="516847" y="313209"/>
                </a:lnTo>
                <a:lnTo>
                  <a:pt x="312820" y="313209"/>
                </a:lnTo>
                <a:lnTo>
                  <a:pt x="312820" y="340328"/>
                </a:lnTo>
                <a:cubicBezTo>
                  <a:pt x="312820" y="346000"/>
                  <a:pt x="308174" y="350640"/>
                  <a:pt x="302495" y="350640"/>
                </a:cubicBezTo>
                <a:cubicBezTo>
                  <a:pt x="296816" y="350640"/>
                  <a:pt x="292170" y="346000"/>
                  <a:pt x="292170" y="340328"/>
                </a:cubicBezTo>
                <a:lnTo>
                  <a:pt x="292170" y="313209"/>
                </a:lnTo>
                <a:lnTo>
                  <a:pt x="88040" y="313209"/>
                </a:lnTo>
                <a:lnTo>
                  <a:pt x="88040" y="340328"/>
                </a:lnTo>
                <a:cubicBezTo>
                  <a:pt x="88040" y="346000"/>
                  <a:pt x="83497" y="350640"/>
                  <a:pt x="77715" y="350640"/>
                </a:cubicBezTo>
                <a:cubicBezTo>
                  <a:pt x="72036" y="350640"/>
                  <a:pt x="67390" y="346000"/>
                  <a:pt x="67390" y="340328"/>
                </a:cubicBezTo>
                <a:lnTo>
                  <a:pt x="67390" y="302898"/>
                </a:lnTo>
                <a:cubicBezTo>
                  <a:pt x="67390" y="297226"/>
                  <a:pt x="72036" y="292586"/>
                  <a:pt x="77715" y="292586"/>
                </a:cubicBezTo>
                <a:lnTo>
                  <a:pt x="292170" y="292586"/>
                </a:lnTo>
                <a:lnTo>
                  <a:pt x="292170" y="245153"/>
                </a:lnTo>
                <a:cubicBezTo>
                  <a:pt x="292170" y="239482"/>
                  <a:pt x="296816" y="234842"/>
                  <a:pt x="302495" y="234842"/>
                </a:cubicBezTo>
                <a:close/>
                <a:moveTo>
                  <a:pt x="191705" y="153212"/>
                </a:moveTo>
                <a:lnTo>
                  <a:pt x="191705" y="160326"/>
                </a:lnTo>
                <a:cubicBezTo>
                  <a:pt x="191705" y="165894"/>
                  <a:pt x="196146" y="170431"/>
                  <a:pt x="201722" y="170431"/>
                </a:cubicBezTo>
                <a:lnTo>
                  <a:pt x="403307" y="170431"/>
                </a:lnTo>
                <a:cubicBezTo>
                  <a:pt x="408780" y="170431"/>
                  <a:pt x="413324" y="165894"/>
                  <a:pt x="413324" y="160326"/>
                </a:cubicBezTo>
                <a:lnTo>
                  <a:pt x="413324" y="153212"/>
                </a:lnTo>
                <a:close/>
                <a:moveTo>
                  <a:pt x="201722" y="20621"/>
                </a:moveTo>
                <a:cubicBezTo>
                  <a:pt x="196146" y="20621"/>
                  <a:pt x="191705" y="25054"/>
                  <a:pt x="191705" y="30622"/>
                </a:cubicBezTo>
                <a:lnTo>
                  <a:pt x="191705" y="132592"/>
                </a:lnTo>
                <a:lnTo>
                  <a:pt x="413324" y="132592"/>
                </a:lnTo>
                <a:lnTo>
                  <a:pt x="413324" y="30622"/>
                </a:lnTo>
                <a:cubicBezTo>
                  <a:pt x="413324" y="25054"/>
                  <a:pt x="408780" y="20621"/>
                  <a:pt x="403307" y="20621"/>
                </a:cubicBezTo>
                <a:close/>
                <a:moveTo>
                  <a:pt x="201722" y="0"/>
                </a:moveTo>
                <a:lnTo>
                  <a:pt x="403307" y="0"/>
                </a:lnTo>
                <a:cubicBezTo>
                  <a:pt x="420243" y="0"/>
                  <a:pt x="433978" y="13713"/>
                  <a:pt x="433978" y="30622"/>
                </a:cubicBezTo>
                <a:lnTo>
                  <a:pt x="433978" y="160326"/>
                </a:lnTo>
                <a:cubicBezTo>
                  <a:pt x="433978" y="177236"/>
                  <a:pt x="420243" y="191051"/>
                  <a:pt x="403307" y="191051"/>
                </a:cubicBezTo>
                <a:lnTo>
                  <a:pt x="312842" y="191051"/>
                </a:lnTo>
                <a:lnTo>
                  <a:pt x="312842" y="203424"/>
                </a:lnTo>
                <a:lnTo>
                  <a:pt x="378212" y="203424"/>
                </a:lnTo>
                <a:cubicBezTo>
                  <a:pt x="383892" y="203424"/>
                  <a:pt x="388539" y="208064"/>
                  <a:pt x="388539" y="213734"/>
                </a:cubicBezTo>
                <a:cubicBezTo>
                  <a:pt x="388539" y="219405"/>
                  <a:pt x="383892" y="224045"/>
                  <a:pt x="378212" y="224045"/>
                </a:cubicBezTo>
                <a:lnTo>
                  <a:pt x="226817" y="224045"/>
                </a:lnTo>
                <a:cubicBezTo>
                  <a:pt x="221034" y="224045"/>
                  <a:pt x="216490" y="219405"/>
                  <a:pt x="216490" y="213734"/>
                </a:cubicBezTo>
                <a:cubicBezTo>
                  <a:pt x="216490" y="208064"/>
                  <a:pt x="221034" y="203424"/>
                  <a:pt x="226817" y="203424"/>
                </a:cubicBezTo>
                <a:lnTo>
                  <a:pt x="292187" y="203424"/>
                </a:lnTo>
                <a:lnTo>
                  <a:pt x="292187" y="191051"/>
                </a:lnTo>
                <a:lnTo>
                  <a:pt x="201722" y="191051"/>
                </a:lnTo>
                <a:cubicBezTo>
                  <a:pt x="184786" y="191051"/>
                  <a:pt x="171051" y="177236"/>
                  <a:pt x="171051" y="160326"/>
                </a:cubicBezTo>
                <a:lnTo>
                  <a:pt x="171051" y="30622"/>
                </a:lnTo>
                <a:cubicBezTo>
                  <a:pt x="171051" y="13713"/>
                  <a:pt x="184786" y="0"/>
                  <a:pt x="201722" y="0"/>
                </a:cubicBezTo>
                <a:close/>
              </a:path>
            </a:pathLst>
          </a:custGeom>
          <a:solidFill>
            <a:srgbClr val="404040"/>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1" name="ïṧliḑè"/>
          <p:cNvSpPr>
            <a:spLocks/>
          </p:cNvSpPr>
          <p:nvPr/>
        </p:nvSpPr>
        <p:spPr bwMode="auto">
          <a:xfrm>
            <a:off x="4204054" y="3735754"/>
            <a:ext cx="1547259" cy="113958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bg1"/>
          </a:solidFill>
          <a:ln>
            <a:noFill/>
          </a:ln>
          <a:effectLst>
            <a:outerShdw blurRad="50800" dist="38100" dir="2700000" algn="tl" rotWithShape="0">
              <a:prstClr val="black">
                <a:alpha val="40000"/>
              </a:prstClr>
            </a:outerShdw>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9" name="îsľíďê"/>
          <p:cNvSpPr/>
          <p:nvPr/>
        </p:nvSpPr>
        <p:spPr>
          <a:xfrm>
            <a:off x="6654208" y="1900907"/>
            <a:ext cx="1049867" cy="1049867"/>
          </a:xfrm>
          <a:prstGeom prst="ellipse">
            <a:avLst/>
          </a:prstGeom>
          <a:solidFill>
            <a:schemeClr val="bg1"/>
          </a:solidFill>
          <a:ln>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40" name="îŝ1iḍé"/>
          <p:cNvSpPr/>
          <p:nvPr/>
        </p:nvSpPr>
        <p:spPr>
          <a:xfrm>
            <a:off x="6802618" y="2049319"/>
            <a:ext cx="753045" cy="753045"/>
          </a:xfrm>
          <a:prstGeom prst="ellipse">
            <a:avLst/>
          </a:prstGeom>
          <a:solidFill>
            <a:srgbClr val="40404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62" name="ïsḻïďè"/>
          <p:cNvSpPr>
            <a:spLocks/>
          </p:cNvSpPr>
          <p:nvPr/>
        </p:nvSpPr>
        <p:spPr bwMode="auto">
          <a:xfrm>
            <a:off x="7015823" y="2265707"/>
            <a:ext cx="326637" cy="320268"/>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w="9525">
            <a:noFill/>
            <a:round/>
            <a:headEnd/>
            <a:tailEnd/>
          </a:ln>
        </p:spPr>
        <p:txBody>
          <a:bodyPr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5" name="îšļïḍé"/>
          <p:cNvSpPr>
            <a:spLocks/>
          </p:cNvSpPr>
          <p:nvPr/>
        </p:nvSpPr>
        <p:spPr bwMode="auto">
          <a:xfrm flipH="1">
            <a:off x="6405511" y="3099186"/>
            <a:ext cx="1547259" cy="17761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rgbClr val="404040"/>
          </a:solidFill>
          <a:ln>
            <a:noFill/>
          </a:ln>
          <a:effectLst>
            <a:outerShdw blurRad="50800" dist="38100" dir="2700000" algn="tl" rotWithShape="0">
              <a:prstClr val="black">
                <a:alpha val="40000"/>
              </a:prstClr>
            </a:outerShdw>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3" name="iṧ1íḑê"/>
          <p:cNvSpPr/>
          <p:nvPr/>
        </p:nvSpPr>
        <p:spPr>
          <a:xfrm>
            <a:off x="8855667" y="1900907"/>
            <a:ext cx="1049867" cy="1049867"/>
          </a:xfrm>
          <a:prstGeom prst="ellipse">
            <a:avLst/>
          </a:prstGeom>
          <a:solidFill>
            <a:schemeClr val="bg1"/>
          </a:solidFill>
          <a:ln>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4" name="ísḻïḓê"/>
          <p:cNvSpPr/>
          <p:nvPr/>
        </p:nvSpPr>
        <p:spPr>
          <a:xfrm>
            <a:off x="9004077" y="2049319"/>
            <a:ext cx="753045" cy="753045"/>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32" name="ïṧlîḍè"/>
          <p:cNvSpPr>
            <a:spLocks/>
          </p:cNvSpPr>
          <p:nvPr/>
        </p:nvSpPr>
        <p:spPr bwMode="auto">
          <a:xfrm>
            <a:off x="9210420" y="2288599"/>
            <a:ext cx="340360" cy="274483"/>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404040"/>
          </a:solidFill>
          <a:ln w="9525">
            <a:noFill/>
            <a:round/>
            <a:headEnd/>
            <a:tailEnd/>
          </a:ln>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sp>
        <p:nvSpPr>
          <p:cNvPr id="29" name="íṧľiḑè"/>
          <p:cNvSpPr>
            <a:spLocks/>
          </p:cNvSpPr>
          <p:nvPr/>
        </p:nvSpPr>
        <p:spPr bwMode="auto">
          <a:xfrm flipH="1">
            <a:off x="8606971" y="2925374"/>
            <a:ext cx="1547259" cy="194996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bg1"/>
          </a:solidFill>
          <a:ln>
            <a:noFill/>
          </a:ln>
          <a:effectLst>
            <a:outerShdw blurRad="50800" dist="38100" dir="2700000" algn="tl" rotWithShape="0">
              <a:prstClr val="black">
                <a:alpha val="40000"/>
              </a:prstClr>
            </a:outerShdw>
          </a:effectLst>
        </p:spPr>
        <p:txBody>
          <a:bodyPr anchor="ctr"/>
          <a:lstStyle/>
          <a:p>
            <a:pPr algn="ctr">
              <a:lnSpc>
                <a:spcPct val="130000"/>
              </a:lnSpc>
            </a:pPr>
            <a:endParaRPr dirty="0">
              <a:latin typeface="Arial" panose="020B0604020202020204" pitchFamily="34" charset="0"/>
              <a:ea typeface="方正黑体简体" panose="02010601030101010101" pitchFamily="2" charset="-122"/>
              <a:sym typeface="Arial" panose="020B0604020202020204" pitchFamily="34" charset="0"/>
            </a:endParaRPr>
          </a:p>
        </p:txBody>
      </p:sp>
      <p:grpSp>
        <p:nvGrpSpPr>
          <p:cNvPr id="67" name="组合 66"/>
          <p:cNvGrpSpPr/>
          <p:nvPr/>
        </p:nvGrpSpPr>
        <p:grpSpPr>
          <a:xfrm>
            <a:off x="1709332" y="5087365"/>
            <a:ext cx="2133781" cy="1128257"/>
            <a:chOff x="1867328" y="2349127"/>
            <a:chExt cx="2133781" cy="1128257"/>
          </a:xfrm>
        </p:grpSpPr>
        <p:sp>
          <p:nvSpPr>
            <p:cNvPr id="68" name="文本框 67"/>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chemeClr val="tx1">
                      <a:lumMod val="75000"/>
                      <a:lumOff val="25000"/>
                    </a:schemeClr>
                  </a:solidFill>
                  <a:latin typeface="Arial" panose="020B0604020202020204" pitchFamily="34" charset="0"/>
                  <a:ea typeface="方正黑体简体" panose="02010601030101010101" pitchFamily="2" charset="-122"/>
                  <a:sym typeface="Arial" panose="020B0604020202020204" pitchFamily="34" charset="0"/>
                </a:rPr>
                <a:t>客户流失管控</a:t>
              </a:r>
            </a:p>
          </p:txBody>
        </p:sp>
        <p:sp>
          <p:nvSpPr>
            <p:cNvPr id="69" name="文本框 68"/>
            <p:cNvSpPr txBox="1"/>
            <p:nvPr/>
          </p:nvSpPr>
          <p:spPr>
            <a:xfrm>
              <a:off x="1995468" y="2687681"/>
              <a:ext cx="1877502" cy="789703"/>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70" name="组合 69"/>
          <p:cNvGrpSpPr/>
          <p:nvPr/>
        </p:nvGrpSpPr>
        <p:grpSpPr>
          <a:xfrm>
            <a:off x="3910791" y="5087365"/>
            <a:ext cx="2133781" cy="1128257"/>
            <a:chOff x="1867328" y="2349127"/>
            <a:chExt cx="2133781" cy="1128257"/>
          </a:xfrm>
        </p:grpSpPr>
        <p:sp>
          <p:nvSpPr>
            <p:cNvPr id="71" name="文本框 70"/>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chemeClr val="tx1">
                      <a:lumMod val="75000"/>
                      <a:lumOff val="25000"/>
                    </a:schemeClr>
                  </a:solidFill>
                  <a:latin typeface="Arial" panose="020B0604020202020204" pitchFamily="34" charset="0"/>
                  <a:ea typeface="方正黑体简体" panose="02010601030101010101" pitchFamily="2" charset="-122"/>
                  <a:sym typeface="Arial" panose="020B0604020202020204" pitchFamily="34" charset="0"/>
                </a:rPr>
                <a:t>销售人员责任</a:t>
              </a:r>
            </a:p>
          </p:txBody>
        </p:sp>
        <p:sp>
          <p:nvSpPr>
            <p:cNvPr id="72" name="文本框 71"/>
            <p:cNvSpPr txBox="1"/>
            <p:nvPr/>
          </p:nvSpPr>
          <p:spPr>
            <a:xfrm>
              <a:off x="1995468" y="2687681"/>
              <a:ext cx="1877502" cy="789703"/>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73" name="组合 72"/>
          <p:cNvGrpSpPr/>
          <p:nvPr/>
        </p:nvGrpSpPr>
        <p:grpSpPr>
          <a:xfrm>
            <a:off x="6112249" y="5087365"/>
            <a:ext cx="2133781" cy="1128257"/>
            <a:chOff x="1867328" y="2349127"/>
            <a:chExt cx="2133781" cy="1128257"/>
          </a:xfrm>
        </p:grpSpPr>
        <p:sp>
          <p:nvSpPr>
            <p:cNvPr id="74" name="文本框 73"/>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chemeClr val="tx1">
                      <a:lumMod val="75000"/>
                      <a:lumOff val="25000"/>
                    </a:schemeClr>
                  </a:solidFill>
                  <a:latin typeface="Arial" panose="020B0604020202020204" pitchFamily="34" charset="0"/>
                  <a:ea typeface="方正黑体简体" panose="02010601030101010101" pitchFamily="2" charset="-122"/>
                  <a:sym typeface="Arial" panose="020B0604020202020204" pitchFamily="34" charset="0"/>
                </a:rPr>
                <a:t>经理带头人</a:t>
              </a:r>
            </a:p>
          </p:txBody>
        </p:sp>
        <p:sp>
          <p:nvSpPr>
            <p:cNvPr id="75" name="文本框 74"/>
            <p:cNvSpPr txBox="1"/>
            <p:nvPr/>
          </p:nvSpPr>
          <p:spPr>
            <a:xfrm>
              <a:off x="1995468" y="2687681"/>
              <a:ext cx="1877502" cy="789703"/>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76" name="组合 75"/>
          <p:cNvGrpSpPr/>
          <p:nvPr/>
        </p:nvGrpSpPr>
        <p:grpSpPr>
          <a:xfrm>
            <a:off x="8313709" y="5087365"/>
            <a:ext cx="2133781" cy="1128257"/>
            <a:chOff x="1867328" y="2349127"/>
            <a:chExt cx="2133781" cy="1128257"/>
          </a:xfrm>
        </p:grpSpPr>
        <p:sp>
          <p:nvSpPr>
            <p:cNvPr id="77" name="文本框 76"/>
            <p:cNvSpPr txBox="1"/>
            <p:nvPr/>
          </p:nvSpPr>
          <p:spPr>
            <a:xfrm>
              <a:off x="1867328" y="2349127"/>
              <a:ext cx="2133781" cy="417550"/>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b="1" dirty="0">
                  <a:solidFill>
                    <a:schemeClr val="tx1">
                      <a:lumMod val="75000"/>
                      <a:lumOff val="25000"/>
                    </a:schemeClr>
                  </a:solidFill>
                  <a:latin typeface="Arial" panose="020B0604020202020204" pitchFamily="34" charset="0"/>
                  <a:ea typeface="方正黑体简体" panose="02010601030101010101" pitchFamily="2" charset="-122"/>
                  <a:sym typeface="Arial" panose="020B0604020202020204" pitchFamily="34" charset="0"/>
                </a:rPr>
                <a:t>业务方向目标</a:t>
              </a:r>
            </a:p>
          </p:txBody>
        </p:sp>
        <p:sp>
          <p:nvSpPr>
            <p:cNvPr id="78" name="文本框 77"/>
            <p:cNvSpPr txBox="1"/>
            <p:nvPr/>
          </p:nvSpPr>
          <p:spPr>
            <a:xfrm>
              <a:off x="1995468" y="2687681"/>
              <a:ext cx="1877502" cy="789703"/>
            </a:xfrm>
            <a:prstGeom prst="rect">
              <a:avLst/>
            </a:prstGeom>
            <a:noFill/>
          </p:spPr>
          <p:txBody>
            <a:bodyPr wrap="square" rtlCol="0">
              <a:spAutoFit/>
              <a:scene3d>
                <a:camera prst="orthographicFront"/>
                <a:lightRig rig="threePt" dir="t"/>
              </a:scene3d>
              <a:sp3d contourW="12700"/>
            </a:bodyPr>
            <a:lstStyle/>
            <a:p>
              <a:pPr algn="ct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49" name="直接连接符 48"/>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风险保障措施</a:t>
            </a:r>
          </a:p>
        </p:txBody>
      </p:sp>
      <p:cxnSp>
        <p:nvCxnSpPr>
          <p:cNvPr id="54" name="直接连接符 53"/>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502072"/>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5854083" y="2424859"/>
            <a:ext cx="1565569" cy="707886"/>
          </a:xfrm>
          <a:prstGeom prst="rect">
            <a:avLst/>
          </a:prstGeom>
          <a:noFill/>
        </p:spPr>
        <p:txBody>
          <a:bodyPr wrap="square" rtlCol="0">
            <a:spAutoFit/>
            <a:scene3d>
              <a:camera prst="orthographicFront"/>
              <a:lightRig rig="threePt" dir="t"/>
            </a:scene3d>
            <a:sp3d contourW="12700"/>
          </a:bodyPr>
          <a:lstStyle/>
          <a:p>
            <a:pPr algn="dist"/>
            <a:r>
              <a:rPr lang="zh-CN" altLang="en-US" sz="4000" b="1" dirty="0">
                <a:solidFill>
                  <a:srgbClr val="191919"/>
                </a:solidFill>
              </a:rPr>
              <a:t>致谢</a:t>
            </a:r>
          </a:p>
        </p:txBody>
      </p:sp>
      <p:sp>
        <p:nvSpPr>
          <p:cNvPr id="12" name="文本框 11"/>
          <p:cNvSpPr txBox="1"/>
          <p:nvPr/>
        </p:nvSpPr>
        <p:spPr>
          <a:xfrm>
            <a:off x="5808246" y="3612592"/>
            <a:ext cx="4671068" cy="738664"/>
          </a:xfrm>
          <a:prstGeom prst="rect">
            <a:avLst/>
          </a:prstGeom>
          <a:noFill/>
        </p:spPr>
        <p:txBody>
          <a:bodyPr wrap="square" rtlCol="0">
            <a:spAutoFit/>
            <a:scene3d>
              <a:camera prst="orthographicFront"/>
              <a:lightRig rig="threePt" dir="t"/>
            </a:scene3d>
            <a:sp3d contourW="12700"/>
          </a:bodyPr>
          <a:lstStyle/>
          <a:p>
            <a:r>
              <a:rPr lang="en-US" altLang="zh-CN" sz="1400" dirty="0">
                <a:solidFill>
                  <a:schemeClr val="tx1">
                    <a:lumMod val="75000"/>
                    <a:lumOff val="25000"/>
                  </a:schemeClr>
                </a:solidFill>
              </a:rPr>
              <a:t>The user can demonstrate on a projector </a:t>
            </a:r>
            <a:r>
              <a:rPr lang="en-US" altLang="zh-CN" sz="1400" dirty="0" err="1">
                <a:solidFill>
                  <a:schemeClr val="tx1">
                    <a:lumMod val="75000"/>
                    <a:lumOff val="25000"/>
                  </a:schemeClr>
                </a:solidFill>
              </a:rPr>
              <a:t>orThe</a:t>
            </a:r>
            <a:r>
              <a:rPr lang="en-US" altLang="zh-CN" sz="1400" dirty="0">
                <a:solidFill>
                  <a:schemeClr val="tx1">
                    <a:lumMod val="75000"/>
                    <a:lumOff val="25000"/>
                  </a:schemeClr>
                </a:solidFill>
              </a:rPr>
              <a:t> user can demonstrate on a projector or computer, or print the presentation</a:t>
            </a:r>
          </a:p>
        </p:txBody>
      </p:sp>
      <p:cxnSp>
        <p:nvCxnSpPr>
          <p:cNvPr id="4" name="直接连接符 3"/>
          <p:cNvCxnSpPr/>
          <p:nvPr/>
        </p:nvCxnSpPr>
        <p:spPr>
          <a:xfrm>
            <a:off x="5920353" y="3313263"/>
            <a:ext cx="299859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006820" y="1229537"/>
            <a:ext cx="3800348" cy="4408404"/>
            <a:chOff x="1006820" y="1229537"/>
            <a:chExt cx="3800348" cy="4408404"/>
          </a:xfrm>
        </p:grpSpPr>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5588" t="20893" r="62629" b="13562"/>
            <a:stretch/>
          </p:blipFill>
          <p:spPr>
            <a:xfrm>
              <a:off x="1006820" y="1229537"/>
              <a:ext cx="3800348" cy="4408404"/>
            </a:xfrm>
            <a:prstGeom prst="rect">
              <a:avLst/>
            </a:prstGeom>
            <a:effectLst>
              <a:outerShdw blurRad="190500" dist="127000" dir="2700000" algn="tl" rotWithShape="0">
                <a:prstClr val="black">
                  <a:alpha val="40000"/>
                </a:prstClr>
              </a:outerShdw>
            </a:effectLst>
          </p:spPr>
        </p:pic>
        <p:sp>
          <p:nvSpPr>
            <p:cNvPr id="5" name="矩形 4"/>
            <p:cNvSpPr/>
            <p:nvPr/>
          </p:nvSpPr>
          <p:spPr>
            <a:xfrm>
              <a:off x="1989575" y="2139630"/>
              <a:ext cx="2270454" cy="2650211"/>
            </a:xfrm>
            <a:prstGeom prst="rect">
              <a:avLst/>
            </a:prstGeom>
            <a:solidFill>
              <a:srgbClr val="E5E8ED"/>
            </a:solidFill>
            <a:ln>
              <a:noFill/>
            </a:ln>
            <a:effectLst>
              <a:innerShdw blurRad="304800" dist="76200" dir="13500000">
                <a:prstClr val="black">
                  <a:alpha val="6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00216" y="2532580"/>
              <a:ext cx="1210588" cy="1200329"/>
            </a:xfrm>
            <a:prstGeom prst="rect">
              <a:avLst/>
            </a:prstGeom>
            <a:noFill/>
          </p:spPr>
          <p:txBody>
            <a:bodyPr wrap="none" rtlCol="0">
              <a:spAutoFit/>
              <a:scene3d>
                <a:camera prst="orthographicFront"/>
                <a:lightRig rig="threePt" dir="t"/>
              </a:scene3d>
              <a:sp3d contourW="12700"/>
            </a:bodyPr>
            <a:lstStyle/>
            <a:p>
              <a:pPr algn="r"/>
              <a:r>
                <a:rPr lang="en-US" altLang="zh-CN" sz="7200" b="1" dirty="0">
                  <a:solidFill>
                    <a:srgbClr val="191919"/>
                  </a:solidFill>
                </a:rPr>
                <a:t>05</a:t>
              </a:r>
              <a:endParaRPr lang="zh-CN" altLang="en-US" sz="7200" b="1" dirty="0">
                <a:solidFill>
                  <a:srgbClr val="191919"/>
                </a:solidFill>
              </a:endParaRPr>
            </a:p>
          </p:txBody>
        </p:sp>
        <p:sp>
          <p:nvSpPr>
            <p:cNvPr id="13" name="文本框 12"/>
            <p:cNvSpPr txBox="1"/>
            <p:nvPr/>
          </p:nvSpPr>
          <p:spPr>
            <a:xfrm>
              <a:off x="2360141" y="3732319"/>
              <a:ext cx="1290738" cy="584775"/>
            </a:xfrm>
            <a:prstGeom prst="rect">
              <a:avLst/>
            </a:prstGeom>
            <a:noFill/>
          </p:spPr>
          <p:txBody>
            <a:bodyPr wrap="none" rtlCol="0">
              <a:spAutoFit/>
              <a:scene3d>
                <a:camera prst="orthographicFront"/>
                <a:lightRig rig="threePt" dir="t"/>
              </a:scene3d>
              <a:sp3d contourW="12700"/>
            </a:bodyPr>
            <a:lstStyle/>
            <a:p>
              <a:pPr algn="r"/>
              <a:r>
                <a:rPr lang="en-US" altLang="zh-CN" sz="3200" b="1" spc="600" dirty="0">
                  <a:solidFill>
                    <a:srgbClr val="191919"/>
                  </a:solidFill>
                </a:rPr>
                <a:t>Part</a:t>
              </a:r>
              <a:endParaRPr lang="zh-CN" altLang="en-US" sz="3200" b="1" spc="600" dirty="0">
                <a:solidFill>
                  <a:srgbClr val="191919"/>
                </a:solidFill>
              </a:endParaRPr>
            </a:p>
          </p:txBody>
        </p:sp>
      </p:grpSp>
    </p:spTree>
    <p:extLst>
      <p:ext uri="{BB962C8B-B14F-4D97-AF65-F5344CB8AC3E}">
        <p14:creationId xmlns:p14="http://schemas.microsoft.com/office/powerpoint/2010/main" val="96045135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75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3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750" fill="hold"/>
                                            <p:tgtEl>
                                              <p:spTgt spid="18"/>
                                            </p:tgtEl>
                                            <p:attrNameLst>
                                              <p:attrName>ppt_x</p:attrName>
                                            </p:attrNameLst>
                                          </p:cBhvr>
                                          <p:tavLst>
                                            <p:tav tm="0">
                                              <p:val>
                                                <p:strVal val="0-#ppt_w/2"/>
                                              </p:val>
                                            </p:tav>
                                            <p:tav tm="100000">
                                              <p:val>
                                                <p:strVal val="#ppt_x"/>
                                              </p:val>
                                            </p:tav>
                                          </p:tavLst>
                                        </p:anim>
                                        <p:anim calcmode="lin" valueType="num">
                                          <p:cBhvr additive="base">
                                            <p:cTn id="8" dur="75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1"/>
                                            </p:tgtEl>
                                            <p:attrNameLst>
                                              <p:attrName>ppt_y</p:attrName>
                                            </p:attrNameLst>
                                          </p:cBhvr>
                                          <p:tavLst>
                                            <p:tav tm="0">
                                              <p:val>
                                                <p:strVal val="#ppt_y"/>
                                              </p:val>
                                            </p:tav>
                                            <p:tav tm="100000">
                                              <p:val>
                                                <p:strVal val="#ppt_y"/>
                                              </p:val>
                                            </p:tav>
                                          </p:tavLst>
                                        </p:anim>
                                        <p:anim calcmode="lin" valueType="num">
                                          <p:cBhvr>
                                            <p:cTn id="14"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1"/>
                                            </p:tgtEl>
                                          </p:cBhvr>
                                        </p:animEffect>
                                      </p:childTnLst>
                                    </p:cTn>
                                  </p:par>
                                </p:childTnLst>
                              </p:cTn>
                            </p:par>
                            <p:par>
                              <p:cTn id="17" fill="hold">
                                <p:stCondLst>
                                  <p:cond delay="13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par>
                                    <p:cTn id="21" presetID="41" presetClass="entr" presetSubtype="0" fill="hold" grpId="0" nodeType="withEffect">
                                      <p:stCondLst>
                                        <p:cond delay="250"/>
                                      </p:stCondLst>
                                      <p:iterate type="lt">
                                        <p:tmPct val="10000"/>
                                      </p:iterate>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12"/>
                                            </p:tgtEl>
                                            <p:attrNameLst>
                                              <p:attrName>ppt_y</p:attrName>
                                            </p:attrNameLst>
                                          </p:cBhvr>
                                          <p:tavLst>
                                            <p:tav tm="0">
                                              <p:val>
                                                <p:strVal val="#ppt_y"/>
                                              </p:val>
                                            </p:tav>
                                            <p:tav tm="100000">
                                              <p:val>
                                                <p:strVal val="#ppt_y"/>
                                              </p:val>
                                            </p:tav>
                                          </p:tavLst>
                                        </p:anim>
                                        <p:anim calcmode="lin" valueType="num">
                                          <p:cBhvr>
                                            <p:cTn id="2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688" y="2064477"/>
            <a:ext cx="10080625" cy="305616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p:cNvSpPr/>
          <p:nvPr/>
        </p:nvSpPr>
        <p:spPr>
          <a:xfrm>
            <a:off x="9049657"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4"/>
          <p:cNvSpPr/>
          <p:nvPr/>
        </p:nvSpPr>
        <p:spPr>
          <a:xfrm>
            <a:off x="9149670" y="5362849"/>
            <a:ext cx="235402" cy="235401"/>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 name="矩形: 圆角 7"/>
          <p:cNvSpPr/>
          <p:nvPr/>
        </p:nvSpPr>
        <p:spPr>
          <a:xfrm>
            <a:off x="9565640"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8"/>
          <p:cNvSpPr/>
          <p:nvPr/>
        </p:nvSpPr>
        <p:spPr>
          <a:xfrm>
            <a:off x="9665653" y="5362849"/>
            <a:ext cx="235402" cy="23540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矩形: 圆角 10"/>
          <p:cNvSpPr/>
          <p:nvPr/>
        </p:nvSpPr>
        <p:spPr>
          <a:xfrm>
            <a:off x="10081623"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11"/>
          <p:cNvSpPr/>
          <p:nvPr/>
        </p:nvSpPr>
        <p:spPr>
          <a:xfrm>
            <a:off x="10181636" y="5363975"/>
            <a:ext cx="235402" cy="233149"/>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4" name="矩形: 圆角 13"/>
          <p:cNvSpPr/>
          <p:nvPr/>
        </p:nvSpPr>
        <p:spPr>
          <a:xfrm>
            <a:off x="10597606"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14"/>
          <p:cNvSpPr/>
          <p:nvPr/>
        </p:nvSpPr>
        <p:spPr>
          <a:xfrm>
            <a:off x="10716767" y="5362849"/>
            <a:ext cx="197107" cy="235402"/>
          </a:xfrm>
          <a:custGeom>
            <a:avLst/>
            <a:gdLst>
              <a:gd name="connsiteX0" fmla="*/ 132196 w 277813"/>
              <a:gd name="connsiteY0" fmla="*/ 133350 h 331788"/>
              <a:gd name="connsiteX1" fmla="*/ 132196 w 277813"/>
              <a:gd name="connsiteY1" fmla="*/ 152673 h 331788"/>
              <a:gd name="connsiteX2" fmla="*/ 99724 w 277813"/>
              <a:gd name="connsiteY2" fmla="*/ 186167 h 331788"/>
              <a:gd name="connsiteX3" fmla="*/ 134793 w 277813"/>
              <a:gd name="connsiteY3" fmla="*/ 220949 h 331788"/>
              <a:gd name="connsiteX4" fmla="*/ 154276 w 277813"/>
              <a:gd name="connsiteY4" fmla="*/ 237696 h 331788"/>
              <a:gd name="connsiteX5" fmla="*/ 136092 w 277813"/>
              <a:gd name="connsiteY5" fmla="*/ 249290 h 331788"/>
              <a:gd name="connsiteX6" fmla="*/ 104920 w 277813"/>
              <a:gd name="connsiteY6" fmla="*/ 241561 h 331788"/>
              <a:gd name="connsiteX7" fmla="*/ 98425 w 277813"/>
              <a:gd name="connsiteY7" fmla="*/ 263460 h 331788"/>
              <a:gd name="connsiteX8" fmla="*/ 130897 w 277813"/>
              <a:gd name="connsiteY8" fmla="*/ 272478 h 331788"/>
              <a:gd name="connsiteX9" fmla="*/ 130897 w 277813"/>
              <a:gd name="connsiteY9" fmla="*/ 290513 h 331788"/>
              <a:gd name="connsiteX10" fmla="*/ 150380 w 277813"/>
              <a:gd name="connsiteY10" fmla="*/ 290513 h 331788"/>
              <a:gd name="connsiteX11" fmla="*/ 150380 w 277813"/>
              <a:gd name="connsiteY11" fmla="*/ 271190 h 331788"/>
              <a:gd name="connsiteX12" fmla="*/ 184150 w 277813"/>
              <a:gd name="connsiteY12" fmla="*/ 235120 h 331788"/>
              <a:gd name="connsiteX13" fmla="*/ 152978 w 277813"/>
              <a:gd name="connsiteY13" fmla="*/ 199049 h 331788"/>
              <a:gd name="connsiteX14" fmla="*/ 129598 w 277813"/>
              <a:gd name="connsiteY14" fmla="*/ 182303 h 331788"/>
              <a:gd name="connsiteX15" fmla="*/ 146483 w 277813"/>
              <a:gd name="connsiteY15" fmla="*/ 171997 h 331788"/>
              <a:gd name="connsiteX16" fmla="*/ 173759 w 277813"/>
              <a:gd name="connsiteY16" fmla="*/ 178438 h 331788"/>
              <a:gd name="connsiteX17" fmla="*/ 178955 w 277813"/>
              <a:gd name="connsiteY17" fmla="*/ 156538 h 331788"/>
              <a:gd name="connsiteX18" fmla="*/ 151679 w 277813"/>
              <a:gd name="connsiteY18" fmla="*/ 151385 h 331788"/>
              <a:gd name="connsiteX19" fmla="*/ 151679 w 277813"/>
              <a:gd name="connsiteY19" fmla="*/ 133350 h 331788"/>
              <a:gd name="connsiteX20" fmla="*/ 132196 w 277813"/>
              <a:gd name="connsiteY20" fmla="*/ 133350 h 331788"/>
              <a:gd name="connsiteX21" fmla="*/ 136310 w 277813"/>
              <a:gd name="connsiteY21" fmla="*/ 0 h 331788"/>
              <a:gd name="connsiteX22" fmla="*/ 167467 w 277813"/>
              <a:gd name="connsiteY22" fmla="*/ 3888 h 331788"/>
              <a:gd name="connsiteX23" fmla="*/ 158380 w 277813"/>
              <a:gd name="connsiteY23" fmla="*/ 25921 h 331788"/>
              <a:gd name="connsiteX24" fmla="*/ 184343 w 277813"/>
              <a:gd name="connsiteY24" fmla="*/ 6480 h 331788"/>
              <a:gd name="connsiteX25" fmla="*/ 214202 w 277813"/>
              <a:gd name="connsiteY25" fmla="*/ 9072 h 331788"/>
              <a:gd name="connsiteX26" fmla="*/ 188238 w 277813"/>
              <a:gd name="connsiteY26" fmla="*/ 62210 h 331788"/>
              <a:gd name="connsiteX27" fmla="*/ 215500 w 277813"/>
              <a:gd name="connsiteY27" fmla="*/ 62210 h 331788"/>
              <a:gd name="connsiteX28" fmla="*/ 215500 w 277813"/>
              <a:gd name="connsiteY28" fmla="*/ 81651 h 331788"/>
              <a:gd name="connsiteX29" fmla="*/ 183045 w 277813"/>
              <a:gd name="connsiteY29" fmla="*/ 81651 h 331788"/>
              <a:gd name="connsiteX30" fmla="*/ 277813 w 277813"/>
              <a:gd name="connsiteY30" fmla="*/ 243657 h 331788"/>
              <a:gd name="connsiteX31" fmla="*/ 138907 w 277813"/>
              <a:gd name="connsiteY31" fmla="*/ 331788 h 331788"/>
              <a:gd name="connsiteX32" fmla="*/ 0 w 277813"/>
              <a:gd name="connsiteY32" fmla="*/ 243657 h 331788"/>
              <a:gd name="connsiteX33" fmla="*/ 94768 w 277813"/>
              <a:gd name="connsiteY33" fmla="*/ 81651 h 331788"/>
              <a:gd name="connsiteX34" fmla="*/ 68804 w 277813"/>
              <a:gd name="connsiteY34" fmla="*/ 81651 h 331788"/>
              <a:gd name="connsiteX35" fmla="*/ 68804 w 277813"/>
              <a:gd name="connsiteY35" fmla="*/ 60914 h 331788"/>
              <a:gd name="connsiteX36" fmla="*/ 96066 w 277813"/>
              <a:gd name="connsiteY36" fmla="*/ 62210 h 331788"/>
              <a:gd name="connsiteX37" fmla="*/ 66208 w 277813"/>
              <a:gd name="connsiteY37" fmla="*/ 5184 h 331788"/>
              <a:gd name="connsiteX38" fmla="*/ 110347 w 277813"/>
              <a:gd name="connsiteY38" fmla="*/ 6480 h 331788"/>
              <a:gd name="connsiteX39" fmla="*/ 127223 w 277813"/>
              <a:gd name="connsiteY39" fmla="*/ 28513 h 331788"/>
              <a:gd name="connsiteX40" fmla="*/ 136310 w 277813"/>
              <a:gd name="connsiteY40"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77813" h="331788">
                <a:moveTo>
                  <a:pt x="132196" y="133350"/>
                </a:moveTo>
                <a:cubicBezTo>
                  <a:pt x="132196" y="133350"/>
                  <a:pt x="132196" y="133350"/>
                  <a:pt x="132196" y="152673"/>
                </a:cubicBezTo>
                <a:cubicBezTo>
                  <a:pt x="111414" y="156538"/>
                  <a:pt x="99724" y="169420"/>
                  <a:pt x="99724" y="186167"/>
                </a:cubicBezTo>
                <a:cubicBezTo>
                  <a:pt x="99724" y="204202"/>
                  <a:pt x="114012" y="214508"/>
                  <a:pt x="134793" y="220949"/>
                </a:cubicBezTo>
                <a:cubicBezTo>
                  <a:pt x="149081" y="226102"/>
                  <a:pt x="154276" y="231255"/>
                  <a:pt x="154276" y="237696"/>
                </a:cubicBezTo>
                <a:cubicBezTo>
                  <a:pt x="154276" y="245425"/>
                  <a:pt x="147782" y="249290"/>
                  <a:pt x="136092" y="249290"/>
                </a:cubicBezTo>
                <a:cubicBezTo>
                  <a:pt x="124403" y="249290"/>
                  <a:pt x="112713" y="245425"/>
                  <a:pt x="104920" y="241561"/>
                </a:cubicBezTo>
                <a:cubicBezTo>
                  <a:pt x="104920" y="241561"/>
                  <a:pt x="104920" y="241561"/>
                  <a:pt x="98425" y="263460"/>
                </a:cubicBezTo>
                <a:cubicBezTo>
                  <a:pt x="106218" y="267325"/>
                  <a:pt x="117908" y="271190"/>
                  <a:pt x="130897" y="272478"/>
                </a:cubicBezTo>
                <a:cubicBezTo>
                  <a:pt x="130897" y="272478"/>
                  <a:pt x="130897" y="272478"/>
                  <a:pt x="130897" y="290513"/>
                </a:cubicBezTo>
                <a:cubicBezTo>
                  <a:pt x="130897" y="290513"/>
                  <a:pt x="130897" y="290513"/>
                  <a:pt x="150380" y="290513"/>
                </a:cubicBezTo>
                <a:cubicBezTo>
                  <a:pt x="150380" y="290513"/>
                  <a:pt x="150380" y="290513"/>
                  <a:pt x="150380" y="271190"/>
                </a:cubicBezTo>
                <a:cubicBezTo>
                  <a:pt x="172460" y="267325"/>
                  <a:pt x="184150" y="251866"/>
                  <a:pt x="184150" y="235120"/>
                </a:cubicBezTo>
                <a:cubicBezTo>
                  <a:pt x="184150" y="218373"/>
                  <a:pt x="175058" y="208067"/>
                  <a:pt x="152978" y="199049"/>
                </a:cubicBezTo>
                <a:cubicBezTo>
                  <a:pt x="136092" y="193897"/>
                  <a:pt x="129598" y="188744"/>
                  <a:pt x="129598" y="182303"/>
                </a:cubicBezTo>
                <a:cubicBezTo>
                  <a:pt x="129598" y="177150"/>
                  <a:pt x="133495" y="171997"/>
                  <a:pt x="146483" y="171997"/>
                </a:cubicBezTo>
                <a:cubicBezTo>
                  <a:pt x="159472" y="171997"/>
                  <a:pt x="168564" y="177150"/>
                  <a:pt x="173759" y="178438"/>
                </a:cubicBezTo>
                <a:cubicBezTo>
                  <a:pt x="173759" y="178438"/>
                  <a:pt x="173759" y="178438"/>
                  <a:pt x="178955" y="156538"/>
                </a:cubicBezTo>
                <a:cubicBezTo>
                  <a:pt x="172460" y="153962"/>
                  <a:pt x="164667" y="151385"/>
                  <a:pt x="151679" y="151385"/>
                </a:cubicBezTo>
                <a:cubicBezTo>
                  <a:pt x="151679" y="151385"/>
                  <a:pt x="151679" y="151385"/>
                  <a:pt x="151679" y="133350"/>
                </a:cubicBezTo>
                <a:cubicBezTo>
                  <a:pt x="151679" y="133350"/>
                  <a:pt x="151679" y="133350"/>
                  <a:pt x="132196" y="133350"/>
                </a:cubicBezTo>
                <a:close/>
                <a:moveTo>
                  <a:pt x="136310" y="0"/>
                </a:moveTo>
                <a:cubicBezTo>
                  <a:pt x="136310" y="0"/>
                  <a:pt x="136310" y="0"/>
                  <a:pt x="167467" y="3888"/>
                </a:cubicBezTo>
                <a:cubicBezTo>
                  <a:pt x="167467" y="3888"/>
                  <a:pt x="167467" y="3888"/>
                  <a:pt x="158380" y="25921"/>
                </a:cubicBezTo>
                <a:cubicBezTo>
                  <a:pt x="158380" y="25921"/>
                  <a:pt x="158380" y="25921"/>
                  <a:pt x="184343" y="6480"/>
                </a:cubicBezTo>
                <a:cubicBezTo>
                  <a:pt x="184343" y="6480"/>
                  <a:pt x="184343" y="6480"/>
                  <a:pt x="214202" y="9072"/>
                </a:cubicBezTo>
                <a:cubicBezTo>
                  <a:pt x="214202" y="9072"/>
                  <a:pt x="214202" y="9072"/>
                  <a:pt x="188238" y="62210"/>
                </a:cubicBezTo>
                <a:cubicBezTo>
                  <a:pt x="188238" y="62210"/>
                  <a:pt x="188238" y="62210"/>
                  <a:pt x="215500" y="62210"/>
                </a:cubicBezTo>
                <a:cubicBezTo>
                  <a:pt x="215500" y="62210"/>
                  <a:pt x="215500" y="62210"/>
                  <a:pt x="215500" y="81651"/>
                </a:cubicBezTo>
                <a:cubicBezTo>
                  <a:pt x="215500" y="81651"/>
                  <a:pt x="215500" y="81651"/>
                  <a:pt x="183045" y="81651"/>
                </a:cubicBezTo>
                <a:cubicBezTo>
                  <a:pt x="237569" y="114052"/>
                  <a:pt x="277813" y="198295"/>
                  <a:pt x="277813" y="243657"/>
                </a:cubicBezTo>
                <a:cubicBezTo>
                  <a:pt x="277813" y="299387"/>
                  <a:pt x="215500" y="331788"/>
                  <a:pt x="138907" y="331788"/>
                </a:cubicBezTo>
                <a:cubicBezTo>
                  <a:pt x="62313" y="331788"/>
                  <a:pt x="0" y="299387"/>
                  <a:pt x="0" y="243657"/>
                </a:cubicBezTo>
                <a:cubicBezTo>
                  <a:pt x="0" y="198295"/>
                  <a:pt x="40244" y="114052"/>
                  <a:pt x="94768" y="81651"/>
                </a:cubicBezTo>
                <a:cubicBezTo>
                  <a:pt x="94768" y="81651"/>
                  <a:pt x="94768" y="81651"/>
                  <a:pt x="68804" y="81651"/>
                </a:cubicBezTo>
                <a:cubicBezTo>
                  <a:pt x="68804" y="81651"/>
                  <a:pt x="68804" y="81651"/>
                  <a:pt x="68804" y="60914"/>
                </a:cubicBezTo>
                <a:cubicBezTo>
                  <a:pt x="68804" y="60914"/>
                  <a:pt x="68804" y="60914"/>
                  <a:pt x="96066" y="62210"/>
                </a:cubicBezTo>
                <a:cubicBezTo>
                  <a:pt x="96066" y="62210"/>
                  <a:pt x="96066" y="62210"/>
                  <a:pt x="66208" y="5184"/>
                </a:cubicBezTo>
                <a:cubicBezTo>
                  <a:pt x="66208" y="5184"/>
                  <a:pt x="66208" y="5184"/>
                  <a:pt x="110347" y="6480"/>
                </a:cubicBezTo>
                <a:cubicBezTo>
                  <a:pt x="110347" y="6480"/>
                  <a:pt x="110347" y="6480"/>
                  <a:pt x="127223" y="28513"/>
                </a:cubicBezTo>
                <a:cubicBezTo>
                  <a:pt x="127223" y="28513"/>
                  <a:pt x="127223" y="28513"/>
                  <a:pt x="13631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8" name="组合 27"/>
          <p:cNvGrpSpPr/>
          <p:nvPr/>
        </p:nvGrpSpPr>
        <p:grpSpPr>
          <a:xfrm>
            <a:off x="8533674" y="5262836"/>
            <a:ext cx="435428" cy="435428"/>
            <a:chOff x="8533674" y="5262836"/>
            <a:chExt cx="435428" cy="435428"/>
          </a:xfrm>
        </p:grpSpPr>
        <p:sp>
          <p:nvSpPr>
            <p:cNvPr id="29" name="矩形: 圆角 28"/>
            <p:cNvSpPr/>
            <p:nvPr/>
          </p:nvSpPr>
          <p:spPr>
            <a:xfrm>
              <a:off x="8533674" y="5262836"/>
              <a:ext cx="435428" cy="435428"/>
            </a:xfrm>
            <a:prstGeom prst="round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椭圆 17"/>
            <p:cNvSpPr/>
            <p:nvPr/>
          </p:nvSpPr>
          <p:spPr>
            <a:xfrm>
              <a:off x="8641423" y="5362849"/>
              <a:ext cx="219929" cy="235402"/>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20" name="组合 19"/>
          <p:cNvGrpSpPr/>
          <p:nvPr/>
        </p:nvGrpSpPr>
        <p:grpSpPr>
          <a:xfrm>
            <a:off x="5958790" y="2585479"/>
            <a:ext cx="5025031" cy="1919393"/>
            <a:chOff x="5394700" y="1317507"/>
            <a:chExt cx="5025031" cy="1919393"/>
          </a:xfrm>
        </p:grpSpPr>
        <p:sp>
          <p:nvSpPr>
            <p:cNvPr id="21"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向大家致谢</a:t>
              </a:r>
              <a:endParaRPr lang="en-US" sz="2000" dirty="0">
                <a:latin typeface="+mn-ea"/>
              </a:endParaRPr>
            </a:p>
          </p:txBody>
        </p:sp>
        <p:sp>
          <p:nvSpPr>
            <p:cNvPr id="22" name="文本框 21"/>
            <p:cNvSpPr txBox="1"/>
            <p:nvPr/>
          </p:nvSpPr>
          <p:spPr>
            <a:xfrm>
              <a:off x="5394701" y="1782206"/>
              <a:ext cx="5025030" cy="1454694"/>
            </a:xfrm>
            <a:prstGeom prst="rect">
              <a:avLst/>
            </a:prstGeom>
            <a:noFill/>
          </p:spPr>
          <p:txBody>
            <a:bodyPr wrap="square" rtlCol="0">
              <a:spAutoFit/>
              <a:scene3d>
                <a:camera prst="orthographicFront"/>
                <a:lightRig rig="threePt" dir="t"/>
              </a:scene3d>
              <a:sp3d contourW="12700"/>
            </a:bodyPr>
            <a:lstStyle/>
            <a:p>
              <a:pPr>
                <a:lnSpc>
                  <a:spcPct val="125000"/>
                </a:lnSpc>
              </a:pPr>
              <a:r>
                <a:rPr lang="en-US" altLang="zh-CN" sz="1200" dirty="0">
                  <a:solidFill>
                    <a:schemeClr val="bg1">
                      <a:lumMod val="50000"/>
                    </a:schemeClr>
                  </a:solidFill>
                </a:rPr>
                <a:t>The user can demonstrate on a projector </a:t>
              </a:r>
              <a:r>
                <a:rPr lang="en-US" altLang="zh-CN" sz="1200" dirty="0" err="1">
                  <a:solidFill>
                    <a:schemeClr val="bg1">
                      <a:lumMod val="50000"/>
                    </a:schemeClr>
                  </a:solidFill>
                </a:rPr>
                <a:t>orThe</a:t>
              </a:r>
              <a:r>
                <a:rPr lang="en-US" altLang="zh-CN" sz="1200" dirty="0">
                  <a:solidFill>
                    <a:schemeClr val="bg1">
                      <a:lumMod val="50000"/>
                    </a:schemeClr>
                  </a:solidFill>
                </a:rPr>
                <a:t> user can demonstrate on a projector or computer, or print the presentation and make it into a film to be used in a wider field computer, or print </a:t>
              </a:r>
              <a:r>
                <a:rPr lang="en-US" altLang="zh-CN" sz="1200" dirty="0" err="1">
                  <a:solidFill>
                    <a:schemeClr val="bg1">
                      <a:lumMod val="50000"/>
                    </a:schemeClr>
                  </a:solidFill>
                </a:rPr>
                <a:t>theThe</a:t>
              </a:r>
              <a:r>
                <a:rPr lang="en-US" altLang="zh-CN" sz="1200" dirty="0">
                  <a:solidFill>
                    <a:schemeClr val="bg1">
                      <a:lumMod val="50000"/>
                    </a:schemeClr>
                  </a:solidFill>
                </a:rPr>
                <a:t> user can demonstrate on a projector or computer, or print the presentation and make it into a film to be used in a wider field presentation and make it into a film to be used in a wider field</a:t>
              </a:r>
            </a:p>
          </p:txBody>
        </p:sp>
      </p:grpSp>
      <p:pic>
        <p:nvPicPr>
          <p:cNvPr id="27" name="图片占位符 26"/>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p:pic>
      <p:cxnSp>
        <p:nvCxnSpPr>
          <p:cNvPr id="24" name="直接连接符 23"/>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致  谢</a:t>
            </a:r>
            <a:endParaRPr lang="en-US" sz="2400" b="1" spc="300" dirty="0">
              <a:latin typeface="+mn-ea"/>
            </a:endParaRPr>
          </a:p>
        </p:txBody>
      </p:sp>
      <p:cxnSp>
        <p:nvCxnSpPr>
          <p:cNvPr id="35" name="直接连接符 34"/>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67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p:tgtEl>
                                          <p:spTgt spid="20"/>
                                        </p:tgtEl>
                                        <p:attrNameLst>
                                          <p:attrName>ppt_x</p:attrName>
                                        </p:attrNameLst>
                                      </p:cBhvr>
                                      <p:tavLst>
                                        <p:tav tm="0">
                                          <p:val>
                                            <p:strVal val="#ppt_x-#ppt_w*1.125000"/>
                                          </p:val>
                                        </p:tav>
                                        <p:tav tm="100000">
                                          <p:val>
                                            <p:strVal val="#ppt_x"/>
                                          </p:val>
                                        </p:tav>
                                      </p:tavLst>
                                    </p:anim>
                                    <p:animEffect transition="in" filter="wipe(right)">
                                      <p:cBhvr>
                                        <p:cTn id="18" dur="500"/>
                                        <p:tgtEl>
                                          <p:spTgt spid="20"/>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p:cTn id="27" dur="500" fill="hold"/>
                                        <p:tgtEl>
                                          <p:spTgt spid="31"/>
                                        </p:tgtEl>
                                        <p:attrNameLst>
                                          <p:attrName>ppt_w</p:attrName>
                                        </p:attrNameLst>
                                      </p:cBhvr>
                                      <p:tavLst>
                                        <p:tav tm="0">
                                          <p:val>
                                            <p:fltVal val="0"/>
                                          </p:val>
                                        </p:tav>
                                        <p:tav tm="100000">
                                          <p:val>
                                            <p:strVal val="#ppt_w"/>
                                          </p:val>
                                        </p:tav>
                                      </p:tavLst>
                                    </p:anim>
                                    <p:anim calcmode="lin" valueType="num">
                                      <p:cBhvr>
                                        <p:cTn id="28" dur="500" fill="hold"/>
                                        <p:tgtEl>
                                          <p:spTgt spid="31"/>
                                        </p:tgtEl>
                                        <p:attrNameLst>
                                          <p:attrName>ppt_h</p:attrName>
                                        </p:attrNameLst>
                                      </p:cBhvr>
                                      <p:tavLst>
                                        <p:tav tm="0">
                                          <p:val>
                                            <p:fltVal val="0"/>
                                          </p:val>
                                        </p:tav>
                                        <p:tav tm="100000">
                                          <p:val>
                                            <p:strVal val="#ppt_h"/>
                                          </p:val>
                                        </p:tav>
                                      </p:tavLst>
                                    </p:anim>
                                    <p:animEffect transition="in" filter="fade">
                                      <p:cBhvr>
                                        <p:cTn id="29" dur="500"/>
                                        <p:tgtEl>
                                          <p:spTgt spid="3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transition="in" filter="fade">
                                      <p:cBhvr>
                                        <p:cTn id="39" dur="500"/>
                                        <p:tgtEl>
                                          <p:spTgt spid="3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p:cTn id="42" dur="500" fill="hold"/>
                                        <p:tgtEl>
                                          <p:spTgt spid="11"/>
                                        </p:tgtEl>
                                        <p:attrNameLst>
                                          <p:attrName>ppt_w</p:attrName>
                                        </p:attrNameLst>
                                      </p:cBhvr>
                                      <p:tavLst>
                                        <p:tav tm="0">
                                          <p:val>
                                            <p:fltVal val="0"/>
                                          </p:val>
                                        </p:tav>
                                        <p:tav tm="100000">
                                          <p:val>
                                            <p:strVal val="#ppt_w"/>
                                          </p:val>
                                        </p:tav>
                                      </p:tavLst>
                                    </p:anim>
                                    <p:anim calcmode="lin" valueType="num">
                                      <p:cBhvr>
                                        <p:cTn id="43" dur="500" fill="hold"/>
                                        <p:tgtEl>
                                          <p:spTgt spid="11"/>
                                        </p:tgtEl>
                                        <p:attrNameLst>
                                          <p:attrName>ppt_h</p:attrName>
                                        </p:attrNameLst>
                                      </p:cBhvr>
                                      <p:tavLst>
                                        <p:tav tm="0">
                                          <p:val>
                                            <p:fltVal val="0"/>
                                          </p:val>
                                        </p:tav>
                                        <p:tav tm="100000">
                                          <p:val>
                                            <p:strVal val="#ppt_h"/>
                                          </p:val>
                                        </p:tav>
                                      </p:tavLst>
                                    </p:anim>
                                    <p:animEffect transition="in" filter="fade">
                                      <p:cBhvr>
                                        <p:cTn id="44" dur="500"/>
                                        <p:tgtEl>
                                          <p:spTgt spid="11"/>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p:cTn id="52" dur="500" fill="hold"/>
                                        <p:tgtEl>
                                          <p:spTgt spid="14"/>
                                        </p:tgtEl>
                                        <p:attrNameLst>
                                          <p:attrName>ppt_w</p:attrName>
                                        </p:attrNameLst>
                                      </p:cBhvr>
                                      <p:tavLst>
                                        <p:tav tm="0">
                                          <p:val>
                                            <p:fltVal val="0"/>
                                          </p:val>
                                        </p:tav>
                                        <p:tav tm="100000">
                                          <p:val>
                                            <p:strVal val="#ppt_w"/>
                                          </p:val>
                                        </p:tav>
                                      </p:tavLst>
                                    </p:anim>
                                    <p:anim calcmode="lin" valueType="num">
                                      <p:cBhvr>
                                        <p:cTn id="53" dur="500" fill="hold"/>
                                        <p:tgtEl>
                                          <p:spTgt spid="14"/>
                                        </p:tgtEl>
                                        <p:attrNameLst>
                                          <p:attrName>ppt_h</p:attrName>
                                        </p:attrNameLst>
                                      </p:cBhvr>
                                      <p:tavLst>
                                        <p:tav tm="0">
                                          <p:val>
                                            <p:fltVal val="0"/>
                                          </p:val>
                                        </p:tav>
                                        <p:tav tm="100000">
                                          <p:val>
                                            <p:strVal val="#ppt_h"/>
                                          </p:val>
                                        </p:tav>
                                      </p:tavLst>
                                    </p:anim>
                                    <p:animEffect transition="in" filter="fade">
                                      <p:cBhvr>
                                        <p:cTn id="54" dur="500"/>
                                        <p:tgtEl>
                                          <p:spTgt spid="1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ppt_w</p:attrName>
                                        </p:attrNameLst>
                                      </p:cBhvr>
                                      <p:tavLst>
                                        <p:tav tm="0">
                                          <p:val>
                                            <p:fltVal val="0"/>
                                          </p:val>
                                        </p:tav>
                                        <p:tav tm="100000">
                                          <p:val>
                                            <p:strVal val="#ppt_w"/>
                                          </p:val>
                                        </p:tav>
                                      </p:tavLst>
                                    </p:anim>
                                    <p:anim calcmode="lin" valueType="num">
                                      <p:cBhvr>
                                        <p:cTn id="58" dur="500" fill="hold"/>
                                        <p:tgtEl>
                                          <p:spTgt spid="34"/>
                                        </p:tgtEl>
                                        <p:attrNameLst>
                                          <p:attrName>ppt_h</p:attrName>
                                        </p:attrNameLst>
                                      </p:cBhvr>
                                      <p:tavLst>
                                        <p:tav tm="0">
                                          <p:val>
                                            <p:fltVal val="0"/>
                                          </p:val>
                                        </p:tav>
                                        <p:tav tm="100000">
                                          <p:val>
                                            <p:strVal val="#ppt_h"/>
                                          </p:val>
                                        </p:tav>
                                      </p:tavLst>
                                    </p:anim>
                                    <p:animEffect transition="in" filter="fade">
                                      <p:cBhvr>
                                        <p:cTn id="59" dur="500"/>
                                        <p:tgtEl>
                                          <p:spTgt spid="34"/>
                                        </p:tgtEl>
                                      </p:cBhvr>
                                    </p:animEffect>
                                  </p:childTnLst>
                                </p:cTn>
                              </p:par>
                              <p:par>
                                <p:cTn id="60" presetID="53" presetClass="entr" presetSubtype="16" fill="hold"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1" grpId="0" animBg="1"/>
      <p:bldP spid="8" grpId="0" animBg="1"/>
      <p:bldP spid="33" grpId="0" animBg="1"/>
      <p:bldP spid="11" grpId="0" animBg="1"/>
      <p:bldP spid="32" grpId="0" animBg="1"/>
      <p:bldP spid="14" grpId="0" animBg="1"/>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8200832" y="4618316"/>
            <a:ext cx="2646878" cy="461665"/>
          </a:xfrm>
          <a:prstGeom prst="rect">
            <a:avLst/>
          </a:prstGeom>
          <a:noFill/>
        </p:spPr>
        <p:txBody>
          <a:bodyPr wrap="none" rtlCol="0">
            <a:spAutoFit/>
            <a:scene3d>
              <a:camera prst="orthographicFront"/>
              <a:lightRig rig="threePt" dir="t"/>
            </a:scene3d>
            <a:sp3d contourW="12700"/>
          </a:bodyPr>
          <a:lstStyle/>
          <a:p>
            <a:pPr lvl="0">
              <a:defRPr/>
            </a:pPr>
            <a:r>
              <a:rPr lang="zh-CN" altLang="en-US" sz="2400" dirty="0">
                <a:solidFill>
                  <a:srgbClr val="191919"/>
                </a:solidFill>
              </a:rPr>
              <a:t>简约清新述职报告</a:t>
            </a:r>
          </a:p>
        </p:txBody>
      </p:sp>
      <p:sp>
        <p:nvSpPr>
          <p:cNvPr id="13" name="文本框 12"/>
          <p:cNvSpPr txBox="1"/>
          <p:nvPr/>
        </p:nvSpPr>
        <p:spPr>
          <a:xfrm>
            <a:off x="5302153" y="2937213"/>
            <a:ext cx="5656677"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91919"/>
                </a:solidFill>
                <a:uLnTx/>
                <a:uFillTx/>
                <a:latin typeface="Arial"/>
                <a:ea typeface="微软雅黑"/>
                <a:cs typeface="+mn-cs"/>
              </a:rPr>
              <a:t>THANK YOU</a:t>
            </a:r>
            <a:endParaRPr kumimoji="0" lang="zh-CN" altLang="en-US" sz="7200" b="1" i="0" u="none" strike="noStrike" kern="1200" cap="none" spc="0" normalizeH="0" baseline="0" noProof="0" dirty="0">
              <a:ln>
                <a:noFill/>
              </a:ln>
              <a:solidFill>
                <a:srgbClr val="191919"/>
              </a:solidFill>
              <a:uLnTx/>
              <a:uFillTx/>
              <a:latin typeface="Arial"/>
              <a:ea typeface="微软雅黑"/>
              <a:cs typeface="+mn-cs"/>
            </a:endParaRPr>
          </a:p>
        </p:txBody>
      </p:sp>
      <p:cxnSp>
        <p:nvCxnSpPr>
          <p:cNvPr id="14" name="直接连接符 13"/>
          <p:cNvCxnSpPr>
            <a:cxnSpLocks/>
          </p:cNvCxnSpPr>
          <p:nvPr/>
        </p:nvCxnSpPr>
        <p:spPr>
          <a:xfrm>
            <a:off x="9084177" y="4272421"/>
            <a:ext cx="159657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3460" y="5853452"/>
            <a:ext cx="2279853" cy="1551240"/>
          </a:xfrm>
          <a:prstGeom prst="rect">
            <a:avLst/>
          </a:prstGeom>
        </p:spPr>
      </p:pic>
    </p:spTree>
    <p:extLst>
      <p:ext uri="{BB962C8B-B14F-4D97-AF65-F5344CB8AC3E}">
        <p14:creationId xmlns:p14="http://schemas.microsoft.com/office/powerpoint/2010/main" val="3143933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85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350"/>
                            </p:stCondLst>
                            <p:childTnLst>
                              <p:par>
                                <p:cTn id="15" presetID="1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ppt_x</p:attrName>
                                        </p:attrNameLst>
                                      </p:cBhvr>
                                      <p:tavLst>
                                        <p:tav tm="0">
                                          <p:val>
                                            <p:strVal val="#ppt_x-#ppt_w*1.125000"/>
                                          </p:val>
                                        </p:tav>
                                        <p:tav tm="100000">
                                          <p:val>
                                            <p:strVal val="#ppt_x"/>
                                          </p:val>
                                        </p:tav>
                                      </p:tavLst>
                                    </p:anim>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712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6995888" y="4536926"/>
            <a:ext cx="3904341" cy="646331"/>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nvGrpSpPr>
          <p:cNvPr id="31" name="组合 30"/>
          <p:cNvGrpSpPr/>
          <p:nvPr/>
        </p:nvGrpSpPr>
        <p:grpSpPr>
          <a:xfrm>
            <a:off x="1055688" y="2133602"/>
            <a:ext cx="4677455" cy="508000"/>
            <a:chOff x="1055688" y="2481944"/>
            <a:chExt cx="4677455" cy="508000"/>
          </a:xfrm>
        </p:grpSpPr>
        <p:grpSp>
          <p:nvGrpSpPr>
            <p:cNvPr id="4" name="组合 3"/>
            <p:cNvGrpSpPr/>
            <p:nvPr/>
          </p:nvGrpSpPr>
          <p:grpSpPr>
            <a:xfrm>
              <a:off x="1055688" y="2481944"/>
              <a:ext cx="4677455" cy="508000"/>
              <a:chOff x="1055688" y="2481944"/>
              <a:chExt cx="4677455" cy="508000"/>
            </a:xfrm>
          </p:grpSpPr>
          <p:sp>
            <p:nvSpPr>
              <p:cNvPr id="2" name="矩形 1"/>
              <p:cNvSpPr/>
              <p:nvPr/>
            </p:nvSpPr>
            <p:spPr>
              <a:xfrm>
                <a:off x="1055688" y="2481944"/>
                <a:ext cx="1582057" cy="50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637745" y="2481944"/>
                <a:ext cx="3095398" cy="508000"/>
              </a:xfrm>
              <a:prstGeom prst="rect">
                <a:avLst/>
              </a:prstGeom>
              <a:solidFill>
                <a:srgbClr val="40404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9"/>
            <p:cNvSpPr txBox="1"/>
            <p:nvPr/>
          </p:nvSpPr>
          <p:spPr>
            <a:xfrm>
              <a:off x="2817064" y="2526808"/>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市场网络推广</a:t>
              </a:r>
              <a:endParaRPr lang="en-US" sz="2000" dirty="0">
                <a:solidFill>
                  <a:schemeClr val="bg1"/>
                </a:solidFill>
                <a:latin typeface="+mn-ea"/>
              </a:endParaRPr>
            </a:p>
          </p:txBody>
        </p:sp>
        <p:sp>
          <p:nvSpPr>
            <p:cNvPr id="22" name="TextBox 19"/>
            <p:cNvSpPr txBox="1"/>
            <p:nvPr/>
          </p:nvSpPr>
          <p:spPr>
            <a:xfrm>
              <a:off x="1055688" y="2545858"/>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latin typeface="+mn-lt"/>
                </a:rPr>
                <a:t>Part 01</a:t>
              </a:r>
              <a:endParaRPr lang="en-US" sz="2000" dirty="0">
                <a:latin typeface="+mn-lt"/>
              </a:endParaRPr>
            </a:p>
          </p:txBody>
        </p:sp>
      </p:grpSp>
      <p:grpSp>
        <p:nvGrpSpPr>
          <p:cNvPr id="33" name="组合 32"/>
          <p:cNvGrpSpPr/>
          <p:nvPr/>
        </p:nvGrpSpPr>
        <p:grpSpPr>
          <a:xfrm>
            <a:off x="1055688" y="3735818"/>
            <a:ext cx="4677455" cy="508000"/>
            <a:chOff x="1055688" y="4084160"/>
            <a:chExt cx="4677455" cy="508000"/>
          </a:xfrm>
        </p:grpSpPr>
        <p:grpSp>
          <p:nvGrpSpPr>
            <p:cNvPr id="8" name="组合 7"/>
            <p:cNvGrpSpPr/>
            <p:nvPr/>
          </p:nvGrpSpPr>
          <p:grpSpPr>
            <a:xfrm>
              <a:off x="1055688" y="4084160"/>
              <a:ext cx="4677455" cy="508000"/>
              <a:chOff x="1055688" y="2481944"/>
              <a:chExt cx="4677455" cy="508000"/>
            </a:xfrm>
          </p:grpSpPr>
          <p:sp>
            <p:nvSpPr>
              <p:cNvPr id="9" name="矩形 8"/>
              <p:cNvSpPr/>
              <p:nvPr/>
            </p:nvSpPr>
            <p:spPr>
              <a:xfrm>
                <a:off x="1055688" y="2481944"/>
                <a:ext cx="1582057" cy="50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TextBox 19"/>
            <p:cNvSpPr txBox="1"/>
            <p:nvPr/>
          </p:nvSpPr>
          <p:spPr>
            <a:xfrm>
              <a:off x="2817064" y="4134054"/>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部门职能培训</a:t>
              </a:r>
              <a:endParaRPr lang="en-US" sz="2000" dirty="0">
                <a:solidFill>
                  <a:schemeClr val="bg1"/>
                </a:solidFill>
                <a:latin typeface="+mn-ea"/>
              </a:endParaRPr>
            </a:p>
          </p:txBody>
        </p:sp>
        <p:sp>
          <p:nvSpPr>
            <p:cNvPr id="23" name="TextBox 19"/>
            <p:cNvSpPr txBox="1"/>
            <p:nvPr/>
          </p:nvSpPr>
          <p:spPr>
            <a:xfrm>
              <a:off x="1055688" y="4134054"/>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latin typeface="+mn-lt"/>
                </a:rPr>
                <a:t>Part 03</a:t>
              </a:r>
              <a:endParaRPr lang="en-US" sz="2000" dirty="0">
                <a:latin typeface="+mn-lt"/>
              </a:endParaRPr>
            </a:p>
          </p:txBody>
        </p:sp>
      </p:grpSp>
      <p:grpSp>
        <p:nvGrpSpPr>
          <p:cNvPr id="32" name="组合 31"/>
          <p:cNvGrpSpPr/>
          <p:nvPr/>
        </p:nvGrpSpPr>
        <p:grpSpPr>
          <a:xfrm>
            <a:off x="1418544" y="2934710"/>
            <a:ext cx="4677456" cy="508000"/>
            <a:chOff x="1418544" y="3283052"/>
            <a:chExt cx="4677456" cy="508000"/>
          </a:xfrm>
        </p:grpSpPr>
        <p:grpSp>
          <p:nvGrpSpPr>
            <p:cNvPr id="5" name="组合 4"/>
            <p:cNvGrpSpPr/>
            <p:nvPr/>
          </p:nvGrpSpPr>
          <p:grpSpPr>
            <a:xfrm>
              <a:off x="1418545" y="3283052"/>
              <a:ext cx="4677455" cy="508000"/>
              <a:chOff x="1055688" y="2481944"/>
              <a:chExt cx="4677455" cy="508000"/>
            </a:xfrm>
          </p:grpSpPr>
          <p:sp>
            <p:nvSpPr>
              <p:cNvPr id="6" name="矩形 5"/>
              <p:cNvSpPr/>
              <p:nvPr/>
            </p:nvSpPr>
            <p:spPr>
              <a:xfrm>
                <a:off x="1055688" y="2481944"/>
                <a:ext cx="1582057" cy="50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extBox 19"/>
            <p:cNvSpPr txBox="1"/>
            <p:nvPr/>
          </p:nvSpPr>
          <p:spPr>
            <a:xfrm>
              <a:off x="3179921" y="333699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线上网络营销</a:t>
              </a:r>
              <a:endParaRPr lang="en-US" sz="2000" dirty="0">
                <a:solidFill>
                  <a:schemeClr val="bg1"/>
                </a:solidFill>
                <a:latin typeface="+mn-ea"/>
              </a:endParaRPr>
            </a:p>
          </p:txBody>
        </p:sp>
        <p:sp>
          <p:nvSpPr>
            <p:cNvPr id="24" name="TextBox 19"/>
            <p:cNvSpPr txBox="1"/>
            <p:nvPr/>
          </p:nvSpPr>
          <p:spPr>
            <a:xfrm>
              <a:off x="1418544" y="3344707"/>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latin typeface="+mn-lt"/>
                </a:rPr>
                <a:t>Part 02</a:t>
              </a:r>
              <a:endParaRPr lang="en-US" sz="2000" dirty="0">
                <a:latin typeface="+mn-lt"/>
              </a:endParaRPr>
            </a:p>
          </p:txBody>
        </p:sp>
      </p:grpSp>
      <p:grpSp>
        <p:nvGrpSpPr>
          <p:cNvPr id="34" name="组合 33"/>
          <p:cNvGrpSpPr/>
          <p:nvPr/>
        </p:nvGrpSpPr>
        <p:grpSpPr>
          <a:xfrm>
            <a:off x="1418544" y="4536926"/>
            <a:ext cx="4677456" cy="508000"/>
            <a:chOff x="1418544" y="4885268"/>
            <a:chExt cx="4677456" cy="508000"/>
          </a:xfrm>
        </p:grpSpPr>
        <p:grpSp>
          <p:nvGrpSpPr>
            <p:cNvPr id="11" name="组合 10"/>
            <p:cNvGrpSpPr/>
            <p:nvPr/>
          </p:nvGrpSpPr>
          <p:grpSpPr>
            <a:xfrm>
              <a:off x="1418545" y="4885268"/>
              <a:ext cx="4677455" cy="508000"/>
              <a:chOff x="1055688" y="2481944"/>
              <a:chExt cx="4677455" cy="508000"/>
            </a:xfrm>
          </p:grpSpPr>
          <p:sp>
            <p:nvSpPr>
              <p:cNvPr id="12" name="矩形 11"/>
              <p:cNvSpPr/>
              <p:nvPr/>
            </p:nvSpPr>
            <p:spPr>
              <a:xfrm>
                <a:off x="1055688" y="2481944"/>
                <a:ext cx="1582057" cy="508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637745" y="2481944"/>
                <a:ext cx="3095398" cy="508000"/>
              </a:xfrm>
              <a:prstGeom prst="rect">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19"/>
            <p:cNvSpPr txBox="1"/>
            <p:nvPr/>
          </p:nvSpPr>
          <p:spPr>
            <a:xfrm>
              <a:off x="3179921" y="4929688"/>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人事招聘事务</a:t>
              </a:r>
              <a:endParaRPr lang="en-US" sz="2000" dirty="0">
                <a:solidFill>
                  <a:schemeClr val="bg1"/>
                </a:solidFill>
                <a:latin typeface="+mn-ea"/>
              </a:endParaRPr>
            </a:p>
          </p:txBody>
        </p:sp>
        <p:sp>
          <p:nvSpPr>
            <p:cNvPr id="25" name="TextBox 19"/>
            <p:cNvSpPr txBox="1"/>
            <p:nvPr/>
          </p:nvSpPr>
          <p:spPr>
            <a:xfrm>
              <a:off x="1418544" y="4939213"/>
              <a:ext cx="1582057"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en-US" altLang="zh-CN" sz="2000" dirty="0">
                  <a:latin typeface="+mn-lt"/>
                </a:rPr>
                <a:t>Part 04</a:t>
              </a:r>
              <a:endParaRPr lang="en-US" sz="2000" dirty="0">
                <a:latin typeface="+mn-lt"/>
              </a:endParaRPr>
            </a:p>
          </p:txBody>
        </p:sp>
      </p:grpSp>
      <p:pic>
        <p:nvPicPr>
          <p:cNvPr id="30" name="图片占位符 29"/>
          <p:cNvPicPr>
            <a:picLocks noGrp="1" noChangeAspect="1"/>
          </p:cNvPicPr>
          <p:nvPr>
            <p:ph type="pic" sz="quarter" idx="11"/>
          </p:nvPr>
        </p:nvPicPr>
        <p:blipFill>
          <a:blip r:embed="rId3" cstate="print">
            <a:extLst>
              <a:ext uri="{BEBA8EAE-BF5A-486C-A8C5-ECC9F3942E4B}">
                <a14:imgProps xmlns:a14="http://schemas.microsoft.com/office/drawing/2010/main">
                  <a14:imgLayer>
                    <a14:imgEffect>
                      <a14:saturation sat="0"/>
                    </a14:imgEffect>
                  </a14:imgLayer>
                </a14:imgProps>
              </a:ext>
              <a:ext uri="{28A0092B-C50C-407E-A947-70E740481C1C}">
                <a14:useLocalDpi xmlns:a14="http://schemas.microsoft.com/office/drawing/2010/main" val="0"/>
              </a:ext>
            </a:extLst>
          </a:blip>
          <a:stretch>
            <a:fillRect/>
          </a:stretch>
        </p:blipFill>
        <p:spPr>
          <a:xfrm>
            <a:off x="7115909" y="2110924"/>
            <a:ext cx="3540368" cy="2132895"/>
          </a:xfrm>
        </p:spPr>
      </p:pic>
      <p:cxnSp>
        <p:nvCxnSpPr>
          <p:cNvPr id="35" name="直接连接符 34"/>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工作岗位及职责</a:t>
            </a:r>
          </a:p>
        </p:txBody>
      </p:sp>
      <p:cxnSp>
        <p:nvCxnSpPr>
          <p:cNvPr id="37" name="直接连接符 36"/>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787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randombar(horizontal)">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20713ea3-5cb6-49de-993b-40db6e0e41b5"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1090613" y="2161080"/>
            <a:ext cx="6385844" cy="3383569"/>
            <a:chOff x="1008074" y="2917524"/>
            <a:chExt cx="5359320" cy="2839660"/>
          </a:xfrm>
        </p:grpSpPr>
        <p:grpSp>
          <p:nvGrpSpPr>
            <p:cNvPr id="145" name="íṥḻïďê"/>
            <p:cNvGrpSpPr/>
            <p:nvPr/>
          </p:nvGrpSpPr>
          <p:grpSpPr>
            <a:xfrm>
              <a:off x="1008074" y="2938840"/>
              <a:ext cx="5143500" cy="2748444"/>
              <a:chOff x="952500" y="3431663"/>
              <a:chExt cx="5143500" cy="2748444"/>
            </a:xfrm>
          </p:grpSpPr>
          <p:sp>
            <p:nvSpPr>
              <p:cNvPr id="147" name="î$ľïdê"/>
              <p:cNvSpPr/>
              <p:nvPr/>
            </p:nvSpPr>
            <p:spPr>
              <a:xfrm>
                <a:off x="952500" y="3431663"/>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r>
                  <a:rPr lang="en-US" sz="1400" dirty="0">
                    <a:solidFill>
                      <a:schemeClr val="dk1">
                        <a:lumMod val="100000"/>
                      </a:schemeClr>
                    </a:solidFill>
                    <a:latin typeface="Arial" panose="020B0604020202020204" pitchFamily="34" charset="0"/>
                    <a:ea typeface="方正黑体简体" panose="02010601030101010101" pitchFamily="2" charset="-122"/>
                    <a:sym typeface="Arial" panose="020B0604020202020204" pitchFamily="34" charset="0"/>
                  </a:rPr>
                  <a:t>90%</a:t>
                </a:r>
              </a:p>
            </p:txBody>
          </p:sp>
          <p:sp>
            <p:nvSpPr>
              <p:cNvPr id="148" name="išḷîḑé"/>
              <p:cNvSpPr/>
              <p:nvPr/>
            </p:nvSpPr>
            <p:spPr>
              <a:xfrm>
                <a:off x="952500" y="4021752"/>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r>
                  <a:rPr lang="en-US" sz="1400" dirty="0">
                    <a:solidFill>
                      <a:schemeClr val="dk1">
                        <a:lumMod val="100000"/>
                      </a:schemeClr>
                    </a:solidFill>
                    <a:latin typeface="Arial" panose="020B0604020202020204" pitchFamily="34" charset="0"/>
                    <a:ea typeface="方正黑体简体" panose="02010601030101010101" pitchFamily="2" charset="-122"/>
                    <a:sym typeface="Arial" panose="020B0604020202020204" pitchFamily="34" charset="0"/>
                  </a:rPr>
                  <a:t>70%</a:t>
                </a:r>
              </a:p>
            </p:txBody>
          </p:sp>
          <p:sp>
            <p:nvSpPr>
              <p:cNvPr id="149" name="îŝļïḍè"/>
              <p:cNvSpPr/>
              <p:nvPr/>
            </p:nvSpPr>
            <p:spPr>
              <a:xfrm>
                <a:off x="952500" y="4611841"/>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r>
                  <a:rPr lang="en-US" sz="1400" dirty="0">
                    <a:solidFill>
                      <a:schemeClr val="dk1">
                        <a:lumMod val="100000"/>
                      </a:schemeClr>
                    </a:solidFill>
                    <a:latin typeface="Arial" panose="020B0604020202020204" pitchFamily="34" charset="0"/>
                    <a:ea typeface="方正黑体简体" panose="02010601030101010101" pitchFamily="2" charset="-122"/>
                    <a:sym typeface="Arial" panose="020B0604020202020204" pitchFamily="34" charset="0"/>
                  </a:rPr>
                  <a:t>95%</a:t>
                </a:r>
              </a:p>
            </p:txBody>
          </p:sp>
          <p:sp>
            <p:nvSpPr>
              <p:cNvPr id="150" name="îŝ1iḓe"/>
              <p:cNvSpPr/>
              <p:nvPr/>
            </p:nvSpPr>
            <p:spPr>
              <a:xfrm>
                <a:off x="952500" y="5201930"/>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r>
                  <a:rPr lang="en-US" sz="1400" dirty="0">
                    <a:solidFill>
                      <a:schemeClr val="dk1">
                        <a:lumMod val="100000"/>
                      </a:schemeClr>
                    </a:solidFill>
                    <a:latin typeface="Arial" panose="020B0604020202020204" pitchFamily="34" charset="0"/>
                    <a:ea typeface="方正黑体简体" panose="02010601030101010101" pitchFamily="2" charset="-122"/>
                    <a:sym typeface="Arial" panose="020B0604020202020204" pitchFamily="34" charset="0"/>
                  </a:rPr>
                  <a:t>45%</a:t>
                </a:r>
              </a:p>
            </p:txBody>
          </p:sp>
          <p:sp>
            <p:nvSpPr>
              <p:cNvPr id="151" name="îṡḷïḓé"/>
              <p:cNvSpPr/>
              <p:nvPr/>
            </p:nvSpPr>
            <p:spPr>
              <a:xfrm>
                <a:off x="952500" y="5792019"/>
                <a:ext cx="5143500" cy="38808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r">
                  <a:lnSpc>
                    <a:spcPct val="130000"/>
                  </a:lnSpc>
                </a:pPr>
                <a:r>
                  <a:rPr lang="en-US" sz="1400" dirty="0">
                    <a:solidFill>
                      <a:schemeClr val="dk1">
                        <a:lumMod val="100000"/>
                      </a:schemeClr>
                    </a:solidFill>
                    <a:latin typeface="Arial" panose="020B0604020202020204" pitchFamily="34" charset="0"/>
                    <a:ea typeface="方正黑体简体" panose="02010601030101010101" pitchFamily="2" charset="-122"/>
                    <a:sym typeface="Arial" panose="020B0604020202020204" pitchFamily="34" charset="0"/>
                  </a:rPr>
                  <a:t>75%</a:t>
                </a:r>
              </a:p>
            </p:txBody>
          </p:sp>
          <p:sp>
            <p:nvSpPr>
              <p:cNvPr id="152" name="íSḻiďe"/>
              <p:cNvSpPr/>
              <p:nvPr/>
            </p:nvSpPr>
            <p:spPr>
              <a:xfrm>
                <a:off x="952500" y="3431663"/>
                <a:ext cx="384048" cy="3880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3" name="i$ľiḑe"/>
              <p:cNvSpPr/>
              <p:nvPr/>
            </p:nvSpPr>
            <p:spPr>
              <a:xfrm>
                <a:off x="952500" y="4021752"/>
                <a:ext cx="384048" cy="3880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4" name="ísḻîḑé"/>
              <p:cNvSpPr/>
              <p:nvPr/>
            </p:nvSpPr>
            <p:spPr>
              <a:xfrm>
                <a:off x="952500" y="4612908"/>
                <a:ext cx="384048" cy="3880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5" name="îSļíďè"/>
              <p:cNvSpPr/>
              <p:nvPr/>
            </p:nvSpPr>
            <p:spPr>
              <a:xfrm>
                <a:off x="952500" y="5200863"/>
                <a:ext cx="384048" cy="3880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6" name="ïṩľíḋé"/>
              <p:cNvSpPr/>
              <p:nvPr/>
            </p:nvSpPr>
            <p:spPr>
              <a:xfrm>
                <a:off x="952500" y="5792019"/>
                <a:ext cx="384048" cy="388088"/>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3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7" name="islidé"/>
              <p:cNvSpPr/>
              <p:nvPr/>
            </p:nvSpPr>
            <p:spPr>
              <a:xfrm>
                <a:off x="1336547" y="3496441"/>
                <a:ext cx="3830875" cy="2585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8" name="ïṩḻíḑè"/>
              <p:cNvSpPr/>
              <p:nvPr/>
            </p:nvSpPr>
            <p:spPr>
              <a:xfrm>
                <a:off x="1336548" y="4084396"/>
                <a:ext cx="2788886" cy="2585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59" name="ïṣ1ïḓé"/>
              <p:cNvSpPr/>
              <p:nvPr/>
            </p:nvSpPr>
            <p:spPr>
              <a:xfrm>
                <a:off x="1336547" y="4672351"/>
                <a:ext cx="4288075" cy="2585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0" name="işḷiḋé"/>
              <p:cNvSpPr/>
              <p:nvPr/>
            </p:nvSpPr>
            <p:spPr>
              <a:xfrm>
                <a:off x="1336548" y="5265641"/>
                <a:ext cx="1927648" cy="2585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1" name="is1îḋè"/>
              <p:cNvSpPr/>
              <p:nvPr/>
            </p:nvSpPr>
            <p:spPr>
              <a:xfrm>
                <a:off x="1336547" y="5856797"/>
                <a:ext cx="3299247" cy="25853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nSpc>
                    <a:spcPct val="130000"/>
                  </a:lnSpc>
                </a:pPr>
                <a:endParaRPr lang="zh-CN" altLang="en-US" sz="1400" dirty="0">
                  <a:solidFill>
                    <a:schemeClr val="bg1">
                      <a:lumMod val="100000"/>
                    </a:schemeClr>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2" name="íSḻiďe"/>
              <p:cNvSpPr/>
              <p:nvPr/>
            </p:nvSpPr>
            <p:spPr>
              <a:xfrm>
                <a:off x="1065264" y="3546576"/>
                <a:ext cx="158519" cy="158260"/>
              </a:xfrm>
              <a:custGeom>
                <a:avLst/>
                <a:gdLst>
                  <a:gd name="connsiteX0" fmla="*/ 298661 w 606862"/>
                  <a:gd name="connsiteY0" fmla="*/ 216068 h 605874"/>
                  <a:gd name="connsiteX1" fmla="*/ 292627 w 606862"/>
                  <a:gd name="connsiteY1" fmla="*/ 222186 h 605874"/>
                  <a:gd name="connsiteX2" fmla="*/ 292627 w 606862"/>
                  <a:gd name="connsiteY2" fmla="*/ 229140 h 605874"/>
                  <a:gd name="connsiteX3" fmla="*/ 286035 w 606862"/>
                  <a:gd name="connsiteY3" fmla="*/ 238133 h 605874"/>
                  <a:gd name="connsiteX4" fmla="*/ 259483 w 606862"/>
                  <a:gd name="connsiteY4" fmla="*/ 271879 h 605874"/>
                  <a:gd name="connsiteX5" fmla="*/ 278979 w 606862"/>
                  <a:gd name="connsiteY5" fmla="*/ 304884 h 605874"/>
                  <a:gd name="connsiteX6" fmla="*/ 303396 w 606862"/>
                  <a:gd name="connsiteY6" fmla="*/ 315917 h 605874"/>
                  <a:gd name="connsiteX7" fmla="*/ 312309 w 606862"/>
                  <a:gd name="connsiteY7" fmla="*/ 321109 h 605874"/>
                  <a:gd name="connsiteX8" fmla="*/ 309431 w 606862"/>
                  <a:gd name="connsiteY8" fmla="*/ 342525 h 605874"/>
                  <a:gd name="connsiteX9" fmla="*/ 293741 w 606862"/>
                  <a:gd name="connsiteY9" fmla="*/ 344565 h 605874"/>
                  <a:gd name="connsiteX10" fmla="*/ 269881 w 606862"/>
                  <a:gd name="connsiteY10" fmla="*/ 337426 h 605874"/>
                  <a:gd name="connsiteX11" fmla="*/ 262639 w 606862"/>
                  <a:gd name="connsiteY11" fmla="*/ 340485 h 605874"/>
                  <a:gd name="connsiteX12" fmla="*/ 259111 w 606862"/>
                  <a:gd name="connsiteY12" fmla="*/ 353001 h 605874"/>
                  <a:gd name="connsiteX13" fmla="*/ 263382 w 606862"/>
                  <a:gd name="connsiteY13" fmla="*/ 362550 h 605874"/>
                  <a:gd name="connsiteX14" fmla="*/ 284921 w 606862"/>
                  <a:gd name="connsiteY14" fmla="*/ 368669 h 605874"/>
                  <a:gd name="connsiteX15" fmla="*/ 291048 w 606862"/>
                  <a:gd name="connsiteY15" fmla="*/ 375901 h 605874"/>
                  <a:gd name="connsiteX16" fmla="*/ 291141 w 606862"/>
                  <a:gd name="connsiteY16" fmla="*/ 384059 h 605874"/>
                  <a:gd name="connsiteX17" fmla="*/ 296340 w 606862"/>
                  <a:gd name="connsiteY17" fmla="*/ 389622 h 605874"/>
                  <a:gd name="connsiteX18" fmla="*/ 308502 w 606862"/>
                  <a:gd name="connsiteY18" fmla="*/ 389622 h 605874"/>
                  <a:gd name="connsiteX19" fmla="*/ 313423 w 606862"/>
                  <a:gd name="connsiteY19" fmla="*/ 384430 h 605874"/>
                  <a:gd name="connsiteX20" fmla="*/ 313423 w 606862"/>
                  <a:gd name="connsiteY20" fmla="*/ 373119 h 605874"/>
                  <a:gd name="connsiteX21" fmla="*/ 318622 w 606862"/>
                  <a:gd name="connsiteY21" fmla="*/ 366444 h 605874"/>
                  <a:gd name="connsiteX22" fmla="*/ 339789 w 606862"/>
                  <a:gd name="connsiteY22" fmla="*/ 352909 h 605874"/>
                  <a:gd name="connsiteX23" fmla="*/ 327256 w 606862"/>
                  <a:gd name="connsiteY23" fmla="*/ 294872 h 605874"/>
                  <a:gd name="connsiteX24" fmla="*/ 305996 w 606862"/>
                  <a:gd name="connsiteY24" fmla="*/ 285230 h 605874"/>
                  <a:gd name="connsiteX25" fmla="*/ 294391 w 606862"/>
                  <a:gd name="connsiteY25" fmla="*/ 278740 h 605874"/>
                  <a:gd name="connsiteX26" fmla="*/ 296804 w 606862"/>
                  <a:gd name="connsiteY26" fmla="*/ 260661 h 605874"/>
                  <a:gd name="connsiteX27" fmla="*/ 304046 w 606862"/>
                  <a:gd name="connsiteY27" fmla="*/ 259178 h 605874"/>
                  <a:gd name="connsiteX28" fmla="*/ 330877 w 606862"/>
                  <a:gd name="connsiteY28" fmla="*/ 264463 h 605874"/>
                  <a:gd name="connsiteX29" fmla="*/ 337932 w 606862"/>
                  <a:gd name="connsiteY29" fmla="*/ 261496 h 605874"/>
                  <a:gd name="connsiteX30" fmla="*/ 342110 w 606862"/>
                  <a:gd name="connsiteY30" fmla="*/ 247404 h 605874"/>
                  <a:gd name="connsiteX31" fmla="*/ 338954 w 606862"/>
                  <a:gd name="connsiteY31" fmla="*/ 240914 h 605874"/>
                  <a:gd name="connsiteX32" fmla="*/ 321964 w 606862"/>
                  <a:gd name="connsiteY32" fmla="*/ 235815 h 605874"/>
                  <a:gd name="connsiteX33" fmla="*/ 314258 w 606862"/>
                  <a:gd name="connsiteY33" fmla="*/ 226915 h 605874"/>
                  <a:gd name="connsiteX34" fmla="*/ 303396 w 606862"/>
                  <a:gd name="connsiteY34" fmla="*/ 216068 h 605874"/>
                  <a:gd name="connsiteX35" fmla="*/ 303396 w 606862"/>
                  <a:gd name="connsiteY35" fmla="*/ 176202 h 605874"/>
                  <a:gd name="connsiteX36" fmla="*/ 430308 w 606862"/>
                  <a:gd name="connsiteY36" fmla="*/ 302937 h 605874"/>
                  <a:gd name="connsiteX37" fmla="*/ 303396 w 606862"/>
                  <a:gd name="connsiteY37" fmla="*/ 429673 h 605874"/>
                  <a:gd name="connsiteX38" fmla="*/ 176484 w 606862"/>
                  <a:gd name="connsiteY38" fmla="*/ 302937 h 605874"/>
                  <a:gd name="connsiteX39" fmla="*/ 303396 w 606862"/>
                  <a:gd name="connsiteY39" fmla="*/ 176202 h 605874"/>
                  <a:gd name="connsiteX40" fmla="*/ 281240 w 606862"/>
                  <a:gd name="connsiteY40" fmla="*/ 91493 h 605874"/>
                  <a:gd name="connsiteX41" fmla="*/ 91642 w 606862"/>
                  <a:gd name="connsiteY41" fmla="*/ 280782 h 605874"/>
                  <a:gd name="connsiteX42" fmla="*/ 118104 w 606862"/>
                  <a:gd name="connsiteY42" fmla="*/ 280782 h 605874"/>
                  <a:gd name="connsiteX43" fmla="*/ 140295 w 606862"/>
                  <a:gd name="connsiteY43" fmla="*/ 302937 h 605874"/>
                  <a:gd name="connsiteX44" fmla="*/ 118104 w 606862"/>
                  <a:gd name="connsiteY44" fmla="*/ 325092 h 605874"/>
                  <a:gd name="connsiteX45" fmla="*/ 91642 w 606862"/>
                  <a:gd name="connsiteY45" fmla="*/ 325092 h 605874"/>
                  <a:gd name="connsiteX46" fmla="*/ 281240 w 606862"/>
                  <a:gd name="connsiteY46" fmla="*/ 514381 h 605874"/>
                  <a:gd name="connsiteX47" fmla="*/ 281240 w 606862"/>
                  <a:gd name="connsiteY47" fmla="*/ 487962 h 605874"/>
                  <a:gd name="connsiteX48" fmla="*/ 303431 w 606862"/>
                  <a:gd name="connsiteY48" fmla="*/ 465807 h 605874"/>
                  <a:gd name="connsiteX49" fmla="*/ 325622 w 606862"/>
                  <a:gd name="connsiteY49" fmla="*/ 487962 h 605874"/>
                  <a:gd name="connsiteX50" fmla="*/ 325622 w 606862"/>
                  <a:gd name="connsiteY50" fmla="*/ 514381 h 605874"/>
                  <a:gd name="connsiteX51" fmla="*/ 515220 w 606862"/>
                  <a:gd name="connsiteY51" fmla="*/ 325092 h 605874"/>
                  <a:gd name="connsiteX52" fmla="*/ 488758 w 606862"/>
                  <a:gd name="connsiteY52" fmla="*/ 325092 h 605874"/>
                  <a:gd name="connsiteX53" fmla="*/ 466567 w 606862"/>
                  <a:gd name="connsiteY53" fmla="*/ 302937 h 605874"/>
                  <a:gd name="connsiteX54" fmla="*/ 488758 w 606862"/>
                  <a:gd name="connsiteY54" fmla="*/ 280782 h 605874"/>
                  <a:gd name="connsiteX55" fmla="*/ 515220 w 606862"/>
                  <a:gd name="connsiteY55" fmla="*/ 280782 h 605874"/>
                  <a:gd name="connsiteX56" fmla="*/ 325622 w 606862"/>
                  <a:gd name="connsiteY56" fmla="*/ 91493 h 605874"/>
                  <a:gd name="connsiteX57" fmla="*/ 325622 w 606862"/>
                  <a:gd name="connsiteY57" fmla="*/ 117912 h 605874"/>
                  <a:gd name="connsiteX58" fmla="*/ 303431 w 606862"/>
                  <a:gd name="connsiteY58" fmla="*/ 140067 h 605874"/>
                  <a:gd name="connsiteX59" fmla="*/ 281240 w 606862"/>
                  <a:gd name="connsiteY59" fmla="*/ 117912 h 605874"/>
                  <a:gd name="connsiteX60" fmla="*/ 303431 w 606862"/>
                  <a:gd name="connsiteY60" fmla="*/ 0 h 605874"/>
                  <a:gd name="connsiteX61" fmla="*/ 325622 w 606862"/>
                  <a:gd name="connsiteY61" fmla="*/ 22155 h 605874"/>
                  <a:gd name="connsiteX62" fmla="*/ 325622 w 606862"/>
                  <a:gd name="connsiteY62" fmla="*/ 48574 h 605874"/>
                  <a:gd name="connsiteX63" fmla="*/ 558209 w 606862"/>
                  <a:gd name="connsiteY63" fmla="*/ 280782 h 605874"/>
                  <a:gd name="connsiteX64" fmla="*/ 584671 w 606862"/>
                  <a:gd name="connsiteY64" fmla="*/ 280782 h 605874"/>
                  <a:gd name="connsiteX65" fmla="*/ 606862 w 606862"/>
                  <a:gd name="connsiteY65" fmla="*/ 302937 h 605874"/>
                  <a:gd name="connsiteX66" fmla="*/ 584671 w 606862"/>
                  <a:gd name="connsiteY66" fmla="*/ 325092 h 605874"/>
                  <a:gd name="connsiteX67" fmla="*/ 558209 w 606862"/>
                  <a:gd name="connsiteY67" fmla="*/ 325092 h 605874"/>
                  <a:gd name="connsiteX68" fmla="*/ 325622 w 606862"/>
                  <a:gd name="connsiteY68" fmla="*/ 557300 h 605874"/>
                  <a:gd name="connsiteX69" fmla="*/ 325622 w 606862"/>
                  <a:gd name="connsiteY69" fmla="*/ 583719 h 605874"/>
                  <a:gd name="connsiteX70" fmla="*/ 303431 w 606862"/>
                  <a:gd name="connsiteY70" fmla="*/ 605874 h 605874"/>
                  <a:gd name="connsiteX71" fmla="*/ 281240 w 606862"/>
                  <a:gd name="connsiteY71" fmla="*/ 583719 h 605874"/>
                  <a:gd name="connsiteX72" fmla="*/ 281240 w 606862"/>
                  <a:gd name="connsiteY72" fmla="*/ 557300 h 605874"/>
                  <a:gd name="connsiteX73" fmla="*/ 48653 w 606862"/>
                  <a:gd name="connsiteY73" fmla="*/ 325092 h 605874"/>
                  <a:gd name="connsiteX74" fmla="*/ 22191 w 606862"/>
                  <a:gd name="connsiteY74" fmla="*/ 325092 h 605874"/>
                  <a:gd name="connsiteX75" fmla="*/ 0 w 606862"/>
                  <a:gd name="connsiteY75" fmla="*/ 302937 h 605874"/>
                  <a:gd name="connsiteX76" fmla="*/ 22191 w 606862"/>
                  <a:gd name="connsiteY76" fmla="*/ 280782 h 605874"/>
                  <a:gd name="connsiteX77" fmla="*/ 48653 w 606862"/>
                  <a:gd name="connsiteY77" fmla="*/ 280782 h 605874"/>
                  <a:gd name="connsiteX78" fmla="*/ 281240 w 606862"/>
                  <a:gd name="connsiteY78" fmla="*/ 48574 h 605874"/>
                  <a:gd name="connsiteX79" fmla="*/ 281240 w 606862"/>
                  <a:gd name="connsiteY79" fmla="*/ 22155 h 605874"/>
                  <a:gd name="connsiteX80" fmla="*/ 303431 w 606862"/>
                  <a:gd name="connsiteY80" fmla="*/ 0 h 60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6862" h="605874">
                    <a:moveTo>
                      <a:pt x="298661" y="216068"/>
                    </a:moveTo>
                    <a:cubicBezTo>
                      <a:pt x="293648" y="216160"/>
                      <a:pt x="292719" y="216995"/>
                      <a:pt x="292627" y="222186"/>
                    </a:cubicBezTo>
                    <a:lnTo>
                      <a:pt x="292627" y="229140"/>
                    </a:lnTo>
                    <a:cubicBezTo>
                      <a:pt x="292627" y="235908"/>
                      <a:pt x="292627" y="235815"/>
                      <a:pt x="286035" y="238133"/>
                    </a:cubicBezTo>
                    <a:cubicBezTo>
                      <a:pt x="270252" y="243974"/>
                      <a:pt x="260411" y="254728"/>
                      <a:pt x="259483" y="271879"/>
                    </a:cubicBezTo>
                    <a:cubicBezTo>
                      <a:pt x="258554" y="287084"/>
                      <a:pt x="266539" y="297375"/>
                      <a:pt x="278979" y="304884"/>
                    </a:cubicBezTo>
                    <a:cubicBezTo>
                      <a:pt x="286685" y="309613"/>
                      <a:pt x="295226" y="312301"/>
                      <a:pt x="303396" y="315917"/>
                    </a:cubicBezTo>
                    <a:cubicBezTo>
                      <a:pt x="306645" y="317308"/>
                      <a:pt x="309616" y="318884"/>
                      <a:pt x="312309" y="321109"/>
                    </a:cubicBezTo>
                    <a:cubicBezTo>
                      <a:pt x="320200" y="327691"/>
                      <a:pt x="318715" y="338446"/>
                      <a:pt x="309431" y="342525"/>
                    </a:cubicBezTo>
                    <a:cubicBezTo>
                      <a:pt x="304417" y="344750"/>
                      <a:pt x="299218" y="345214"/>
                      <a:pt x="293741" y="344565"/>
                    </a:cubicBezTo>
                    <a:cubicBezTo>
                      <a:pt x="285292" y="343452"/>
                      <a:pt x="277401" y="341412"/>
                      <a:pt x="269881" y="337426"/>
                    </a:cubicBezTo>
                    <a:cubicBezTo>
                      <a:pt x="265517" y="335108"/>
                      <a:pt x="264125" y="335664"/>
                      <a:pt x="262639" y="340485"/>
                    </a:cubicBezTo>
                    <a:cubicBezTo>
                      <a:pt x="261340" y="344750"/>
                      <a:pt x="260226" y="348829"/>
                      <a:pt x="259111" y="353001"/>
                    </a:cubicBezTo>
                    <a:cubicBezTo>
                      <a:pt x="257440" y="358564"/>
                      <a:pt x="258090" y="359955"/>
                      <a:pt x="263382" y="362550"/>
                    </a:cubicBezTo>
                    <a:cubicBezTo>
                      <a:pt x="270252" y="365888"/>
                      <a:pt x="277494" y="367464"/>
                      <a:pt x="284921" y="368669"/>
                    </a:cubicBezTo>
                    <a:cubicBezTo>
                      <a:pt x="290770" y="369596"/>
                      <a:pt x="291048" y="369782"/>
                      <a:pt x="291048" y="375901"/>
                    </a:cubicBezTo>
                    <a:cubicBezTo>
                      <a:pt x="291141" y="378589"/>
                      <a:pt x="291141" y="381278"/>
                      <a:pt x="291141" y="384059"/>
                    </a:cubicBezTo>
                    <a:cubicBezTo>
                      <a:pt x="291141" y="387490"/>
                      <a:pt x="292719" y="389437"/>
                      <a:pt x="296340" y="389622"/>
                    </a:cubicBezTo>
                    <a:cubicBezTo>
                      <a:pt x="300425" y="389715"/>
                      <a:pt x="304417" y="389715"/>
                      <a:pt x="308502" y="389622"/>
                    </a:cubicBezTo>
                    <a:cubicBezTo>
                      <a:pt x="311659" y="389437"/>
                      <a:pt x="313423" y="387768"/>
                      <a:pt x="313423" y="384430"/>
                    </a:cubicBezTo>
                    <a:cubicBezTo>
                      <a:pt x="313423" y="380722"/>
                      <a:pt x="313516" y="376828"/>
                      <a:pt x="313423" y="373119"/>
                    </a:cubicBezTo>
                    <a:cubicBezTo>
                      <a:pt x="313330" y="369411"/>
                      <a:pt x="314908" y="367464"/>
                      <a:pt x="318622" y="366444"/>
                    </a:cubicBezTo>
                    <a:cubicBezTo>
                      <a:pt x="327070" y="364127"/>
                      <a:pt x="334219" y="359584"/>
                      <a:pt x="339789" y="352909"/>
                    </a:cubicBezTo>
                    <a:cubicBezTo>
                      <a:pt x="355108" y="334366"/>
                      <a:pt x="349352" y="307017"/>
                      <a:pt x="327256" y="294872"/>
                    </a:cubicBezTo>
                    <a:cubicBezTo>
                      <a:pt x="320479" y="291071"/>
                      <a:pt x="313144" y="288197"/>
                      <a:pt x="305996" y="285230"/>
                    </a:cubicBezTo>
                    <a:cubicBezTo>
                      <a:pt x="301911" y="283561"/>
                      <a:pt x="297826" y="281521"/>
                      <a:pt x="294391" y="278740"/>
                    </a:cubicBezTo>
                    <a:cubicBezTo>
                      <a:pt x="287428" y="273177"/>
                      <a:pt x="288635" y="264277"/>
                      <a:pt x="296804" y="260661"/>
                    </a:cubicBezTo>
                    <a:cubicBezTo>
                      <a:pt x="299218" y="259642"/>
                      <a:pt x="301539" y="259271"/>
                      <a:pt x="304046" y="259178"/>
                    </a:cubicBezTo>
                    <a:cubicBezTo>
                      <a:pt x="313423" y="258715"/>
                      <a:pt x="322335" y="260383"/>
                      <a:pt x="330877" y="264463"/>
                    </a:cubicBezTo>
                    <a:cubicBezTo>
                      <a:pt x="335054" y="266595"/>
                      <a:pt x="336447" y="265946"/>
                      <a:pt x="337932" y="261496"/>
                    </a:cubicBezTo>
                    <a:cubicBezTo>
                      <a:pt x="339511" y="256860"/>
                      <a:pt x="340811" y="252132"/>
                      <a:pt x="342110" y="247404"/>
                    </a:cubicBezTo>
                    <a:cubicBezTo>
                      <a:pt x="343039" y="244344"/>
                      <a:pt x="341925" y="242212"/>
                      <a:pt x="338954" y="240914"/>
                    </a:cubicBezTo>
                    <a:cubicBezTo>
                      <a:pt x="333476" y="238411"/>
                      <a:pt x="327813" y="236649"/>
                      <a:pt x="321964" y="235815"/>
                    </a:cubicBezTo>
                    <a:cubicBezTo>
                      <a:pt x="314258" y="234702"/>
                      <a:pt x="314258" y="234610"/>
                      <a:pt x="314258" y="226915"/>
                    </a:cubicBezTo>
                    <a:cubicBezTo>
                      <a:pt x="314258" y="216068"/>
                      <a:pt x="314258" y="216068"/>
                      <a:pt x="303396" y="216068"/>
                    </a:cubicBezTo>
                    <a:close/>
                    <a:moveTo>
                      <a:pt x="303396" y="176202"/>
                    </a:moveTo>
                    <a:cubicBezTo>
                      <a:pt x="373490" y="176202"/>
                      <a:pt x="430308" y="232941"/>
                      <a:pt x="430308" y="302937"/>
                    </a:cubicBezTo>
                    <a:cubicBezTo>
                      <a:pt x="430308" y="372934"/>
                      <a:pt x="373490" y="429673"/>
                      <a:pt x="303396" y="429673"/>
                    </a:cubicBezTo>
                    <a:cubicBezTo>
                      <a:pt x="233302" y="429673"/>
                      <a:pt x="176484" y="372934"/>
                      <a:pt x="176484" y="302937"/>
                    </a:cubicBezTo>
                    <a:cubicBezTo>
                      <a:pt x="176484" y="232941"/>
                      <a:pt x="233302" y="176202"/>
                      <a:pt x="303396" y="176202"/>
                    </a:cubicBezTo>
                    <a:close/>
                    <a:moveTo>
                      <a:pt x="281240" y="91493"/>
                    </a:moveTo>
                    <a:cubicBezTo>
                      <a:pt x="181334" y="101690"/>
                      <a:pt x="101855" y="181039"/>
                      <a:pt x="91642" y="280782"/>
                    </a:cubicBezTo>
                    <a:lnTo>
                      <a:pt x="118104" y="280782"/>
                    </a:lnTo>
                    <a:cubicBezTo>
                      <a:pt x="130360" y="280782"/>
                      <a:pt x="140295" y="290701"/>
                      <a:pt x="140295" y="302937"/>
                    </a:cubicBezTo>
                    <a:cubicBezTo>
                      <a:pt x="140295" y="315173"/>
                      <a:pt x="130360" y="325092"/>
                      <a:pt x="118104" y="325092"/>
                    </a:cubicBezTo>
                    <a:lnTo>
                      <a:pt x="91642" y="325092"/>
                    </a:lnTo>
                    <a:cubicBezTo>
                      <a:pt x="101855" y="424835"/>
                      <a:pt x="181334" y="504184"/>
                      <a:pt x="281240" y="514381"/>
                    </a:cubicBezTo>
                    <a:lnTo>
                      <a:pt x="281240" y="487962"/>
                    </a:lnTo>
                    <a:cubicBezTo>
                      <a:pt x="281240" y="475726"/>
                      <a:pt x="291175" y="465807"/>
                      <a:pt x="303431" y="465807"/>
                    </a:cubicBezTo>
                    <a:cubicBezTo>
                      <a:pt x="315687" y="465807"/>
                      <a:pt x="325622" y="475726"/>
                      <a:pt x="325622" y="487962"/>
                    </a:cubicBezTo>
                    <a:lnTo>
                      <a:pt x="325622" y="514381"/>
                    </a:lnTo>
                    <a:cubicBezTo>
                      <a:pt x="425528" y="504184"/>
                      <a:pt x="505007" y="424835"/>
                      <a:pt x="515220" y="325092"/>
                    </a:cubicBezTo>
                    <a:lnTo>
                      <a:pt x="488758" y="325092"/>
                    </a:lnTo>
                    <a:cubicBezTo>
                      <a:pt x="476502" y="325092"/>
                      <a:pt x="466567" y="315173"/>
                      <a:pt x="466567" y="302937"/>
                    </a:cubicBezTo>
                    <a:cubicBezTo>
                      <a:pt x="466567" y="290701"/>
                      <a:pt x="476502" y="280782"/>
                      <a:pt x="488758" y="280782"/>
                    </a:cubicBezTo>
                    <a:lnTo>
                      <a:pt x="515220" y="280782"/>
                    </a:lnTo>
                    <a:cubicBezTo>
                      <a:pt x="505007" y="181039"/>
                      <a:pt x="425528" y="101690"/>
                      <a:pt x="325622" y="91493"/>
                    </a:cubicBezTo>
                    <a:lnTo>
                      <a:pt x="325622" y="117912"/>
                    </a:lnTo>
                    <a:cubicBezTo>
                      <a:pt x="325622" y="130148"/>
                      <a:pt x="315687" y="140067"/>
                      <a:pt x="303431" y="140067"/>
                    </a:cubicBezTo>
                    <a:cubicBezTo>
                      <a:pt x="291175" y="140067"/>
                      <a:pt x="281240" y="130148"/>
                      <a:pt x="281240" y="117912"/>
                    </a:cubicBezTo>
                    <a:close/>
                    <a:moveTo>
                      <a:pt x="303431" y="0"/>
                    </a:moveTo>
                    <a:cubicBezTo>
                      <a:pt x="315687" y="0"/>
                      <a:pt x="325622" y="9919"/>
                      <a:pt x="325622" y="22155"/>
                    </a:cubicBezTo>
                    <a:lnTo>
                      <a:pt x="325622" y="48574"/>
                    </a:lnTo>
                    <a:cubicBezTo>
                      <a:pt x="449111" y="59234"/>
                      <a:pt x="547531" y="157494"/>
                      <a:pt x="558209" y="280782"/>
                    </a:cubicBezTo>
                    <a:lnTo>
                      <a:pt x="584671" y="280782"/>
                    </a:lnTo>
                    <a:cubicBezTo>
                      <a:pt x="596834" y="280782"/>
                      <a:pt x="606862" y="290701"/>
                      <a:pt x="606862" y="302937"/>
                    </a:cubicBezTo>
                    <a:cubicBezTo>
                      <a:pt x="606862" y="315173"/>
                      <a:pt x="596927" y="325092"/>
                      <a:pt x="584671" y="325092"/>
                    </a:cubicBezTo>
                    <a:lnTo>
                      <a:pt x="558209" y="325092"/>
                    </a:lnTo>
                    <a:cubicBezTo>
                      <a:pt x="547531" y="448380"/>
                      <a:pt x="449111" y="546640"/>
                      <a:pt x="325622" y="557300"/>
                    </a:cubicBezTo>
                    <a:lnTo>
                      <a:pt x="325622" y="583719"/>
                    </a:lnTo>
                    <a:cubicBezTo>
                      <a:pt x="325622" y="595955"/>
                      <a:pt x="315687" y="605874"/>
                      <a:pt x="303431" y="605874"/>
                    </a:cubicBezTo>
                    <a:cubicBezTo>
                      <a:pt x="291175" y="605874"/>
                      <a:pt x="281240" y="595955"/>
                      <a:pt x="281240" y="583719"/>
                    </a:cubicBezTo>
                    <a:lnTo>
                      <a:pt x="281240" y="557300"/>
                    </a:lnTo>
                    <a:cubicBezTo>
                      <a:pt x="157751" y="546640"/>
                      <a:pt x="59331" y="448380"/>
                      <a:pt x="48653" y="325092"/>
                    </a:cubicBezTo>
                    <a:lnTo>
                      <a:pt x="22191" y="325092"/>
                    </a:lnTo>
                    <a:cubicBezTo>
                      <a:pt x="9935" y="325092"/>
                      <a:pt x="0" y="315173"/>
                      <a:pt x="0" y="302937"/>
                    </a:cubicBezTo>
                    <a:cubicBezTo>
                      <a:pt x="0" y="290701"/>
                      <a:pt x="9935" y="280782"/>
                      <a:pt x="22191" y="280782"/>
                    </a:cubicBezTo>
                    <a:lnTo>
                      <a:pt x="48653" y="280782"/>
                    </a:lnTo>
                    <a:cubicBezTo>
                      <a:pt x="59331" y="157494"/>
                      <a:pt x="157751" y="59234"/>
                      <a:pt x="281240" y="48574"/>
                    </a:cubicBezTo>
                    <a:lnTo>
                      <a:pt x="281240" y="22155"/>
                    </a:lnTo>
                    <a:cubicBezTo>
                      <a:pt x="281240" y="9919"/>
                      <a:pt x="291175" y="0"/>
                      <a:pt x="3034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3" name="i$ľiḑe"/>
              <p:cNvSpPr/>
              <p:nvPr/>
            </p:nvSpPr>
            <p:spPr>
              <a:xfrm>
                <a:off x="1065264" y="4136656"/>
                <a:ext cx="158519" cy="158279"/>
              </a:xfrm>
              <a:custGeom>
                <a:avLst/>
                <a:gdLst>
                  <a:gd name="connsiteX0" fmla="*/ 278498 w 607639"/>
                  <a:gd name="connsiteY0" fmla="*/ 505578 h 606722"/>
                  <a:gd name="connsiteX1" fmla="*/ 253131 w 607639"/>
                  <a:gd name="connsiteY1" fmla="*/ 530820 h 606722"/>
                  <a:gd name="connsiteX2" fmla="*/ 278498 w 607639"/>
                  <a:gd name="connsiteY2" fmla="*/ 556150 h 606722"/>
                  <a:gd name="connsiteX3" fmla="*/ 506351 w 607639"/>
                  <a:gd name="connsiteY3" fmla="*/ 556150 h 606722"/>
                  <a:gd name="connsiteX4" fmla="*/ 531629 w 607639"/>
                  <a:gd name="connsiteY4" fmla="*/ 530820 h 606722"/>
                  <a:gd name="connsiteX5" fmla="*/ 506351 w 607639"/>
                  <a:gd name="connsiteY5" fmla="*/ 505578 h 606722"/>
                  <a:gd name="connsiteX6" fmla="*/ 126566 w 607639"/>
                  <a:gd name="connsiteY6" fmla="*/ 505578 h 606722"/>
                  <a:gd name="connsiteX7" fmla="*/ 101288 w 607639"/>
                  <a:gd name="connsiteY7" fmla="*/ 530820 h 606722"/>
                  <a:gd name="connsiteX8" fmla="*/ 126566 w 607639"/>
                  <a:gd name="connsiteY8" fmla="*/ 556150 h 606722"/>
                  <a:gd name="connsiteX9" fmla="*/ 177210 w 607639"/>
                  <a:gd name="connsiteY9" fmla="*/ 556150 h 606722"/>
                  <a:gd name="connsiteX10" fmla="*/ 202576 w 607639"/>
                  <a:gd name="connsiteY10" fmla="*/ 530820 h 606722"/>
                  <a:gd name="connsiteX11" fmla="*/ 177210 w 607639"/>
                  <a:gd name="connsiteY11" fmla="*/ 505578 h 606722"/>
                  <a:gd name="connsiteX12" fmla="*/ 0 w 607639"/>
                  <a:gd name="connsiteY12" fmla="*/ 455006 h 606722"/>
                  <a:gd name="connsiteX13" fmla="*/ 607639 w 607639"/>
                  <a:gd name="connsiteY13" fmla="*/ 455006 h 606722"/>
                  <a:gd name="connsiteX14" fmla="*/ 607639 w 607639"/>
                  <a:gd name="connsiteY14" fmla="*/ 581392 h 606722"/>
                  <a:gd name="connsiteX15" fmla="*/ 582273 w 607639"/>
                  <a:gd name="connsiteY15" fmla="*/ 606722 h 606722"/>
                  <a:gd name="connsiteX16" fmla="*/ 25278 w 607639"/>
                  <a:gd name="connsiteY16" fmla="*/ 606722 h 606722"/>
                  <a:gd name="connsiteX17" fmla="*/ 0 w 607639"/>
                  <a:gd name="connsiteY17" fmla="*/ 581392 h 606722"/>
                  <a:gd name="connsiteX18" fmla="*/ 253118 w 607639"/>
                  <a:gd name="connsiteY18" fmla="*/ 173662 h 606722"/>
                  <a:gd name="connsiteX19" fmla="*/ 334127 w 607639"/>
                  <a:gd name="connsiteY19" fmla="*/ 227503 h 606722"/>
                  <a:gd name="connsiteX20" fmla="*/ 253118 w 607639"/>
                  <a:gd name="connsiteY20" fmla="*/ 281345 h 606722"/>
                  <a:gd name="connsiteX21" fmla="*/ 215927 w 607639"/>
                  <a:gd name="connsiteY21" fmla="*/ 104075 h 606722"/>
                  <a:gd name="connsiteX22" fmla="*/ 202576 w 607639"/>
                  <a:gd name="connsiteY22" fmla="*/ 126384 h 606722"/>
                  <a:gd name="connsiteX23" fmla="*/ 202576 w 607639"/>
                  <a:gd name="connsiteY23" fmla="*/ 328669 h 606722"/>
                  <a:gd name="connsiteX24" fmla="*/ 215927 w 607639"/>
                  <a:gd name="connsiteY24" fmla="*/ 350977 h 606722"/>
                  <a:gd name="connsiteX25" fmla="*/ 227854 w 607639"/>
                  <a:gd name="connsiteY25" fmla="*/ 353910 h 606722"/>
                  <a:gd name="connsiteX26" fmla="*/ 241917 w 607639"/>
                  <a:gd name="connsiteY26" fmla="*/ 349644 h 606722"/>
                  <a:gd name="connsiteX27" fmla="*/ 393849 w 607639"/>
                  <a:gd name="connsiteY27" fmla="*/ 248590 h 606722"/>
                  <a:gd name="connsiteX28" fmla="*/ 405063 w 607639"/>
                  <a:gd name="connsiteY28" fmla="*/ 227526 h 606722"/>
                  <a:gd name="connsiteX29" fmla="*/ 393849 w 607639"/>
                  <a:gd name="connsiteY29" fmla="*/ 206462 h 606722"/>
                  <a:gd name="connsiteX30" fmla="*/ 241917 w 607639"/>
                  <a:gd name="connsiteY30" fmla="*/ 105409 h 606722"/>
                  <a:gd name="connsiteX31" fmla="*/ 215927 w 607639"/>
                  <a:gd name="connsiteY31" fmla="*/ 104075 h 606722"/>
                  <a:gd name="connsiteX32" fmla="*/ 25278 w 607639"/>
                  <a:gd name="connsiteY32" fmla="*/ 0 h 606722"/>
                  <a:gd name="connsiteX33" fmla="*/ 582273 w 607639"/>
                  <a:gd name="connsiteY33" fmla="*/ 0 h 606722"/>
                  <a:gd name="connsiteX34" fmla="*/ 607639 w 607639"/>
                  <a:gd name="connsiteY34" fmla="*/ 25241 h 606722"/>
                  <a:gd name="connsiteX35" fmla="*/ 607639 w 607639"/>
                  <a:gd name="connsiteY35" fmla="*/ 404481 h 606722"/>
                  <a:gd name="connsiteX36" fmla="*/ 0 w 607639"/>
                  <a:gd name="connsiteY36" fmla="*/ 404481 h 606722"/>
                  <a:gd name="connsiteX37" fmla="*/ 0 w 607639"/>
                  <a:gd name="connsiteY37" fmla="*/ 25241 h 606722"/>
                  <a:gd name="connsiteX38" fmla="*/ 25278 w 607639"/>
                  <a:gd name="connsiteY38"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7639" h="606722">
                    <a:moveTo>
                      <a:pt x="278498" y="505578"/>
                    </a:moveTo>
                    <a:cubicBezTo>
                      <a:pt x="264524" y="505578"/>
                      <a:pt x="253131" y="516866"/>
                      <a:pt x="253131" y="530820"/>
                    </a:cubicBezTo>
                    <a:cubicBezTo>
                      <a:pt x="253131" y="544774"/>
                      <a:pt x="264524" y="556150"/>
                      <a:pt x="278498" y="556150"/>
                    </a:cubicBezTo>
                    <a:lnTo>
                      <a:pt x="506351" y="556150"/>
                    </a:lnTo>
                    <a:cubicBezTo>
                      <a:pt x="520325" y="556150"/>
                      <a:pt x="531629" y="544774"/>
                      <a:pt x="531629" y="530820"/>
                    </a:cubicBezTo>
                    <a:cubicBezTo>
                      <a:pt x="531629" y="516866"/>
                      <a:pt x="520325" y="505578"/>
                      <a:pt x="506351" y="505578"/>
                    </a:cubicBezTo>
                    <a:close/>
                    <a:moveTo>
                      <a:pt x="126566" y="505578"/>
                    </a:moveTo>
                    <a:cubicBezTo>
                      <a:pt x="112592" y="505578"/>
                      <a:pt x="101288" y="516866"/>
                      <a:pt x="101288" y="530820"/>
                    </a:cubicBezTo>
                    <a:cubicBezTo>
                      <a:pt x="101288" y="544774"/>
                      <a:pt x="112592" y="556150"/>
                      <a:pt x="126566" y="556150"/>
                    </a:cubicBezTo>
                    <a:lnTo>
                      <a:pt x="177210" y="556150"/>
                    </a:lnTo>
                    <a:cubicBezTo>
                      <a:pt x="191184" y="556150"/>
                      <a:pt x="202576" y="544774"/>
                      <a:pt x="202576" y="530820"/>
                    </a:cubicBezTo>
                    <a:cubicBezTo>
                      <a:pt x="202576" y="516866"/>
                      <a:pt x="191184" y="505578"/>
                      <a:pt x="177210" y="505578"/>
                    </a:cubicBezTo>
                    <a:close/>
                    <a:moveTo>
                      <a:pt x="0" y="455006"/>
                    </a:moveTo>
                    <a:lnTo>
                      <a:pt x="607639" y="455006"/>
                    </a:lnTo>
                    <a:lnTo>
                      <a:pt x="607639" y="581392"/>
                    </a:lnTo>
                    <a:cubicBezTo>
                      <a:pt x="607639" y="595346"/>
                      <a:pt x="596336" y="606722"/>
                      <a:pt x="582273" y="606722"/>
                    </a:cubicBezTo>
                    <a:lnTo>
                      <a:pt x="25278" y="606722"/>
                    </a:lnTo>
                    <a:cubicBezTo>
                      <a:pt x="11304" y="606722"/>
                      <a:pt x="0" y="595346"/>
                      <a:pt x="0" y="581392"/>
                    </a:cubicBezTo>
                    <a:close/>
                    <a:moveTo>
                      <a:pt x="253118" y="173662"/>
                    </a:moveTo>
                    <a:lnTo>
                      <a:pt x="334127" y="227503"/>
                    </a:lnTo>
                    <a:lnTo>
                      <a:pt x="253118" y="281345"/>
                    </a:lnTo>
                    <a:close/>
                    <a:moveTo>
                      <a:pt x="215927" y="104075"/>
                    </a:moveTo>
                    <a:cubicBezTo>
                      <a:pt x="207650" y="108519"/>
                      <a:pt x="202576" y="117052"/>
                      <a:pt x="202576" y="126384"/>
                    </a:cubicBezTo>
                    <a:lnTo>
                      <a:pt x="202576" y="328669"/>
                    </a:lnTo>
                    <a:cubicBezTo>
                      <a:pt x="202576" y="338001"/>
                      <a:pt x="207650" y="346533"/>
                      <a:pt x="215927" y="350977"/>
                    </a:cubicBezTo>
                    <a:cubicBezTo>
                      <a:pt x="219665" y="352932"/>
                      <a:pt x="223759" y="353910"/>
                      <a:pt x="227854" y="353910"/>
                    </a:cubicBezTo>
                    <a:cubicBezTo>
                      <a:pt x="232749" y="353910"/>
                      <a:pt x="237644" y="352488"/>
                      <a:pt x="241917" y="349644"/>
                    </a:cubicBezTo>
                    <a:lnTo>
                      <a:pt x="393849" y="248590"/>
                    </a:lnTo>
                    <a:cubicBezTo>
                      <a:pt x="400880" y="243880"/>
                      <a:pt x="405063" y="235969"/>
                      <a:pt x="405063" y="227526"/>
                    </a:cubicBezTo>
                    <a:cubicBezTo>
                      <a:pt x="405063" y="219083"/>
                      <a:pt x="400880" y="211173"/>
                      <a:pt x="393849" y="206462"/>
                    </a:cubicBezTo>
                    <a:lnTo>
                      <a:pt x="241917" y="105409"/>
                    </a:lnTo>
                    <a:cubicBezTo>
                      <a:pt x="234173" y="100165"/>
                      <a:pt x="224116" y="99720"/>
                      <a:pt x="215927" y="104075"/>
                    </a:cubicBezTo>
                    <a:close/>
                    <a:moveTo>
                      <a:pt x="25278" y="0"/>
                    </a:moveTo>
                    <a:lnTo>
                      <a:pt x="582273" y="0"/>
                    </a:lnTo>
                    <a:cubicBezTo>
                      <a:pt x="596336" y="0"/>
                      <a:pt x="607639" y="11287"/>
                      <a:pt x="607639" y="25241"/>
                    </a:cubicBezTo>
                    <a:lnTo>
                      <a:pt x="607639" y="404481"/>
                    </a:lnTo>
                    <a:lnTo>
                      <a:pt x="0" y="404481"/>
                    </a:lnTo>
                    <a:lnTo>
                      <a:pt x="0" y="25241"/>
                    </a:lnTo>
                    <a:cubicBezTo>
                      <a:pt x="0" y="11287"/>
                      <a:pt x="11304" y="0"/>
                      <a:pt x="252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4" name="ísḻîḑé"/>
              <p:cNvSpPr/>
              <p:nvPr/>
            </p:nvSpPr>
            <p:spPr>
              <a:xfrm>
                <a:off x="1065264" y="4729237"/>
                <a:ext cx="158519" cy="155428"/>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5" name="îSļíďè"/>
              <p:cNvSpPr/>
              <p:nvPr/>
            </p:nvSpPr>
            <p:spPr>
              <a:xfrm>
                <a:off x="1065264" y="5339173"/>
                <a:ext cx="158519" cy="111467"/>
              </a:xfrm>
              <a:custGeom>
                <a:avLst/>
                <a:gdLst>
                  <a:gd name="connsiteX0" fmla="*/ 449927 w 558430"/>
                  <a:gd name="connsiteY0" fmla="*/ 167891 h 392678"/>
                  <a:gd name="connsiteX1" fmla="*/ 444760 w 558430"/>
                  <a:gd name="connsiteY1" fmla="*/ 178218 h 392678"/>
                  <a:gd name="connsiteX2" fmla="*/ 431843 w 558430"/>
                  <a:gd name="connsiteY2" fmla="*/ 204034 h 392678"/>
                  <a:gd name="connsiteX3" fmla="*/ 452510 w 558430"/>
                  <a:gd name="connsiteY3" fmla="*/ 204034 h 392678"/>
                  <a:gd name="connsiteX4" fmla="*/ 449927 w 558430"/>
                  <a:gd name="connsiteY4" fmla="*/ 178218 h 392678"/>
                  <a:gd name="connsiteX5" fmla="*/ 449927 w 558430"/>
                  <a:gd name="connsiteY5" fmla="*/ 167891 h 392678"/>
                  <a:gd name="connsiteX6" fmla="*/ 434427 w 558430"/>
                  <a:gd name="connsiteY6" fmla="*/ 124004 h 392678"/>
                  <a:gd name="connsiteX7" fmla="*/ 478344 w 558430"/>
                  <a:gd name="connsiteY7" fmla="*/ 124004 h 392678"/>
                  <a:gd name="connsiteX8" fmla="*/ 496428 w 558430"/>
                  <a:gd name="connsiteY8" fmla="*/ 271155 h 392678"/>
                  <a:gd name="connsiteX9" fmla="*/ 457677 w 558430"/>
                  <a:gd name="connsiteY9" fmla="*/ 271155 h 392678"/>
                  <a:gd name="connsiteX10" fmla="*/ 452510 w 558430"/>
                  <a:gd name="connsiteY10" fmla="*/ 235013 h 392678"/>
                  <a:gd name="connsiteX11" fmla="*/ 421510 w 558430"/>
                  <a:gd name="connsiteY11" fmla="*/ 235013 h 392678"/>
                  <a:gd name="connsiteX12" fmla="*/ 403426 w 558430"/>
                  <a:gd name="connsiteY12" fmla="*/ 271155 h 392678"/>
                  <a:gd name="connsiteX13" fmla="*/ 362091 w 558430"/>
                  <a:gd name="connsiteY13" fmla="*/ 271155 h 392678"/>
                  <a:gd name="connsiteX14" fmla="*/ 232747 w 558430"/>
                  <a:gd name="connsiteY14" fmla="*/ 124004 h 392678"/>
                  <a:gd name="connsiteX15" fmla="*/ 269088 w 558430"/>
                  <a:gd name="connsiteY15" fmla="*/ 124004 h 392678"/>
                  <a:gd name="connsiteX16" fmla="*/ 243130 w 558430"/>
                  <a:gd name="connsiteY16" fmla="*/ 271155 h 392678"/>
                  <a:gd name="connsiteX17" fmla="*/ 204193 w 558430"/>
                  <a:gd name="connsiteY17" fmla="*/ 271155 h 392678"/>
                  <a:gd name="connsiteX18" fmla="*/ 51668 w 558430"/>
                  <a:gd name="connsiteY18" fmla="*/ 124004 h 392678"/>
                  <a:gd name="connsiteX19" fmla="*/ 116336 w 558430"/>
                  <a:gd name="connsiteY19" fmla="*/ 124004 h 392678"/>
                  <a:gd name="connsiteX20" fmla="*/ 124097 w 558430"/>
                  <a:gd name="connsiteY20" fmla="*/ 193707 h 392678"/>
                  <a:gd name="connsiteX21" fmla="*/ 126683 w 558430"/>
                  <a:gd name="connsiteY21" fmla="*/ 216941 h 392678"/>
                  <a:gd name="connsiteX22" fmla="*/ 137030 w 558430"/>
                  <a:gd name="connsiteY22" fmla="*/ 191126 h 392678"/>
                  <a:gd name="connsiteX23" fmla="*/ 170658 w 558430"/>
                  <a:gd name="connsiteY23" fmla="*/ 124004 h 392678"/>
                  <a:gd name="connsiteX24" fmla="*/ 212046 w 558430"/>
                  <a:gd name="connsiteY24" fmla="*/ 124004 h 392678"/>
                  <a:gd name="connsiteX25" fmla="*/ 137030 w 558430"/>
                  <a:gd name="connsiteY25" fmla="*/ 271155 h 392678"/>
                  <a:gd name="connsiteX26" fmla="*/ 95642 w 558430"/>
                  <a:gd name="connsiteY26" fmla="*/ 271155 h 392678"/>
                  <a:gd name="connsiteX27" fmla="*/ 80122 w 558430"/>
                  <a:gd name="connsiteY27" fmla="*/ 152402 h 392678"/>
                  <a:gd name="connsiteX28" fmla="*/ 118923 w 558430"/>
                  <a:gd name="connsiteY28" fmla="*/ 175636 h 392678"/>
                  <a:gd name="connsiteX29" fmla="*/ 338667 w 558430"/>
                  <a:gd name="connsiteY29" fmla="*/ 121524 h 392678"/>
                  <a:gd name="connsiteX30" fmla="*/ 372222 w 558430"/>
                  <a:gd name="connsiteY30" fmla="*/ 129264 h 392678"/>
                  <a:gd name="connsiteX31" fmla="*/ 377384 w 558430"/>
                  <a:gd name="connsiteY31" fmla="*/ 129264 h 392678"/>
                  <a:gd name="connsiteX32" fmla="*/ 364479 w 558430"/>
                  <a:gd name="connsiteY32" fmla="*/ 162802 h 392678"/>
                  <a:gd name="connsiteX33" fmla="*/ 359316 w 558430"/>
                  <a:gd name="connsiteY33" fmla="*/ 160222 h 392678"/>
                  <a:gd name="connsiteX34" fmla="*/ 336086 w 558430"/>
                  <a:gd name="connsiteY34" fmla="*/ 155062 h 392678"/>
                  <a:gd name="connsiteX35" fmla="*/ 320599 w 558430"/>
                  <a:gd name="connsiteY35" fmla="*/ 165381 h 392678"/>
                  <a:gd name="connsiteX36" fmla="*/ 336086 w 558430"/>
                  <a:gd name="connsiteY36" fmla="*/ 180860 h 392678"/>
                  <a:gd name="connsiteX37" fmla="*/ 367060 w 558430"/>
                  <a:gd name="connsiteY37" fmla="*/ 222138 h 392678"/>
                  <a:gd name="connsiteX38" fmla="*/ 307694 w 558430"/>
                  <a:gd name="connsiteY38" fmla="*/ 271155 h 392678"/>
                  <a:gd name="connsiteX39" fmla="*/ 263815 w 558430"/>
                  <a:gd name="connsiteY39" fmla="*/ 260836 h 392678"/>
                  <a:gd name="connsiteX40" fmla="*/ 261234 w 558430"/>
                  <a:gd name="connsiteY40" fmla="*/ 258256 h 392678"/>
                  <a:gd name="connsiteX41" fmla="*/ 274139 w 558430"/>
                  <a:gd name="connsiteY41" fmla="*/ 227298 h 392678"/>
                  <a:gd name="connsiteX42" fmla="*/ 279302 w 558430"/>
                  <a:gd name="connsiteY42" fmla="*/ 229878 h 392678"/>
                  <a:gd name="connsiteX43" fmla="*/ 310275 w 558430"/>
                  <a:gd name="connsiteY43" fmla="*/ 237617 h 392678"/>
                  <a:gd name="connsiteX44" fmla="*/ 325762 w 558430"/>
                  <a:gd name="connsiteY44" fmla="*/ 227298 h 392678"/>
                  <a:gd name="connsiteX45" fmla="*/ 310275 w 558430"/>
                  <a:gd name="connsiteY45" fmla="*/ 211819 h 392678"/>
                  <a:gd name="connsiteX46" fmla="*/ 279302 w 558430"/>
                  <a:gd name="connsiteY46" fmla="*/ 170541 h 392678"/>
                  <a:gd name="connsiteX47" fmla="*/ 338667 w 558430"/>
                  <a:gd name="connsiteY47" fmla="*/ 121524 h 392678"/>
                  <a:gd name="connsiteX48" fmla="*/ 31024 w 558430"/>
                  <a:gd name="connsiteY48" fmla="*/ 33584 h 392678"/>
                  <a:gd name="connsiteX49" fmla="*/ 33609 w 558430"/>
                  <a:gd name="connsiteY49" fmla="*/ 359094 h 392678"/>
                  <a:gd name="connsiteX50" fmla="*/ 524821 w 558430"/>
                  <a:gd name="connsiteY50" fmla="*/ 359094 h 392678"/>
                  <a:gd name="connsiteX51" fmla="*/ 524821 w 558430"/>
                  <a:gd name="connsiteY51" fmla="*/ 33584 h 392678"/>
                  <a:gd name="connsiteX52" fmla="*/ 31024 w 558430"/>
                  <a:gd name="connsiteY52" fmla="*/ 0 h 392678"/>
                  <a:gd name="connsiteX53" fmla="*/ 527406 w 558430"/>
                  <a:gd name="connsiteY53" fmla="*/ 0 h 392678"/>
                  <a:gd name="connsiteX54" fmla="*/ 558430 w 558430"/>
                  <a:gd name="connsiteY54" fmla="*/ 33584 h 392678"/>
                  <a:gd name="connsiteX55" fmla="*/ 558430 w 558430"/>
                  <a:gd name="connsiteY55" fmla="*/ 359094 h 392678"/>
                  <a:gd name="connsiteX56" fmla="*/ 527406 w 558430"/>
                  <a:gd name="connsiteY56" fmla="*/ 392678 h 392678"/>
                  <a:gd name="connsiteX57" fmla="*/ 31024 w 558430"/>
                  <a:gd name="connsiteY57" fmla="*/ 392678 h 392678"/>
                  <a:gd name="connsiteX58" fmla="*/ 0 w 558430"/>
                  <a:gd name="connsiteY58" fmla="*/ 359094 h 392678"/>
                  <a:gd name="connsiteX59" fmla="*/ 0 w 558430"/>
                  <a:gd name="connsiteY59" fmla="*/ 33584 h 392678"/>
                  <a:gd name="connsiteX60" fmla="*/ 31024 w 558430"/>
                  <a:gd name="connsiteY60" fmla="*/ 0 h 392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58430" h="392678">
                    <a:moveTo>
                      <a:pt x="449927" y="167891"/>
                    </a:moveTo>
                    <a:cubicBezTo>
                      <a:pt x="447344" y="173054"/>
                      <a:pt x="444760" y="175636"/>
                      <a:pt x="444760" y="178218"/>
                    </a:cubicBezTo>
                    <a:lnTo>
                      <a:pt x="431843" y="204034"/>
                    </a:lnTo>
                    <a:lnTo>
                      <a:pt x="452510" y="204034"/>
                    </a:lnTo>
                    <a:lnTo>
                      <a:pt x="449927" y="178218"/>
                    </a:lnTo>
                    <a:cubicBezTo>
                      <a:pt x="449927" y="175636"/>
                      <a:pt x="449927" y="170473"/>
                      <a:pt x="449927" y="167891"/>
                    </a:cubicBezTo>
                    <a:close/>
                    <a:moveTo>
                      <a:pt x="434427" y="124004"/>
                    </a:moveTo>
                    <a:lnTo>
                      <a:pt x="478344" y="124004"/>
                    </a:lnTo>
                    <a:lnTo>
                      <a:pt x="496428" y="271155"/>
                    </a:lnTo>
                    <a:lnTo>
                      <a:pt x="457677" y="271155"/>
                    </a:lnTo>
                    <a:lnTo>
                      <a:pt x="452510" y="235013"/>
                    </a:lnTo>
                    <a:lnTo>
                      <a:pt x="421510" y="235013"/>
                    </a:lnTo>
                    <a:lnTo>
                      <a:pt x="403426" y="271155"/>
                    </a:lnTo>
                    <a:lnTo>
                      <a:pt x="362091" y="271155"/>
                    </a:lnTo>
                    <a:close/>
                    <a:moveTo>
                      <a:pt x="232747" y="124004"/>
                    </a:moveTo>
                    <a:lnTo>
                      <a:pt x="269088" y="124004"/>
                    </a:lnTo>
                    <a:lnTo>
                      <a:pt x="243130" y="271155"/>
                    </a:lnTo>
                    <a:lnTo>
                      <a:pt x="204193" y="271155"/>
                    </a:lnTo>
                    <a:close/>
                    <a:moveTo>
                      <a:pt x="51668" y="124004"/>
                    </a:moveTo>
                    <a:lnTo>
                      <a:pt x="116336" y="124004"/>
                    </a:lnTo>
                    <a:lnTo>
                      <a:pt x="124097" y="193707"/>
                    </a:lnTo>
                    <a:cubicBezTo>
                      <a:pt x="124097" y="201452"/>
                      <a:pt x="124097" y="209197"/>
                      <a:pt x="126683" y="216941"/>
                    </a:cubicBezTo>
                    <a:cubicBezTo>
                      <a:pt x="129270" y="209197"/>
                      <a:pt x="131857" y="201452"/>
                      <a:pt x="137030" y="191126"/>
                    </a:cubicBezTo>
                    <a:lnTo>
                      <a:pt x="170658" y="124004"/>
                    </a:lnTo>
                    <a:lnTo>
                      <a:pt x="212046" y="124004"/>
                    </a:lnTo>
                    <a:lnTo>
                      <a:pt x="137030" y="271155"/>
                    </a:lnTo>
                    <a:lnTo>
                      <a:pt x="95642" y="271155"/>
                    </a:lnTo>
                    <a:lnTo>
                      <a:pt x="80122" y="152402"/>
                    </a:lnTo>
                    <a:lnTo>
                      <a:pt x="118923" y="175636"/>
                    </a:lnTo>
                    <a:close/>
                    <a:moveTo>
                      <a:pt x="338667" y="121524"/>
                    </a:moveTo>
                    <a:cubicBezTo>
                      <a:pt x="351573" y="121524"/>
                      <a:pt x="364479" y="124104"/>
                      <a:pt x="372222" y="129264"/>
                    </a:cubicBezTo>
                    <a:lnTo>
                      <a:pt x="377384" y="129264"/>
                    </a:lnTo>
                    <a:lnTo>
                      <a:pt x="364479" y="162802"/>
                    </a:lnTo>
                    <a:lnTo>
                      <a:pt x="359316" y="160222"/>
                    </a:lnTo>
                    <a:cubicBezTo>
                      <a:pt x="359316" y="160222"/>
                      <a:pt x="348992" y="155062"/>
                      <a:pt x="336086" y="155062"/>
                    </a:cubicBezTo>
                    <a:cubicBezTo>
                      <a:pt x="325762" y="155062"/>
                      <a:pt x="320599" y="160222"/>
                      <a:pt x="320599" y="165381"/>
                    </a:cubicBezTo>
                    <a:cubicBezTo>
                      <a:pt x="320599" y="170541"/>
                      <a:pt x="325762" y="175701"/>
                      <a:pt x="336086" y="180860"/>
                    </a:cubicBezTo>
                    <a:cubicBezTo>
                      <a:pt x="356735" y="191180"/>
                      <a:pt x="367060" y="204079"/>
                      <a:pt x="367060" y="222138"/>
                    </a:cubicBezTo>
                    <a:cubicBezTo>
                      <a:pt x="367060" y="250516"/>
                      <a:pt x="343829" y="271155"/>
                      <a:pt x="307694" y="271155"/>
                    </a:cubicBezTo>
                    <a:cubicBezTo>
                      <a:pt x="289626" y="271155"/>
                      <a:pt x="274139" y="268575"/>
                      <a:pt x="263815" y="260836"/>
                    </a:cubicBezTo>
                    <a:lnTo>
                      <a:pt x="261234" y="258256"/>
                    </a:lnTo>
                    <a:lnTo>
                      <a:pt x="274139" y="227298"/>
                    </a:lnTo>
                    <a:lnTo>
                      <a:pt x="279302" y="229878"/>
                    </a:lnTo>
                    <a:cubicBezTo>
                      <a:pt x="287045" y="235037"/>
                      <a:pt x="299950" y="237617"/>
                      <a:pt x="310275" y="237617"/>
                    </a:cubicBezTo>
                    <a:cubicBezTo>
                      <a:pt x="318018" y="237617"/>
                      <a:pt x="325762" y="235037"/>
                      <a:pt x="325762" y="227298"/>
                    </a:cubicBezTo>
                    <a:cubicBezTo>
                      <a:pt x="325762" y="222138"/>
                      <a:pt x="323180" y="216978"/>
                      <a:pt x="310275" y="211819"/>
                    </a:cubicBezTo>
                    <a:cubicBezTo>
                      <a:pt x="297369" y="201499"/>
                      <a:pt x="279302" y="191180"/>
                      <a:pt x="279302" y="170541"/>
                    </a:cubicBezTo>
                    <a:cubicBezTo>
                      <a:pt x="279302" y="142163"/>
                      <a:pt x="305113" y="121524"/>
                      <a:pt x="338667" y="121524"/>
                    </a:cubicBezTo>
                    <a:close/>
                    <a:moveTo>
                      <a:pt x="31024" y="33584"/>
                    </a:moveTo>
                    <a:lnTo>
                      <a:pt x="33609" y="359094"/>
                    </a:lnTo>
                    <a:lnTo>
                      <a:pt x="524821" y="359094"/>
                    </a:lnTo>
                    <a:lnTo>
                      <a:pt x="524821" y="33584"/>
                    </a:lnTo>
                    <a:close/>
                    <a:moveTo>
                      <a:pt x="31024" y="0"/>
                    </a:moveTo>
                    <a:lnTo>
                      <a:pt x="527406" y="0"/>
                    </a:lnTo>
                    <a:cubicBezTo>
                      <a:pt x="545504" y="0"/>
                      <a:pt x="558430" y="15500"/>
                      <a:pt x="558430" y="33584"/>
                    </a:cubicBezTo>
                    <a:lnTo>
                      <a:pt x="558430" y="359094"/>
                    </a:lnTo>
                    <a:cubicBezTo>
                      <a:pt x="558430" y="377178"/>
                      <a:pt x="545504" y="392678"/>
                      <a:pt x="527406" y="392678"/>
                    </a:cubicBezTo>
                    <a:lnTo>
                      <a:pt x="31024" y="392678"/>
                    </a:lnTo>
                    <a:cubicBezTo>
                      <a:pt x="15512" y="392678"/>
                      <a:pt x="0" y="377178"/>
                      <a:pt x="0" y="359094"/>
                    </a:cubicBezTo>
                    <a:lnTo>
                      <a:pt x="0" y="33584"/>
                    </a:lnTo>
                    <a:cubicBezTo>
                      <a:pt x="0" y="15500"/>
                      <a:pt x="15512" y="0"/>
                      <a:pt x="3102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sp>
            <p:nvSpPr>
              <p:cNvPr id="166" name="ïṩľíḋé"/>
              <p:cNvSpPr/>
              <p:nvPr/>
            </p:nvSpPr>
            <p:spPr>
              <a:xfrm>
                <a:off x="1065264" y="5932062"/>
                <a:ext cx="158519" cy="108002"/>
              </a:xfrm>
              <a:custGeom>
                <a:avLst/>
                <a:gdLst>
                  <a:gd name="connsiteX0" fmla="*/ 75544 w 599842"/>
                  <a:gd name="connsiteY0" fmla="*/ 297516 h 408686"/>
                  <a:gd name="connsiteX1" fmla="*/ 392428 w 599842"/>
                  <a:gd name="connsiteY1" fmla="*/ 297516 h 408686"/>
                  <a:gd name="connsiteX2" fmla="*/ 405341 w 599842"/>
                  <a:gd name="connsiteY2" fmla="*/ 311390 h 408686"/>
                  <a:gd name="connsiteX3" fmla="*/ 392428 w 599842"/>
                  <a:gd name="connsiteY3" fmla="*/ 324273 h 408686"/>
                  <a:gd name="connsiteX4" fmla="*/ 75544 w 599842"/>
                  <a:gd name="connsiteY4" fmla="*/ 324273 h 408686"/>
                  <a:gd name="connsiteX5" fmla="*/ 61637 w 599842"/>
                  <a:gd name="connsiteY5" fmla="*/ 311390 h 408686"/>
                  <a:gd name="connsiteX6" fmla="*/ 75544 w 599842"/>
                  <a:gd name="connsiteY6" fmla="*/ 297516 h 408686"/>
                  <a:gd name="connsiteX7" fmla="*/ 75544 w 599842"/>
                  <a:gd name="connsiteY7" fmla="*/ 251009 h 408686"/>
                  <a:gd name="connsiteX8" fmla="*/ 392428 w 599842"/>
                  <a:gd name="connsiteY8" fmla="*/ 251009 h 408686"/>
                  <a:gd name="connsiteX9" fmla="*/ 405341 w 599842"/>
                  <a:gd name="connsiteY9" fmla="*/ 263892 h 408686"/>
                  <a:gd name="connsiteX10" fmla="*/ 392428 w 599842"/>
                  <a:gd name="connsiteY10" fmla="*/ 277766 h 408686"/>
                  <a:gd name="connsiteX11" fmla="*/ 75544 w 599842"/>
                  <a:gd name="connsiteY11" fmla="*/ 277766 h 408686"/>
                  <a:gd name="connsiteX12" fmla="*/ 61637 w 599842"/>
                  <a:gd name="connsiteY12" fmla="*/ 263892 h 408686"/>
                  <a:gd name="connsiteX13" fmla="*/ 75544 w 599842"/>
                  <a:gd name="connsiteY13" fmla="*/ 251009 h 408686"/>
                  <a:gd name="connsiteX14" fmla="*/ 75544 w 599842"/>
                  <a:gd name="connsiteY14" fmla="*/ 204343 h 408686"/>
                  <a:gd name="connsiteX15" fmla="*/ 392428 w 599842"/>
                  <a:gd name="connsiteY15" fmla="*/ 204343 h 408686"/>
                  <a:gd name="connsiteX16" fmla="*/ 405341 w 599842"/>
                  <a:gd name="connsiteY16" fmla="*/ 217244 h 408686"/>
                  <a:gd name="connsiteX17" fmla="*/ 392428 w 599842"/>
                  <a:gd name="connsiteY17" fmla="*/ 230145 h 408686"/>
                  <a:gd name="connsiteX18" fmla="*/ 75544 w 599842"/>
                  <a:gd name="connsiteY18" fmla="*/ 230145 h 408686"/>
                  <a:gd name="connsiteX19" fmla="*/ 61637 w 599842"/>
                  <a:gd name="connsiteY19" fmla="*/ 217244 h 408686"/>
                  <a:gd name="connsiteX20" fmla="*/ 75544 w 599842"/>
                  <a:gd name="connsiteY20" fmla="*/ 204343 h 408686"/>
                  <a:gd name="connsiteX21" fmla="*/ 75544 w 599842"/>
                  <a:gd name="connsiteY21" fmla="*/ 156721 h 408686"/>
                  <a:gd name="connsiteX22" fmla="*/ 392428 w 599842"/>
                  <a:gd name="connsiteY22" fmla="*/ 156721 h 408686"/>
                  <a:gd name="connsiteX23" fmla="*/ 405341 w 599842"/>
                  <a:gd name="connsiteY23" fmla="*/ 170595 h 408686"/>
                  <a:gd name="connsiteX24" fmla="*/ 392428 w 599842"/>
                  <a:gd name="connsiteY24" fmla="*/ 183478 h 408686"/>
                  <a:gd name="connsiteX25" fmla="*/ 75544 w 599842"/>
                  <a:gd name="connsiteY25" fmla="*/ 183478 h 408686"/>
                  <a:gd name="connsiteX26" fmla="*/ 61637 w 599842"/>
                  <a:gd name="connsiteY26" fmla="*/ 170595 h 408686"/>
                  <a:gd name="connsiteX27" fmla="*/ 75544 w 599842"/>
                  <a:gd name="connsiteY27" fmla="*/ 156721 h 408686"/>
                  <a:gd name="connsiteX28" fmla="*/ 75544 w 599842"/>
                  <a:gd name="connsiteY28" fmla="*/ 110055 h 408686"/>
                  <a:gd name="connsiteX29" fmla="*/ 392428 w 599842"/>
                  <a:gd name="connsiteY29" fmla="*/ 110055 h 408686"/>
                  <a:gd name="connsiteX30" fmla="*/ 405341 w 599842"/>
                  <a:gd name="connsiteY30" fmla="*/ 122956 h 408686"/>
                  <a:gd name="connsiteX31" fmla="*/ 392428 w 599842"/>
                  <a:gd name="connsiteY31" fmla="*/ 135857 h 408686"/>
                  <a:gd name="connsiteX32" fmla="*/ 75544 w 599842"/>
                  <a:gd name="connsiteY32" fmla="*/ 135857 h 408686"/>
                  <a:gd name="connsiteX33" fmla="*/ 61637 w 599842"/>
                  <a:gd name="connsiteY33" fmla="*/ 122956 h 408686"/>
                  <a:gd name="connsiteX34" fmla="*/ 75544 w 599842"/>
                  <a:gd name="connsiteY34" fmla="*/ 110055 h 408686"/>
                  <a:gd name="connsiteX35" fmla="*/ 54644 w 599842"/>
                  <a:gd name="connsiteY35" fmla="*/ 94236 h 408686"/>
                  <a:gd name="connsiteX36" fmla="*/ 54644 w 599842"/>
                  <a:gd name="connsiteY36" fmla="*/ 353136 h 408686"/>
                  <a:gd name="connsiteX37" fmla="*/ 457023 w 599842"/>
                  <a:gd name="connsiteY37" fmla="*/ 353136 h 408686"/>
                  <a:gd name="connsiteX38" fmla="*/ 457023 w 599842"/>
                  <a:gd name="connsiteY38" fmla="*/ 217238 h 408686"/>
                  <a:gd name="connsiteX39" fmla="*/ 424236 w 599842"/>
                  <a:gd name="connsiteY39" fmla="*/ 216246 h 408686"/>
                  <a:gd name="connsiteX40" fmla="*/ 411321 w 599842"/>
                  <a:gd name="connsiteY40" fmla="*/ 203351 h 408686"/>
                  <a:gd name="connsiteX41" fmla="*/ 409333 w 599842"/>
                  <a:gd name="connsiteY41" fmla="*/ 159705 h 408686"/>
                  <a:gd name="connsiteX42" fmla="*/ 413308 w 599842"/>
                  <a:gd name="connsiteY42" fmla="*/ 149785 h 408686"/>
                  <a:gd name="connsiteX43" fmla="*/ 457023 w 599842"/>
                  <a:gd name="connsiteY43" fmla="*/ 106139 h 408686"/>
                  <a:gd name="connsiteX44" fmla="*/ 457023 w 599842"/>
                  <a:gd name="connsiteY44" fmla="*/ 94236 h 408686"/>
                  <a:gd name="connsiteX45" fmla="*/ 540479 w 599842"/>
                  <a:gd name="connsiteY45" fmla="*/ 60509 h 408686"/>
                  <a:gd name="connsiteX46" fmla="*/ 436159 w 599842"/>
                  <a:gd name="connsiteY46" fmla="*/ 164665 h 408686"/>
                  <a:gd name="connsiteX47" fmla="*/ 438146 w 599842"/>
                  <a:gd name="connsiteY47" fmla="*/ 190456 h 408686"/>
                  <a:gd name="connsiteX48" fmla="*/ 462984 w 599842"/>
                  <a:gd name="connsiteY48" fmla="*/ 191448 h 408686"/>
                  <a:gd name="connsiteX49" fmla="*/ 567304 w 599842"/>
                  <a:gd name="connsiteY49" fmla="*/ 87292 h 408686"/>
                  <a:gd name="connsiteX50" fmla="*/ 12916 w 599842"/>
                  <a:gd name="connsiteY50" fmla="*/ 0 h 408686"/>
                  <a:gd name="connsiteX51" fmla="*/ 498751 w 599842"/>
                  <a:gd name="connsiteY51" fmla="*/ 0 h 408686"/>
                  <a:gd name="connsiteX52" fmla="*/ 511667 w 599842"/>
                  <a:gd name="connsiteY52" fmla="*/ 12895 h 408686"/>
                  <a:gd name="connsiteX53" fmla="*/ 511667 w 599842"/>
                  <a:gd name="connsiteY53" fmla="*/ 51582 h 408686"/>
                  <a:gd name="connsiteX54" fmla="*/ 531537 w 599842"/>
                  <a:gd name="connsiteY54" fmla="*/ 31743 h 408686"/>
                  <a:gd name="connsiteX55" fmla="*/ 540479 w 599842"/>
                  <a:gd name="connsiteY55" fmla="*/ 27775 h 408686"/>
                  <a:gd name="connsiteX56" fmla="*/ 550414 w 599842"/>
                  <a:gd name="connsiteY56" fmla="*/ 31743 h 408686"/>
                  <a:gd name="connsiteX57" fmla="*/ 596117 w 599842"/>
                  <a:gd name="connsiteY57" fmla="*/ 77373 h 408686"/>
                  <a:gd name="connsiteX58" fmla="*/ 596117 w 599842"/>
                  <a:gd name="connsiteY58" fmla="*/ 96220 h 408686"/>
                  <a:gd name="connsiteX59" fmla="*/ 511667 w 599842"/>
                  <a:gd name="connsiteY59" fmla="*/ 180536 h 408686"/>
                  <a:gd name="connsiteX60" fmla="*/ 511667 w 599842"/>
                  <a:gd name="connsiteY60" fmla="*/ 394799 h 408686"/>
                  <a:gd name="connsiteX61" fmla="*/ 498751 w 599842"/>
                  <a:gd name="connsiteY61" fmla="*/ 408686 h 408686"/>
                  <a:gd name="connsiteX62" fmla="*/ 12916 w 599842"/>
                  <a:gd name="connsiteY62" fmla="*/ 408686 h 408686"/>
                  <a:gd name="connsiteX63" fmla="*/ 0 w 599842"/>
                  <a:gd name="connsiteY63" fmla="*/ 394799 h 408686"/>
                  <a:gd name="connsiteX64" fmla="*/ 0 w 599842"/>
                  <a:gd name="connsiteY64" fmla="*/ 12895 h 408686"/>
                  <a:gd name="connsiteX65" fmla="*/ 12916 w 599842"/>
                  <a:gd name="connsiteY65" fmla="*/ 0 h 40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9842" h="408686">
                    <a:moveTo>
                      <a:pt x="75544" y="297516"/>
                    </a:moveTo>
                    <a:lnTo>
                      <a:pt x="392428" y="297516"/>
                    </a:lnTo>
                    <a:cubicBezTo>
                      <a:pt x="399381" y="297516"/>
                      <a:pt x="405341" y="303462"/>
                      <a:pt x="405341" y="311390"/>
                    </a:cubicBezTo>
                    <a:cubicBezTo>
                      <a:pt x="405341" y="318327"/>
                      <a:pt x="399381" y="324273"/>
                      <a:pt x="392428" y="324273"/>
                    </a:cubicBezTo>
                    <a:lnTo>
                      <a:pt x="75544" y="324273"/>
                    </a:lnTo>
                    <a:cubicBezTo>
                      <a:pt x="67597" y="324273"/>
                      <a:pt x="61637" y="318327"/>
                      <a:pt x="61637" y="311390"/>
                    </a:cubicBezTo>
                    <a:cubicBezTo>
                      <a:pt x="61637" y="303462"/>
                      <a:pt x="67597" y="297516"/>
                      <a:pt x="75544" y="297516"/>
                    </a:cubicBezTo>
                    <a:close/>
                    <a:moveTo>
                      <a:pt x="75544" y="251009"/>
                    </a:moveTo>
                    <a:lnTo>
                      <a:pt x="392428" y="251009"/>
                    </a:lnTo>
                    <a:cubicBezTo>
                      <a:pt x="399381" y="251009"/>
                      <a:pt x="405341" y="256955"/>
                      <a:pt x="405341" y="263892"/>
                    </a:cubicBezTo>
                    <a:cubicBezTo>
                      <a:pt x="405341" y="271820"/>
                      <a:pt x="399381" y="277766"/>
                      <a:pt x="392428" y="277766"/>
                    </a:cubicBezTo>
                    <a:lnTo>
                      <a:pt x="75544" y="277766"/>
                    </a:lnTo>
                    <a:cubicBezTo>
                      <a:pt x="67597" y="277766"/>
                      <a:pt x="61637" y="271820"/>
                      <a:pt x="61637" y="263892"/>
                    </a:cubicBezTo>
                    <a:cubicBezTo>
                      <a:pt x="61637" y="256955"/>
                      <a:pt x="67597" y="251009"/>
                      <a:pt x="75544" y="251009"/>
                    </a:cubicBezTo>
                    <a:close/>
                    <a:moveTo>
                      <a:pt x="75544" y="204343"/>
                    </a:moveTo>
                    <a:lnTo>
                      <a:pt x="392428" y="204343"/>
                    </a:lnTo>
                    <a:cubicBezTo>
                      <a:pt x="399381" y="204343"/>
                      <a:pt x="405341" y="209305"/>
                      <a:pt x="405341" y="217244"/>
                    </a:cubicBezTo>
                    <a:cubicBezTo>
                      <a:pt x="405341" y="224191"/>
                      <a:pt x="399381" y="230145"/>
                      <a:pt x="392428" y="230145"/>
                    </a:cubicBezTo>
                    <a:lnTo>
                      <a:pt x="75544" y="230145"/>
                    </a:lnTo>
                    <a:cubicBezTo>
                      <a:pt x="67597" y="230145"/>
                      <a:pt x="61637" y="224191"/>
                      <a:pt x="61637" y="217244"/>
                    </a:cubicBezTo>
                    <a:cubicBezTo>
                      <a:pt x="61637" y="209305"/>
                      <a:pt x="67597" y="204343"/>
                      <a:pt x="75544" y="204343"/>
                    </a:cubicBezTo>
                    <a:close/>
                    <a:moveTo>
                      <a:pt x="75544" y="156721"/>
                    </a:moveTo>
                    <a:lnTo>
                      <a:pt x="392428" y="156721"/>
                    </a:lnTo>
                    <a:cubicBezTo>
                      <a:pt x="399381" y="156721"/>
                      <a:pt x="405341" y="162667"/>
                      <a:pt x="405341" y="170595"/>
                    </a:cubicBezTo>
                    <a:cubicBezTo>
                      <a:pt x="405341" y="177532"/>
                      <a:pt x="399381" y="183478"/>
                      <a:pt x="392428" y="183478"/>
                    </a:cubicBezTo>
                    <a:lnTo>
                      <a:pt x="75544" y="183478"/>
                    </a:lnTo>
                    <a:cubicBezTo>
                      <a:pt x="67597" y="183478"/>
                      <a:pt x="61637" y="177532"/>
                      <a:pt x="61637" y="170595"/>
                    </a:cubicBezTo>
                    <a:cubicBezTo>
                      <a:pt x="61637" y="162667"/>
                      <a:pt x="67597" y="156721"/>
                      <a:pt x="75544" y="156721"/>
                    </a:cubicBezTo>
                    <a:close/>
                    <a:moveTo>
                      <a:pt x="75544" y="110055"/>
                    </a:moveTo>
                    <a:lnTo>
                      <a:pt x="392428" y="110055"/>
                    </a:lnTo>
                    <a:cubicBezTo>
                      <a:pt x="399381" y="110055"/>
                      <a:pt x="405341" y="116009"/>
                      <a:pt x="405341" y="122956"/>
                    </a:cubicBezTo>
                    <a:cubicBezTo>
                      <a:pt x="405341" y="130895"/>
                      <a:pt x="399381" y="135857"/>
                      <a:pt x="392428" y="135857"/>
                    </a:cubicBezTo>
                    <a:lnTo>
                      <a:pt x="75544" y="135857"/>
                    </a:lnTo>
                    <a:cubicBezTo>
                      <a:pt x="67597" y="135857"/>
                      <a:pt x="61637" y="130895"/>
                      <a:pt x="61637" y="122956"/>
                    </a:cubicBezTo>
                    <a:cubicBezTo>
                      <a:pt x="61637" y="116009"/>
                      <a:pt x="67597" y="110055"/>
                      <a:pt x="75544" y="110055"/>
                    </a:cubicBezTo>
                    <a:close/>
                    <a:moveTo>
                      <a:pt x="54644" y="94236"/>
                    </a:moveTo>
                    <a:lnTo>
                      <a:pt x="54644" y="353136"/>
                    </a:lnTo>
                    <a:lnTo>
                      <a:pt x="457023" y="353136"/>
                    </a:lnTo>
                    <a:lnTo>
                      <a:pt x="457023" y="217238"/>
                    </a:lnTo>
                    <a:lnTo>
                      <a:pt x="424236" y="216246"/>
                    </a:lnTo>
                    <a:cubicBezTo>
                      <a:pt x="417282" y="215255"/>
                      <a:pt x="412314" y="210295"/>
                      <a:pt x="411321" y="203351"/>
                    </a:cubicBezTo>
                    <a:lnTo>
                      <a:pt x="409333" y="159705"/>
                    </a:lnTo>
                    <a:cubicBezTo>
                      <a:pt x="409333" y="155737"/>
                      <a:pt x="411321" y="152761"/>
                      <a:pt x="413308" y="149785"/>
                    </a:cubicBezTo>
                    <a:lnTo>
                      <a:pt x="457023" y="106139"/>
                    </a:lnTo>
                    <a:lnTo>
                      <a:pt x="457023" y="94236"/>
                    </a:lnTo>
                    <a:close/>
                    <a:moveTo>
                      <a:pt x="540479" y="60509"/>
                    </a:moveTo>
                    <a:lnTo>
                      <a:pt x="436159" y="164665"/>
                    </a:lnTo>
                    <a:lnTo>
                      <a:pt x="438146" y="190456"/>
                    </a:lnTo>
                    <a:lnTo>
                      <a:pt x="462984" y="191448"/>
                    </a:lnTo>
                    <a:lnTo>
                      <a:pt x="567304" y="87292"/>
                    </a:lnTo>
                    <a:close/>
                    <a:moveTo>
                      <a:pt x="12916" y="0"/>
                    </a:moveTo>
                    <a:lnTo>
                      <a:pt x="498751" y="0"/>
                    </a:lnTo>
                    <a:cubicBezTo>
                      <a:pt x="505706" y="0"/>
                      <a:pt x="511667" y="5952"/>
                      <a:pt x="511667" y="12895"/>
                    </a:cubicBezTo>
                    <a:lnTo>
                      <a:pt x="511667" y="51582"/>
                    </a:lnTo>
                    <a:lnTo>
                      <a:pt x="531537" y="31743"/>
                    </a:lnTo>
                    <a:cubicBezTo>
                      <a:pt x="533524" y="29759"/>
                      <a:pt x="537498" y="27775"/>
                      <a:pt x="540479" y="27775"/>
                    </a:cubicBezTo>
                    <a:cubicBezTo>
                      <a:pt x="544453" y="27775"/>
                      <a:pt x="547434" y="29759"/>
                      <a:pt x="550414" y="31743"/>
                    </a:cubicBezTo>
                    <a:lnTo>
                      <a:pt x="596117" y="77373"/>
                    </a:lnTo>
                    <a:cubicBezTo>
                      <a:pt x="601084" y="83324"/>
                      <a:pt x="601084" y="91260"/>
                      <a:pt x="596117" y="96220"/>
                    </a:cubicBezTo>
                    <a:lnTo>
                      <a:pt x="511667" y="180536"/>
                    </a:lnTo>
                    <a:lnTo>
                      <a:pt x="511667" y="394799"/>
                    </a:lnTo>
                    <a:cubicBezTo>
                      <a:pt x="511667" y="402734"/>
                      <a:pt x="506699" y="408686"/>
                      <a:pt x="498751" y="408686"/>
                    </a:cubicBezTo>
                    <a:lnTo>
                      <a:pt x="12916" y="408686"/>
                    </a:lnTo>
                    <a:cubicBezTo>
                      <a:pt x="5961" y="408686"/>
                      <a:pt x="0" y="402734"/>
                      <a:pt x="0" y="394799"/>
                    </a:cubicBezTo>
                    <a:lnTo>
                      <a:pt x="0" y="12895"/>
                    </a:lnTo>
                    <a:cubicBezTo>
                      <a:pt x="0" y="5952"/>
                      <a:pt x="5961" y="0"/>
                      <a:pt x="1291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lnSpc>
                    <a:spcPct val="150000"/>
                  </a:lnSpc>
                </a:pPr>
                <a:endParaRPr lang="en-US" sz="2400" dirty="0">
                  <a:solidFill>
                    <a:schemeClr val="bg1"/>
                  </a:solidFill>
                  <a:latin typeface="Arial" panose="020B0604020202020204" pitchFamily="34" charset="0"/>
                  <a:ea typeface="方正黑体简体" panose="02010601030101010101" pitchFamily="2" charset="-122"/>
                  <a:sym typeface="Arial" panose="020B0604020202020204" pitchFamily="34" charset="0"/>
                </a:endParaRPr>
              </a:p>
            </p:txBody>
          </p:sp>
        </p:grpSp>
        <p:cxnSp>
          <p:nvCxnSpPr>
            <p:cNvPr id="146" name="直接连接符 145"/>
            <p:cNvCxnSpPr>
              <a:cxnSpLocks/>
            </p:cNvCxnSpPr>
            <p:nvPr/>
          </p:nvCxnSpPr>
          <p:spPr>
            <a:xfrm>
              <a:off x="6367394" y="2917524"/>
              <a:ext cx="0" cy="283966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67" name="组合 166"/>
          <p:cNvGrpSpPr/>
          <p:nvPr/>
        </p:nvGrpSpPr>
        <p:grpSpPr>
          <a:xfrm>
            <a:off x="1599020" y="2142916"/>
            <a:ext cx="9640480" cy="549638"/>
            <a:chOff x="-4536167" y="2372239"/>
            <a:chExt cx="9640480" cy="549638"/>
          </a:xfrm>
        </p:grpSpPr>
        <p:sp>
          <p:nvSpPr>
            <p:cNvPr id="168" name="文本框 167"/>
            <p:cNvSpPr txBox="1"/>
            <p:nvPr/>
          </p:nvSpPr>
          <p:spPr>
            <a:xfrm>
              <a:off x="-4536167" y="2475024"/>
              <a:ext cx="2133781" cy="345223"/>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400" dirty="0">
                  <a:solidFill>
                    <a:schemeClr val="bg1"/>
                  </a:solidFill>
                  <a:latin typeface="Arial" panose="020B0604020202020204" pitchFamily="34" charset="0"/>
                  <a:ea typeface="方正黑体简体" panose="02010601030101010101" pitchFamily="2" charset="-122"/>
                  <a:sym typeface="Arial" panose="020B0604020202020204" pitchFamily="34" charset="0"/>
                </a:rPr>
                <a:t>北京运营项目</a:t>
              </a:r>
            </a:p>
          </p:txBody>
        </p:sp>
        <p:sp>
          <p:nvSpPr>
            <p:cNvPr id="169" name="文本框 168"/>
            <p:cNvSpPr txBox="1"/>
            <p:nvPr/>
          </p:nvSpPr>
          <p:spPr>
            <a:xfrm>
              <a:off x="1554419" y="2372239"/>
              <a:ext cx="3549894"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170" name="组合 169"/>
          <p:cNvGrpSpPr/>
          <p:nvPr/>
        </p:nvGrpSpPr>
        <p:grpSpPr>
          <a:xfrm>
            <a:off x="1599020" y="2858025"/>
            <a:ext cx="9640480" cy="549638"/>
            <a:chOff x="-4536167" y="2372239"/>
            <a:chExt cx="9640480" cy="549638"/>
          </a:xfrm>
        </p:grpSpPr>
        <p:sp>
          <p:nvSpPr>
            <p:cNvPr id="171" name="文本框 170"/>
            <p:cNvSpPr txBox="1"/>
            <p:nvPr/>
          </p:nvSpPr>
          <p:spPr>
            <a:xfrm>
              <a:off x="-4536167" y="2475024"/>
              <a:ext cx="2133781" cy="345223"/>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400" dirty="0">
                  <a:solidFill>
                    <a:schemeClr val="bg1"/>
                  </a:solidFill>
                  <a:latin typeface="Arial" panose="020B0604020202020204" pitchFamily="34" charset="0"/>
                  <a:ea typeface="方正黑体简体" panose="02010601030101010101" pitchFamily="2" charset="-122"/>
                  <a:sym typeface="Arial" panose="020B0604020202020204" pitchFamily="34" charset="0"/>
                </a:rPr>
                <a:t>哈尔滨营销项目</a:t>
              </a:r>
            </a:p>
          </p:txBody>
        </p:sp>
        <p:sp>
          <p:nvSpPr>
            <p:cNvPr id="172" name="文本框 171"/>
            <p:cNvSpPr txBox="1"/>
            <p:nvPr/>
          </p:nvSpPr>
          <p:spPr>
            <a:xfrm>
              <a:off x="1554419" y="2372239"/>
              <a:ext cx="3549894"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173" name="组合 172"/>
          <p:cNvGrpSpPr/>
          <p:nvPr/>
        </p:nvGrpSpPr>
        <p:grpSpPr>
          <a:xfrm>
            <a:off x="1599020" y="3568516"/>
            <a:ext cx="9640480" cy="549638"/>
            <a:chOff x="-4536167" y="2372239"/>
            <a:chExt cx="9640480" cy="549638"/>
          </a:xfrm>
        </p:grpSpPr>
        <p:sp>
          <p:nvSpPr>
            <p:cNvPr id="174" name="文本框 173"/>
            <p:cNvSpPr txBox="1"/>
            <p:nvPr/>
          </p:nvSpPr>
          <p:spPr>
            <a:xfrm>
              <a:off x="-4536167" y="2475024"/>
              <a:ext cx="2133781" cy="345223"/>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400" dirty="0">
                  <a:solidFill>
                    <a:schemeClr val="bg1"/>
                  </a:solidFill>
                  <a:latin typeface="Arial" panose="020B0604020202020204" pitchFamily="34" charset="0"/>
                  <a:ea typeface="方正黑体简体" panose="02010601030101010101" pitchFamily="2" charset="-122"/>
                  <a:sym typeface="Arial" panose="020B0604020202020204" pitchFamily="34" charset="0"/>
                </a:rPr>
                <a:t>蒲河项目</a:t>
              </a:r>
            </a:p>
          </p:txBody>
        </p:sp>
        <p:sp>
          <p:nvSpPr>
            <p:cNvPr id="175" name="文本框 174"/>
            <p:cNvSpPr txBox="1"/>
            <p:nvPr/>
          </p:nvSpPr>
          <p:spPr>
            <a:xfrm>
              <a:off x="1554419" y="2372239"/>
              <a:ext cx="3549894"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176" name="组合 175"/>
          <p:cNvGrpSpPr/>
          <p:nvPr/>
        </p:nvGrpSpPr>
        <p:grpSpPr>
          <a:xfrm>
            <a:off x="1599020" y="4267512"/>
            <a:ext cx="9640480" cy="549638"/>
            <a:chOff x="-4536167" y="2372239"/>
            <a:chExt cx="9640480" cy="549638"/>
          </a:xfrm>
        </p:grpSpPr>
        <p:sp>
          <p:nvSpPr>
            <p:cNvPr id="177" name="文本框 176"/>
            <p:cNvSpPr txBox="1"/>
            <p:nvPr/>
          </p:nvSpPr>
          <p:spPr>
            <a:xfrm>
              <a:off x="-4536167" y="2475024"/>
              <a:ext cx="2133781" cy="345223"/>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400" dirty="0">
                  <a:solidFill>
                    <a:schemeClr val="bg1"/>
                  </a:solidFill>
                  <a:latin typeface="Arial" panose="020B0604020202020204" pitchFamily="34" charset="0"/>
                  <a:ea typeface="方正黑体简体" panose="02010601030101010101" pitchFamily="2" charset="-122"/>
                  <a:sym typeface="Arial" panose="020B0604020202020204" pitchFamily="34" charset="0"/>
                </a:rPr>
                <a:t>天津智能项目</a:t>
              </a:r>
            </a:p>
          </p:txBody>
        </p:sp>
        <p:sp>
          <p:nvSpPr>
            <p:cNvPr id="178" name="文本框 177"/>
            <p:cNvSpPr txBox="1"/>
            <p:nvPr/>
          </p:nvSpPr>
          <p:spPr>
            <a:xfrm>
              <a:off x="1554419" y="2372239"/>
              <a:ext cx="3549894"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grpSp>
        <p:nvGrpSpPr>
          <p:cNvPr id="179" name="组合 178"/>
          <p:cNvGrpSpPr/>
          <p:nvPr/>
        </p:nvGrpSpPr>
        <p:grpSpPr>
          <a:xfrm>
            <a:off x="1599020" y="4973475"/>
            <a:ext cx="9640480" cy="549638"/>
            <a:chOff x="-4536167" y="2372239"/>
            <a:chExt cx="9640480" cy="549638"/>
          </a:xfrm>
        </p:grpSpPr>
        <p:sp>
          <p:nvSpPr>
            <p:cNvPr id="180" name="文本框 179"/>
            <p:cNvSpPr txBox="1"/>
            <p:nvPr/>
          </p:nvSpPr>
          <p:spPr>
            <a:xfrm>
              <a:off x="-4536167" y="2475024"/>
              <a:ext cx="2133781" cy="372410"/>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400" dirty="0">
                  <a:solidFill>
                    <a:schemeClr val="bg1"/>
                  </a:solidFill>
                  <a:latin typeface="Arial" panose="020B0604020202020204" pitchFamily="34" charset="0"/>
                  <a:ea typeface="方正黑体简体" panose="02010601030101010101" pitchFamily="2" charset="-122"/>
                  <a:sym typeface="Arial" panose="020B0604020202020204" pitchFamily="34" charset="0"/>
                </a:rPr>
                <a:t>上海营销项目运营</a:t>
              </a:r>
            </a:p>
          </p:txBody>
        </p:sp>
        <p:sp>
          <p:nvSpPr>
            <p:cNvPr id="181" name="文本框 180"/>
            <p:cNvSpPr txBox="1"/>
            <p:nvPr/>
          </p:nvSpPr>
          <p:spPr>
            <a:xfrm>
              <a:off x="1554419" y="2372239"/>
              <a:ext cx="3549894" cy="549638"/>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rPr>
                <a:t>请在此添加文字说明请在此添加文字说明请在请在此添加文字说明</a:t>
              </a:r>
              <a:endParaRPr lang="en-US" altLang="zh-CN" sz="1200" dirty="0">
                <a:solidFill>
                  <a:srgbClr val="424242"/>
                </a:solidFill>
                <a:latin typeface="方正黑体简体" panose="02010601030101010101" pitchFamily="2" charset="-122"/>
                <a:ea typeface="方正黑体简体" panose="02010601030101010101" pitchFamily="2" charset="-122"/>
                <a:sym typeface="Arial" panose="020B0604020202020204" pitchFamily="34" charset="0"/>
              </a:endParaRPr>
            </a:p>
          </p:txBody>
        </p:sp>
      </p:grpSp>
      <p:cxnSp>
        <p:nvCxnSpPr>
          <p:cNvPr id="51" name="直接连接符 50"/>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具体工作完成情况</a:t>
            </a:r>
          </a:p>
        </p:txBody>
      </p:sp>
      <p:cxnSp>
        <p:nvCxnSpPr>
          <p:cNvPr id="53" name="直接连接符 52"/>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3813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left)">
                                      <p:cBhvr>
                                        <p:cTn id="7" dur="500"/>
                                        <p:tgtEl>
                                          <p:spTgt spid="14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7"/>
                                        </p:tgtEl>
                                        <p:attrNameLst>
                                          <p:attrName>style.visibility</p:attrName>
                                        </p:attrNameLst>
                                      </p:cBhvr>
                                      <p:to>
                                        <p:strVal val="visible"/>
                                      </p:to>
                                    </p:set>
                                    <p:animEffect transition="in" filter="fade">
                                      <p:cBhvr>
                                        <p:cTn id="11" dur="500"/>
                                        <p:tgtEl>
                                          <p:spTgt spid="16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fade">
                                      <p:cBhvr>
                                        <p:cTn id="19" dur="500"/>
                                        <p:tgtEl>
                                          <p:spTgt spid="17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76"/>
                                        </p:tgtEl>
                                        <p:attrNameLst>
                                          <p:attrName>style.visibility</p:attrName>
                                        </p:attrNameLst>
                                      </p:cBhvr>
                                      <p:to>
                                        <p:strVal val="visible"/>
                                      </p:to>
                                    </p:set>
                                    <p:animEffect transition="in" filter="fade">
                                      <p:cBhvr>
                                        <p:cTn id="23" dur="500"/>
                                        <p:tgtEl>
                                          <p:spTgt spid="17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79"/>
                                        </p:tgtEl>
                                        <p:attrNameLst>
                                          <p:attrName>style.visibility</p:attrName>
                                        </p:attrNameLst>
                                      </p:cBhvr>
                                      <p:to>
                                        <p:strVal val="visible"/>
                                      </p:to>
                                    </p:set>
                                    <p:animEffect transition="in" filter="fade">
                                      <p:cBhvr>
                                        <p:cTn id="2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641609233"/>
              </p:ext>
            </p:extLst>
          </p:nvPr>
        </p:nvGraphicFramePr>
        <p:xfrm>
          <a:off x="1055688" y="1653177"/>
          <a:ext cx="10080625" cy="4165842"/>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直接连接符 4"/>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具体工作完成数据</a:t>
            </a:r>
          </a:p>
        </p:txBody>
      </p:sp>
      <p:cxnSp>
        <p:nvCxnSpPr>
          <p:cNvPr id="7" name="直接连接符 6"/>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31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箭头: 五边形 1"/>
          <p:cNvSpPr/>
          <p:nvPr/>
        </p:nvSpPr>
        <p:spPr>
          <a:xfrm>
            <a:off x="1142772" y="3170463"/>
            <a:ext cx="2162628" cy="754743"/>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箭头: 五边形 2"/>
          <p:cNvSpPr/>
          <p:nvPr/>
        </p:nvSpPr>
        <p:spPr>
          <a:xfrm>
            <a:off x="3713086" y="3170463"/>
            <a:ext cx="2162628" cy="754743"/>
          </a:xfrm>
          <a:prstGeom prst="homePlate">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箭头: 五边形 3"/>
          <p:cNvSpPr/>
          <p:nvPr/>
        </p:nvSpPr>
        <p:spPr>
          <a:xfrm>
            <a:off x="6283400" y="3170463"/>
            <a:ext cx="2162628" cy="754743"/>
          </a:xfrm>
          <a:prstGeom prst="homePlat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箭头: 五边形 4"/>
          <p:cNvSpPr/>
          <p:nvPr/>
        </p:nvSpPr>
        <p:spPr>
          <a:xfrm>
            <a:off x="8853714" y="3170463"/>
            <a:ext cx="2162628" cy="754743"/>
          </a:xfrm>
          <a:prstGeom prst="homePlate">
            <a:avLst/>
          </a:prstGeom>
          <a:solidFill>
            <a:schemeClr val="tx1">
              <a:lumMod val="75000"/>
              <a:lumOff val="2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5"/>
          <p:cNvSpPr/>
          <p:nvPr/>
        </p:nvSpPr>
        <p:spPr>
          <a:xfrm>
            <a:off x="2034189" y="2324778"/>
            <a:ext cx="379795" cy="437336"/>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椭圆 6"/>
          <p:cNvSpPr/>
          <p:nvPr/>
        </p:nvSpPr>
        <p:spPr>
          <a:xfrm>
            <a:off x="7146046" y="2325805"/>
            <a:ext cx="437336" cy="435283"/>
          </a:xfrm>
          <a:custGeom>
            <a:avLst/>
            <a:gdLst>
              <a:gd name="connsiteX0" fmla="*/ 262525 w 338138"/>
              <a:gd name="connsiteY0" fmla="*/ 84138 h 336551"/>
              <a:gd name="connsiteX1" fmla="*/ 314260 w 338138"/>
              <a:gd name="connsiteY1" fmla="*/ 84138 h 336551"/>
              <a:gd name="connsiteX2" fmla="*/ 338138 w 338138"/>
              <a:gd name="connsiteY2" fmla="*/ 107802 h 336551"/>
              <a:gd name="connsiteX3" fmla="*/ 338138 w 338138"/>
              <a:gd name="connsiteY3" fmla="*/ 191940 h 336551"/>
              <a:gd name="connsiteX4" fmla="*/ 314260 w 338138"/>
              <a:gd name="connsiteY4" fmla="*/ 216918 h 336551"/>
              <a:gd name="connsiteX5" fmla="*/ 314260 w 338138"/>
              <a:gd name="connsiteY5" fmla="*/ 336551 h 336551"/>
              <a:gd name="connsiteX6" fmla="*/ 241300 w 338138"/>
              <a:gd name="connsiteY6" fmla="*/ 336551 h 336551"/>
              <a:gd name="connsiteX7" fmla="*/ 241300 w 338138"/>
              <a:gd name="connsiteY7" fmla="*/ 240582 h 336551"/>
              <a:gd name="connsiteX8" fmla="*/ 265178 w 338138"/>
              <a:gd name="connsiteY8" fmla="*/ 216918 h 336551"/>
              <a:gd name="connsiteX9" fmla="*/ 265178 w 338138"/>
              <a:gd name="connsiteY9" fmla="*/ 95970 h 336551"/>
              <a:gd name="connsiteX10" fmla="*/ 262525 w 338138"/>
              <a:gd name="connsiteY10" fmla="*/ 84138 h 336551"/>
              <a:gd name="connsiteX11" fmla="*/ 120477 w 338138"/>
              <a:gd name="connsiteY11" fmla="*/ 84138 h 336551"/>
              <a:gd name="connsiteX12" fmla="*/ 217661 w 338138"/>
              <a:gd name="connsiteY12" fmla="*/ 84138 h 336551"/>
              <a:gd name="connsiteX13" fmla="*/ 241300 w 338138"/>
              <a:gd name="connsiteY13" fmla="*/ 107802 h 336551"/>
              <a:gd name="connsiteX14" fmla="*/ 241300 w 338138"/>
              <a:gd name="connsiteY14" fmla="*/ 191940 h 336551"/>
              <a:gd name="connsiteX15" fmla="*/ 217661 w 338138"/>
              <a:gd name="connsiteY15" fmla="*/ 216918 h 336551"/>
              <a:gd name="connsiteX16" fmla="*/ 217661 w 338138"/>
              <a:gd name="connsiteY16" fmla="*/ 336551 h 336551"/>
              <a:gd name="connsiteX17" fmla="*/ 120477 w 338138"/>
              <a:gd name="connsiteY17" fmla="*/ 336551 h 336551"/>
              <a:gd name="connsiteX18" fmla="*/ 120477 w 338138"/>
              <a:gd name="connsiteY18" fmla="*/ 216918 h 336551"/>
              <a:gd name="connsiteX19" fmla="*/ 96837 w 338138"/>
              <a:gd name="connsiteY19" fmla="*/ 191940 h 336551"/>
              <a:gd name="connsiteX20" fmla="*/ 96837 w 338138"/>
              <a:gd name="connsiteY20" fmla="*/ 107802 h 336551"/>
              <a:gd name="connsiteX21" fmla="*/ 120477 w 338138"/>
              <a:gd name="connsiteY21" fmla="*/ 84138 h 336551"/>
              <a:gd name="connsiteX22" fmla="*/ 23878 w 338138"/>
              <a:gd name="connsiteY22" fmla="*/ 84138 h 336551"/>
              <a:gd name="connsiteX23" fmla="*/ 75613 w 338138"/>
              <a:gd name="connsiteY23" fmla="*/ 84138 h 336551"/>
              <a:gd name="connsiteX24" fmla="*/ 72960 w 338138"/>
              <a:gd name="connsiteY24" fmla="*/ 95970 h 336551"/>
              <a:gd name="connsiteX25" fmla="*/ 72960 w 338138"/>
              <a:gd name="connsiteY25" fmla="*/ 216918 h 336551"/>
              <a:gd name="connsiteX26" fmla="*/ 96838 w 338138"/>
              <a:gd name="connsiteY26" fmla="*/ 240582 h 336551"/>
              <a:gd name="connsiteX27" fmla="*/ 96838 w 338138"/>
              <a:gd name="connsiteY27" fmla="*/ 336551 h 336551"/>
              <a:gd name="connsiteX28" fmla="*/ 23878 w 338138"/>
              <a:gd name="connsiteY28" fmla="*/ 336551 h 336551"/>
              <a:gd name="connsiteX29" fmla="*/ 23878 w 338138"/>
              <a:gd name="connsiteY29" fmla="*/ 216918 h 336551"/>
              <a:gd name="connsiteX30" fmla="*/ 0 w 338138"/>
              <a:gd name="connsiteY30" fmla="*/ 191940 h 336551"/>
              <a:gd name="connsiteX31" fmla="*/ 0 w 338138"/>
              <a:gd name="connsiteY31" fmla="*/ 107802 h 336551"/>
              <a:gd name="connsiteX32" fmla="*/ 23878 w 338138"/>
              <a:gd name="connsiteY32" fmla="*/ 84138 h 336551"/>
              <a:gd name="connsiteX33" fmla="*/ 265257 w 338138"/>
              <a:gd name="connsiteY33" fmla="*/ 0 h 336551"/>
              <a:gd name="connsiteX34" fmla="*/ 301625 w 338138"/>
              <a:gd name="connsiteY34" fmla="*/ 35069 h 336551"/>
              <a:gd name="connsiteX35" fmla="*/ 265257 w 338138"/>
              <a:gd name="connsiteY35" fmla="*/ 71438 h 336551"/>
              <a:gd name="connsiteX36" fmla="*/ 248371 w 338138"/>
              <a:gd name="connsiteY36" fmla="*/ 66242 h 336551"/>
              <a:gd name="connsiteX37" fmla="*/ 245774 w 338138"/>
              <a:gd name="connsiteY37" fmla="*/ 64944 h 336551"/>
              <a:gd name="connsiteX38" fmla="*/ 230187 w 338138"/>
              <a:gd name="connsiteY38" fmla="*/ 35069 h 336551"/>
              <a:gd name="connsiteX39" fmla="*/ 265257 w 338138"/>
              <a:gd name="connsiteY39" fmla="*/ 0 h 336551"/>
              <a:gd name="connsiteX40" fmla="*/ 169069 w 338138"/>
              <a:gd name="connsiteY40" fmla="*/ 0 h 336551"/>
              <a:gd name="connsiteX41" fmla="*/ 204788 w 338138"/>
              <a:gd name="connsiteY41" fmla="*/ 35719 h 336551"/>
              <a:gd name="connsiteX42" fmla="*/ 169069 w 338138"/>
              <a:gd name="connsiteY42" fmla="*/ 71438 h 336551"/>
              <a:gd name="connsiteX43" fmla="*/ 133350 w 338138"/>
              <a:gd name="connsiteY43" fmla="*/ 35719 h 336551"/>
              <a:gd name="connsiteX44" fmla="*/ 169069 w 338138"/>
              <a:gd name="connsiteY44" fmla="*/ 0 h 336551"/>
              <a:gd name="connsiteX45" fmla="*/ 72880 w 338138"/>
              <a:gd name="connsiteY45" fmla="*/ 0 h 336551"/>
              <a:gd name="connsiteX46" fmla="*/ 107950 w 338138"/>
              <a:gd name="connsiteY46" fmla="*/ 35069 h 336551"/>
              <a:gd name="connsiteX47" fmla="*/ 92363 w 338138"/>
              <a:gd name="connsiteY47" fmla="*/ 64944 h 336551"/>
              <a:gd name="connsiteX48" fmla="*/ 89766 w 338138"/>
              <a:gd name="connsiteY48" fmla="*/ 66242 h 336551"/>
              <a:gd name="connsiteX49" fmla="*/ 72880 w 338138"/>
              <a:gd name="connsiteY49" fmla="*/ 71438 h 336551"/>
              <a:gd name="connsiteX50" fmla="*/ 36512 w 338138"/>
              <a:gd name="connsiteY50" fmla="*/ 35069 h 336551"/>
              <a:gd name="connsiteX51" fmla="*/ 72880 w 338138"/>
              <a:gd name="connsiteY51"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6551">
                <a:moveTo>
                  <a:pt x="262525" y="84138"/>
                </a:moveTo>
                <a:cubicBezTo>
                  <a:pt x="262525" y="84138"/>
                  <a:pt x="262525" y="84138"/>
                  <a:pt x="314260" y="84138"/>
                </a:cubicBezTo>
                <a:cubicBezTo>
                  <a:pt x="338138" y="84138"/>
                  <a:pt x="338138" y="107802"/>
                  <a:pt x="338138" y="107802"/>
                </a:cubicBezTo>
                <a:cubicBezTo>
                  <a:pt x="338138" y="107802"/>
                  <a:pt x="338138" y="107802"/>
                  <a:pt x="338138" y="191940"/>
                </a:cubicBezTo>
                <a:cubicBezTo>
                  <a:pt x="338138" y="216918"/>
                  <a:pt x="314260" y="216918"/>
                  <a:pt x="314260" y="216918"/>
                </a:cubicBezTo>
                <a:cubicBezTo>
                  <a:pt x="314260" y="216918"/>
                  <a:pt x="314260" y="216918"/>
                  <a:pt x="314260" y="336551"/>
                </a:cubicBezTo>
                <a:cubicBezTo>
                  <a:pt x="314260" y="336551"/>
                  <a:pt x="314260" y="336551"/>
                  <a:pt x="241300" y="336551"/>
                </a:cubicBezTo>
                <a:cubicBezTo>
                  <a:pt x="241300" y="336551"/>
                  <a:pt x="241300" y="336551"/>
                  <a:pt x="241300" y="240582"/>
                </a:cubicBezTo>
                <a:cubicBezTo>
                  <a:pt x="241300" y="240582"/>
                  <a:pt x="265178" y="240582"/>
                  <a:pt x="265178" y="216918"/>
                </a:cubicBezTo>
                <a:cubicBezTo>
                  <a:pt x="265178" y="216918"/>
                  <a:pt x="265178" y="216918"/>
                  <a:pt x="265178" y="95970"/>
                </a:cubicBezTo>
                <a:cubicBezTo>
                  <a:pt x="265178" y="95970"/>
                  <a:pt x="265178" y="90711"/>
                  <a:pt x="262525" y="84138"/>
                </a:cubicBezTo>
                <a:close/>
                <a:moveTo>
                  <a:pt x="120477" y="84138"/>
                </a:moveTo>
                <a:cubicBezTo>
                  <a:pt x="120477" y="84138"/>
                  <a:pt x="120477" y="84138"/>
                  <a:pt x="217661" y="84138"/>
                </a:cubicBezTo>
                <a:cubicBezTo>
                  <a:pt x="241300" y="84138"/>
                  <a:pt x="241300" y="107802"/>
                  <a:pt x="241300" y="107802"/>
                </a:cubicBezTo>
                <a:lnTo>
                  <a:pt x="241300" y="191940"/>
                </a:lnTo>
                <a:cubicBezTo>
                  <a:pt x="241300" y="216918"/>
                  <a:pt x="217661" y="216918"/>
                  <a:pt x="217661" y="216918"/>
                </a:cubicBezTo>
                <a:cubicBezTo>
                  <a:pt x="217661" y="216918"/>
                  <a:pt x="217661" y="216918"/>
                  <a:pt x="217661" y="336551"/>
                </a:cubicBezTo>
                <a:cubicBezTo>
                  <a:pt x="217661" y="336551"/>
                  <a:pt x="217661" y="336551"/>
                  <a:pt x="120477" y="336551"/>
                </a:cubicBezTo>
                <a:cubicBezTo>
                  <a:pt x="120477" y="336551"/>
                  <a:pt x="120477" y="336551"/>
                  <a:pt x="120477" y="216918"/>
                </a:cubicBezTo>
                <a:cubicBezTo>
                  <a:pt x="120477" y="216918"/>
                  <a:pt x="96837" y="216918"/>
                  <a:pt x="96837" y="191940"/>
                </a:cubicBezTo>
                <a:cubicBezTo>
                  <a:pt x="96837" y="191940"/>
                  <a:pt x="96837" y="191940"/>
                  <a:pt x="96837" y="107802"/>
                </a:cubicBezTo>
                <a:cubicBezTo>
                  <a:pt x="96837" y="84138"/>
                  <a:pt x="120477" y="84138"/>
                  <a:pt x="120477" y="84138"/>
                </a:cubicBezTo>
                <a:close/>
                <a:moveTo>
                  <a:pt x="23878" y="84138"/>
                </a:moveTo>
                <a:cubicBezTo>
                  <a:pt x="23878" y="84138"/>
                  <a:pt x="23878" y="84138"/>
                  <a:pt x="75613" y="84138"/>
                </a:cubicBezTo>
                <a:cubicBezTo>
                  <a:pt x="72960" y="90711"/>
                  <a:pt x="72960" y="95970"/>
                  <a:pt x="72960" y="95970"/>
                </a:cubicBezTo>
                <a:cubicBezTo>
                  <a:pt x="72960" y="95970"/>
                  <a:pt x="72960" y="95970"/>
                  <a:pt x="72960" y="216918"/>
                </a:cubicBezTo>
                <a:cubicBezTo>
                  <a:pt x="72960" y="240582"/>
                  <a:pt x="96838" y="240582"/>
                  <a:pt x="96838" y="240582"/>
                </a:cubicBezTo>
                <a:cubicBezTo>
                  <a:pt x="96838" y="240582"/>
                  <a:pt x="96838" y="240582"/>
                  <a:pt x="96838" y="336551"/>
                </a:cubicBezTo>
                <a:cubicBezTo>
                  <a:pt x="96838" y="336551"/>
                  <a:pt x="96838" y="336551"/>
                  <a:pt x="23878" y="336551"/>
                </a:cubicBezTo>
                <a:cubicBezTo>
                  <a:pt x="23878" y="336551"/>
                  <a:pt x="23878" y="336551"/>
                  <a:pt x="23878" y="216918"/>
                </a:cubicBezTo>
                <a:cubicBezTo>
                  <a:pt x="23878" y="216918"/>
                  <a:pt x="0" y="216918"/>
                  <a:pt x="0" y="191940"/>
                </a:cubicBezTo>
                <a:cubicBezTo>
                  <a:pt x="0" y="191940"/>
                  <a:pt x="0" y="191940"/>
                  <a:pt x="0" y="107802"/>
                </a:cubicBezTo>
                <a:cubicBezTo>
                  <a:pt x="0" y="84138"/>
                  <a:pt x="23878" y="84138"/>
                  <a:pt x="23878" y="84138"/>
                </a:cubicBezTo>
                <a:close/>
                <a:moveTo>
                  <a:pt x="265257" y="0"/>
                </a:moveTo>
                <a:cubicBezTo>
                  <a:pt x="284740" y="0"/>
                  <a:pt x="301625" y="15586"/>
                  <a:pt x="301625" y="35069"/>
                </a:cubicBezTo>
                <a:cubicBezTo>
                  <a:pt x="301625" y="55851"/>
                  <a:pt x="284740" y="71438"/>
                  <a:pt x="265257" y="71438"/>
                </a:cubicBezTo>
                <a:cubicBezTo>
                  <a:pt x="258762" y="71438"/>
                  <a:pt x="253567" y="70139"/>
                  <a:pt x="248371" y="66242"/>
                </a:cubicBezTo>
                <a:cubicBezTo>
                  <a:pt x="248371" y="66242"/>
                  <a:pt x="247072" y="66242"/>
                  <a:pt x="245774" y="64944"/>
                </a:cubicBezTo>
                <a:cubicBezTo>
                  <a:pt x="236681" y="59748"/>
                  <a:pt x="230187" y="48058"/>
                  <a:pt x="230187" y="35069"/>
                </a:cubicBezTo>
                <a:cubicBezTo>
                  <a:pt x="230187" y="15586"/>
                  <a:pt x="245774" y="0"/>
                  <a:pt x="265257" y="0"/>
                </a:cubicBezTo>
                <a:close/>
                <a:moveTo>
                  <a:pt x="169069" y="0"/>
                </a:moveTo>
                <a:cubicBezTo>
                  <a:pt x="188796" y="0"/>
                  <a:pt x="204788" y="15992"/>
                  <a:pt x="204788" y="35719"/>
                </a:cubicBezTo>
                <a:cubicBezTo>
                  <a:pt x="204788" y="55446"/>
                  <a:pt x="188796" y="71438"/>
                  <a:pt x="169069" y="71438"/>
                </a:cubicBezTo>
                <a:cubicBezTo>
                  <a:pt x="149342" y="71438"/>
                  <a:pt x="133350" y="55446"/>
                  <a:pt x="133350" y="35719"/>
                </a:cubicBezTo>
                <a:cubicBezTo>
                  <a:pt x="133350" y="15992"/>
                  <a:pt x="149342" y="0"/>
                  <a:pt x="169069" y="0"/>
                </a:cubicBezTo>
                <a:close/>
                <a:moveTo>
                  <a:pt x="72880" y="0"/>
                </a:moveTo>
                <a:cubicBezTo>
                  <a:pt x="92363" y="0"/>
                  <a:pt x="107950" y="15586"/>
                  <a:pt x="107950" y="35069"/>
                </a:cubicBezTo>
                <a:cubicBezTo>
                  <a:pt x="107950" y="48058"/>
                  <a:pt x="101456" y="59748"/>
                  <a:pt x="92363" y="64944"/>
                </a:cubicBezTo>
                <a:cubicBezTo>
                  <a:pt x="91065" y="66242"/>
                  <a:pt x="89766" y="66242"/>
                  <a:pt x="89766" y="66242"/>
                </a:cubicBezTo>
                <a:cubicBezTo>
                  <a:pt x="84570" y="70139"/>
                  <a:pt x="79375" y="71438"/>
                  <a:pt x="72880" y="71438"/>
                </a:cubicBezTo>
                <a:cubicBezTo>
                  <a:pt x="53397" y="71438"/>
                  <a:pt x="36512" y="55851"/>
                  <a:pt x="36512" y="35069"/>
                </a:cubicBezTo>
                <a:cubicBezTo>
                  <a:pt x="36512" y="15586"/>
                  <a:pt x="53397" y="0"/>
                  <a:pt x="7288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7"/>
          <p:cNvSpPr/>
          <p:nvPr/>
        </p:nvSpPr>
        <p:spPr>
          <a:xfrm>
            <a:off x="4575732" y="4307430"/>
            <a:ext cx="437336" cy="43733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椭圆 8"/>
          <p:cNvSpPr/>
          <p:nvPr/>
        </p:nvSpPr>
        <p:spPr>
          <a:xfrm>
            <a:off x="9722895" y="4307429"/>
            <a:ext cx="424266" cy="437336"/>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p:cNvSpPr txBox="1"/>
          <p:nvPr/>
        </p:nvSpPr>
        <p:spPr>
          <a:xfrm>
            <a:off x="1244371" y="3347779"/>
            <a:ext cx="216262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工作会议培训</a:t>
            </a:r>
          </a:p>
        </p:txBody>
      </p:sp>
      <p:sp>
        <p:nvSpPr>
          <p:cNvPr id="12" name="文本框 11"/>
          <p:cNvSpPr txBox="1"/>
          <p:nvPr/>
        </p:nvSpPr>
        <p:spPr>
          <a:xfrm>
            <a:off x="1084716" y="4148212"/>
            <a:ext cx="2264227" cy="1015663"/>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13" name="TextBox 19"/>
          <p:cNvSpPr txBox="1"/>
          <p:nvPr/>
        </p:nvSpPr>
        <p:spPr>
          <a:xfrm>
            <a:off x="3814683" y="3347779"/>
            <a:ext cx="216262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办公系统培训</a:t>
            </a:r>
          </a:p>
        </p:txBody>
      </p:sp>
      <p:sp>
        <p:nvSpPr>
          <p:cNvPr id="14" name="TextBox 19"/>
          <p:cNvSpPr txBox="1"/>
          <p:nvPr/>
        </p:nvSpPr>
        <p:spPr>
          <a:xfrm>
            <a:off x="6384996" y="3347779"/>
            <a:ext cx="216262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沟通技巧</a:t>
            </a:r>
          </a:p>
        </p:txBody>
      </p:sp>
      <p:sp>
        <p:nvSpPr>
          <p:cNvPr id="15" name="TextBox 19"/>
          <p:cNvSpPr txBox="1"/>
          <p:nvPr/>
        </p:nvSpPr>
        <p:spPr>
          <a:xfrm>
            <a:off x="8955308" y="3347779"/>
            <a:ext cx="2162628"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solidFill>
                  <a:schemeClr val="bg1"/>
                </a:solidFill>
                <a:latin typeface="+mn-ea"/>
              </a:rPr>
              <a:t>过程中控制</a:t>
            </a:r>
          </a:p>
        </p:txBody>
      </p:sp>
      <p:sp>
        <p:nvSpPr>
          <p:cNvPr id="16" name="文本框 15"/>
          <p:cNvSpPr txBox="1"/>
          <p:nvPr/>
        </p:nvSpPr>
        <p:spPr>
          <a:xfrm>
            <a:off x="6225341" y="4148212"/>
            <a:ext cx="2264227" cy="1015663"/>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17" name="文本框 16"/>
          <p:cNvSpPr txBox="1"/>
          <p:nvPr/>
        </p:nvSpPr>
        <p:spPr>
          <a:xfrm>
            <a:off x="3611490" y="1928920"/>
            <a:ext cx="2264227" cy="1015663"/>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sp>
        <p:nvSpPr>
          <p:cNvPr id="18" name="文本框 17"/>
          <p:cNvSpPr txBox="1"/>
          <p:nvPr/>
        </p:nvSpPr>
        <p:spPr>
          <a:xfrm>
            <a:off x="8752115" y="1928920"/>
            <a:ext cx="2264227" cy="1015663"/>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cxnSp>
        <p:nvCxnSpPr>
          <p:cNvPr id="25" name="直接连接符 24"/>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自主学习情况</a:t>
            </a:r>
            <a:endParaRPr lang="en-US" sz="2400" b="1" spc="300" dirty="0">
              <a:latin typeface="+mn-ea"/>
            </a:endParaRPr>
          </a:p>
        </p:txBody>
      </p:sp>
      <p:cxnSp>
        <p:nvCxnSpPr>
          <p:cNvPr id="27" name="直接连接符 26"/>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687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2" presetClass="entr" presetSubtype="1"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additive="base">
                                        <p:cTn id="40" dur="500"/>
                                        <p:tgtEl>
                                          <p:spTgt spid="12"/>
                                        </p:tgtEl>
                                        <p:attrNameLst>
                                          <p:attrName>ppt_y</p:attrName>
                                        </p:attrNameLst>
                                      </p:cBhvr>
                                      <p:tavLst>
                                        <p:tav tm="0">
                                          <p:val>
                                            <p:strVal val="#ppt_y-#ppt_h*1.125000"/>
                                          </p:val>
                                        </p:tav>
                                        <p:tav tm="100000">
                                          <p:val>
                                            <p:strVal val="#ppt_y"/>
                                          </p:val>
                                        </p:tav>
                                      </p:tavLst>
                                    </p:anim>
                                    <p:animEffect transition="in" filter="wipe(down)">
                                      <p:cBhvr>
                                        <p:cTn id="41" dur="500"/>
                                        <p:tgtEl>
                                          <p:spTgt spid="12"/>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500"/>
                                        <p:tgtEl>
                                          <p:spTgt spid="17"/>
                                        </p:tgtEl>
                                        <p:attrNameLst>
                                          <p:attrName>ppt_y</p:attrName>
                                        </p:attrNameLst>
                                      </p:cBhvr>
                                      <p:tavLst>
                                        <p:tav tm="0">
                                          <p:val>
                                            <p:strVal val="#ppt_y+#ppt_h*1.125000"/>
                                          </p:val>
                                        </p:tav>
                                        <p:tav tm="100000">
                                          <p:val>
                                            <p:strVal val="#ppt_y"/>
                                          </p:val>
                                        </p:tav>
                                      </p:tavLst>
                                    </p:anim>
                                    <p:animEffect transition="in" filter="wipe(up)">
                                      <p:cBhvr>
                                        <p:cTn id="45" dur="500"/>
                                        <p:tgtEl>
                                          <p:spTgt spid="17"/>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p:tgtEl>
                                          <p:spTgt spid="16"/>
                                        </p:tgtEl>
                                        <p:attrNameLst>
                                          <p:attrName>ppt_y</p:attrName>
                                        </p:attrNameLst>
                                      </p:cBhvr>
                                      <p:tavLst>
                                        <p:tav tm="0">
                                          <p:val>
                                            <p:strVal val="#ppt_y-#ppt_h*1.125000"/>
                                          </p:val>
                                        </p:tav>
                                        <p:tav tm="100000">
                                          <p:val>
                                            <p:strVal val="#ppt_y"/>
                                          </p:val>
                                        </p:tav>
                                      </p:tavLst>
                                    </p:anim>
                                    <p:animEffect transition="in" filter="wipe(down)">
                                      <p:cBhvr>
                                        <p:cTn id="49" dur="500"/>
                                        <p:tgtEl>
                                          <p:spTgt spid="16"/>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p:tgtEl>
                                          <p:spTgt spid="18"/>
                                        </p:tgtEl>
                                        <p:attrNameLst>
                                          <p:attrName>ppt_y</p:attrName>
                                        </p:attrNameLst>
                                      </p:cBhvr>
                                      <p:tavLst>
                                        <p:tav tm="0">
                                          <p:val>
                                            <p:strVal val="#ppt_y+#ppt_h*1.125000"/>
                                          </p:val>
                                        </p:tav>
                                        <p:tav tm="100000">
                                          <p:val>
                                            <p:strVal val="#ppt_y"/>
                                          </p:val>
                                        </p:tav>
                                      </p:tavLst>
                                    </p:anim>
                                    <p:animEffect transition="in" filter="wipe(up)">
                                      <p:cBhvr>
                                        <p:cTn id="53" dur="500"/>
                                        <p:tgtEl>
                                          <p:spTgt spid="18"/>
                                        </p:tgtEl>
                                      </p:cBhvr>
                                    </p:animEffect>
                                  </p:childTnLst>
                                </p:cTn>
                              </p:par>
                            </p:childTnLst>
                          </p:cTn>
                        </p:par>
                        <p:par>
                          <p:cTn id="54" fill="hold">
                            <p:stCondLst>
                              <p:cond delay="1000"/>
                            </p:stCondLst>
                            <p:childTnLst>
                              <p:par>
                                <p:cTn id="55" presetID="53" presetClass="entr" presetSubtype="16" fill="hold" grpId="0" nodeType="after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21" grpId="0" animBg="1"/>
      <p:bldP spid="23" grpId="0" animBg="1"/>
      <p:bldP spid="22" grpId="0" animBg="1"/>
      <p:bldP spid="24" grpId="0" animBg="1"/>
      <p:bldP spid="11" grpId="0"/>
      <p:bldP spid="12" grpId="0"/>
      <p:bldP spid="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11086" y="2191660"/>
            <a:ext cx="2504777" cy="258354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4906013" y="3173527"/>
            <a:ext cx="1552845" cy="16016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7025099" y="3173527"/>
            <a:ext cx="1552845" cy="16016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9144184" y="3173527"/>
            <a:ext cx="1552845" cy="1601676"/>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3" name="组合 12"/>
          <p:cNvGrpSpPr/>
          <p:nvPr/>
        </p:nvGrpSpPr>
        <p:grpSpPr>
          <a:xfrm>
            <a:off x="4720568" y="2002974"/>
            <a:ext cx="5976461" cy="806215"/>
            <a:chOff x="5394700" y="1317507"/>
            <a:chExt cx="5976461" cy="806215"/>
          </a:xfrm>
        </p:grpSpPr>
        <p:sp>
          <p:nvSpPr>
            <p:cNvPr id="14"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工作之余学习概述</a:t>
              </a:r>
              <a:endParaRPr lang="en-US" sz="2000" dirty="0">
                <a:latin typeface="+mn-ea"/>
              </a:endParaRPr>
            </a:p>
          </p:txBody>
        </p:sp>
        <p:sp>
          <p:nvSpPr>
            <p:cNvPr id="15" name="文本框 14"/>
            <p:cNvSpPr txBox="1"/>
            <p:nvPr/>
          </p:nvSpPr>
          <p:spPr>
            <a:xfrm>
              <a:off x="5394701" y="1662057"/>
              <a:ext cx="5976460" cy="461665"/>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sp>
        <p:nvSpPr>
          <p:cNvPr id="16" name="文本框 15"/>
          <p:cNvSpPr txBox="1"/>
          <p:nvPr/>
        </p:nvSpPr>
        <p:spPr>
          <a:xfrm>
            <a:off x="1393371" y="4975408"/>
            <a:ext cx="2823029" cy="46166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can demonstrate on a projector or computer</a:t>
            </a:r>
          </a:p>
        </p:txBody>
      </p:sp>
      <p:sp>
        <p:nvSpPr>
          <p:cNvPr id="17" name="文本框 16"/>
          <p:cNvSpPr txBox="1"/>
          <p:nvPr/>
        </p:nvSpPr>
        <p:spPr>
          <a:xfrm>
            <a:off x="4768311" y="4975408"/>
            <a:ext cx="1690548" cy="46166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demonstrate on a projector</a:t>
            </a:r>
          </a:p>
        </p:txBody>
      </p:sp>
      <p:sp>
        <p:nvSpPr>
          <p:cNvPr id="18" name="文本框 17"/>
          <p:cNvSpPr txBox="1"/>
          <p:nvPr/>
        </p:nvSpPr>
        <p:spPr>
          <a:xfrm>
            <a:off x="6956247" y="4975408"/>
            <a:ext cx="1690548" cy="46166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demonstrate on a projector</a:t>
            </a:r>
          </a:p>
        </p:txBody>
      </p:sp>
      <p:sp>
        <p:nvSpPr>
          <p:cNvPr id="19" name="文本框 18"/>
          <p:cNvSpPr txBox="1"/>
          <p:nvPr/>
        </p:nvSpPr>
        <p:spPr>
          <a:xfrm>
            <a:off x="9075332" y="4975408"/>
            <a:ext cx="1690548" cy="461665"/>
          </a:xfrm>
          <a:prstGeom prst="rect">
            <a:avLst/>
          </a:prstGeom>
          <a:noFill/>
        </p:spPr>
        <p:txBody>
          <a:bodyPr wrap="square" rtlCol="0">
            <a:spAutoFit/>
            <a:scene3d>
              <a:camera prst="orthographicFront"/>
              <a:lightRig rig="threePt" dir="t"/>
            </a:scene3d>
            <a:sp3d contourW="12700"/>
          </a:bodyPr>
          <a:lstStyle/>
          <a:p>
            <a:pPr algn="ctr"/>
            <a:r>
              <a:rPr lang="en-US" altLang="zh-CN" sz="1200" dirty="0">
                <a:solidFill>
                  <a:schemeClr val="bg1">
                    <a:lumMod val="50000"/>
                  </a:schemeClr>
                </a:solidFill>
              </a:rPr>
              <a:t>The user demonstrate on a projector</a:t>
            </a:r>
          </a:p>
        </p:txBody>
      </p:sp>
      <p:pic>
        <p:nvPicPr>
          <p:cNvPr id="27" name="图片占位符 26"/>
          <p:cNvPicPr>
            <a:picLocks noGrp="1" noChangeAspect="1"/>
          </p:cNvPicPr>
          <p:nvPr>
            <p:ph type="pic" sz="quarter" idx="11"/>
          </p:nvPr>
        </p:nvPicPr>
        <p:blipFill>
          <a:blip r:embed="rId3" cstate="print">
            <a:grayscl/>
            <a:extLst>
              <a:ext uri="{28A0092B-C50C-407E-A947-70E740481C1C}">
                <a14:useLocalDpi xmlns:a14="http://schemas.microsoft.com/office/drawing/2010/main" val="0"/>
              </a:ext>
            </a:extLst>
          </a:blip>
          <a:srcRect/>
          <a:stretch>
            <a:fillRect/>
          </a:stretch>
        </p:blipFill>
        <p:spPr>
          <a:xfrm>
            <a:off x="1393372" y="2002975"/>
            <a:ext cx="2504777" cy="2583543"/>
          </a:xfrm>
        </p:spPr>
      </p:pic>
      <p:pic>
        <p:nvPicPr>
          <p:cNvPr id="29" name="图片占位符 28"/>
          <p:cNvPicPr>
            <a:picLocks noGrp="1" noChangeAspect="1"/>
          </p:cNvPicPr>
          <p:nvPr>
            <p:ph type="pic" sz="quarter" idx="12"/>
          </p:nvPr>
        </p:nvPicPr>
        <p:blipFill>
          <a:blip r:embed="rId4" cstate="print">
            <a:grayscl/>
            <a:extLst>
              <a:ext uri="{28A0092B-C50C-407E-A947-70E740481C1C}">
                <a14:useLocalDpi xmlns:a14="http://schemas.microsoft.com/office/drawing/2010/main" val="0"/>
              </a:ext>
            </a:extLst>
          </a:blip>
          <a:srcRect/>
          <a:stretch>
            <a:fillRect/>
          </a:stretch>
        </p:blipFill>
        <p:spPr>
          <a:xfrm>
            <a:off x="4771041" y="3056550"/>
            <a:ext cx="1552845" cy="1601676"/>
          </a:xfrm>
        </p:spPr>
      </p:pic>
      <p:pic>
        <p:nvPicPr>
          <p:cNvPr id="31" name="图片占位符 30"/>
          <p:cNvPicPr>
            <a:picLocks noGrp="1" noChangeAspect="1"/>
          </p:cNvPicPr>
          <p:nvPr>
            <p:ph type="pic" sz="quarter" idx="13"/>
          </p:nvPr>
        </p:nvPicPr>
        <p:blipFill>
          <a:blip r:embed="rId5" cstate="print">
            <a:grayscl/>
            <a:extLst>
              <a:ext uri="{28A0092B-C50C-407E-A947-70E740481C1C}">
                <a14:useLocalDpi xmlns:a14="http://schemas.microsoft.com/office/drawing/2010/main" val="0"/>
              </a:ext>
            </a:extLst>
          </a:blip>
          <a:srcRect/>
          <a:stretch>
            <a:fillRect/>
          </a:stretch>
        </p:blipFill>
        <p:spPr>
          <a:xfrm>
            <a:off x="6890127" y="3056550"/>
            <a:ext cx="1552845" cy="1601676"/>
          </a:xfrm>
        </p:spPr>
      </p:pic>
      <p:pic>
        <p:nvPicPr>
          <p:cNvPr id="33" name="图片占位符 32"/>
          <p:cNvPicPr>
            <a:picLocks noGrp="1" noChangeAspect="1"/>
          </p:cNvPicPr>
          <p:nvPr>
            <p:ph type="pic" sz="quarter" idx="14"/>
          </p:nvPr>
        </p:nvPicPr>
        <p:blipFill>
          <a:blip r:embed="rId6" cstate="print">
            <a:grayscl/>
            <a:extLst>
              <a:ext uri="{28A0092B-C50C-407E-A947-70E740481C1C}">
                <a14:useLocalDpi xmlns:a14="http://schemas.microsoft.com/office/drawing/2010/main" val="0"/>
              </a:ext>
            </a:extLst>
          </a:blip>
          <a:srcRect/>
          <a:stretch>
            <a:fillRect/>
          </a:stretch>
        </p:blipFill>
        <p:spPr>
          <a:xfrm>
            <a:off x="9009212" y="3056550"/>
            <a:ext cx="1552845" cy="1601676"/>
          </a:xfrm>
        </p:spPr>
      </p:pic>
      <p:cxnSp>
        <p:nvCxnSpPr>
          <p:cNvPr id="21" name="直接连接符 20"/>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自主学习情况</a:t>
            </a:r>
            <a:endParaRPr lang="en-US" altLang="zh-CN" sz="2400" b="1" spc="300" dirty="0">
              <a:latin typeface="+mn-ea"/>
            </a:endParaRPr>
          </a:p>
        </p:txBody>
      </p:sp>
      <p:cxnSp>
        <p:nvCxnSpPr>
          <p:cNvPr id="23" name="直接连接符 22"/>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226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2" presetClass="entr" presetSubtype="2"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1+#ppt_w/2"/>
                                          </p:val>
                                        </p:tav>
                                        <p:tav tm="100000">
                                          <p:val>
                                            <p:strVal val="#ppt_x"/>
                                          </p:val>
                                        </p:tav>
                                      </p:tavLst>
                                    </p:anim>
                                    <p:anim calcmode="lin" valueType="num">
                                      <p:cBhvr additive="base">
                                        <p:cTn id="25" dur="500" fill="hold"/>
                                        <p:tgtEl>
                                          <p:spTgt spid="13"/>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4" presetClass="entr" presetSubtype="10"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randombar(horizontal)">
                                      <p:cBhvr>
                                        <p:cTn id="29" dur="500"/>
                                        <p:tgtEl>
                                          <p:spTgt spid="4"/>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par>
                                <p:cTn id="36" presetID="14" presetClass="entr" presetSubtype="1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randombar(horizontal)">
                                      <p:cBhvr>
                                        <p:cTn id="38" dur="500"/>
                                        <p:tgtEl>
                                          <p:spTgt spid="29"/>
                                        </p:tgtEl>
                                      </p:cBhvr>
                                    </p:animEffect>
                                  </p:childTnLst>
                                </p:cTn>
                              </p:par>
                              <p:par>
                                <p:cTn id="39" presetID="14" presetClass="entr" presetSubtype="1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randombar(horizontal)">
                                      <p:cBhvr>
                                        <p:cTn id="41" dur="500"/>
                                        <p:tgtEl>
                                          <p:spTgt spid="31"/>
                                        </p:tgtEl>
                                      </p:cBhvr>
                                    </p:animEffect>
                                  </p:childTnLst>
                                </p:cTn>
                              </p:par>
                              <p:par>
                                <p:cTn id="42" presetID="14" presetClass="entr" presetSubtype="1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randombar(horizontal)">
                                      <p:cBhvr>
                                        <p:cTn id="44" dur="500"/>
                                        <p:tgtEl>
                                          <p:spTgt spid="33"/>
                                        </p:tgtEl>
                                      </p:cBhvr>
                                    </p:animEffect>
                                  </p:childTnLst>
                                </p:cTn>
                              </p:par>
                            </p:childTnLst>
                          </p:cTn>
                        </p:par>
                        <p:par>
                          <p:cTn id="45" fill="hold">
                            <p:stCondLst>
                              <p:cond delay="2500"/>
                            </p:stCondLst>
                            <p:childTnLst>
                              <p:par>
                                <p:cTn id="46" presetID="53" presetClass="entr" presetSubtype="16"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fltVal val="0"/>
                                          </p:val>
                                        </p:tav>
                                        <p:tav tm="100000">
                                          <p:val>
                                            <p:strVal val="#ppt_h"/>
                                          </p:val>
                                        </p:tav>
                                      </p:tavLst>
                                    </p:anim>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11" grpId="0" animBg="1"/>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259192" y="1827142"/>
            <a:ext cx="3673614" cy="3673614"/>
            <a:chOff x="4259192" y="2131942"/>
            <a:chExt cx="3673614" cy="3673614"/>
          </a:xfrm>
        </p:grpSpPr>
        <p:sp>
          <p:nvSpPr>
            <p:cNvPr id="4" name="空心弧 3"/>
            <p:cNvSpPr/>
            <p:nvPr/>
          </p:nvSpPr>
          <p:spPr>
            <a:xfrm>
              <a:off x="4682115" y="2554865"/>
              <a:ext cx="2827768" cy="2827768"/>
            </a:xfrm>
            <a:prstGeom prst="blockArc">
              <a:avLst>
                <a:gd name="adj1" fmla="val 10800000"/>
                <a:gd name="adj2" fmla="val 16200000"/>
                <a:gd name="adj3" fmla="val 464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空心弧 4"/>
            <p:cNvSpPr/>
            <p:nvPr/>
          </p:nvSpPr>
          <p:spPr>
            <a:xfrm>
              <a:off x="4682115" y="2554865"/>
              <a:ext cx="2827768" cy="2827768"/>
            </a:xfrm>
            <a:prstGeom prst="blockArc">
              <a:avLst>
                <a:gd name="adj1" fmla="val 5400000"/>
                <a:gd name="adj2" fmla="val 10800000"/>
                <a:gd name="adj3" fmla="val 464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4682115" y="2554865"/>
              <a:ext cx="2827768" cy="2827768"/>
            </a:xfrm>
            <a:prstGeom prst="blockArc">
              <a:avLst>
                <a:gd name="adj1" fmla="val 0"/>
                <a:gd name="adj2" fmla="val 5400000"/>
                <a:gd name="adj3" fmla="val 464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4682115" y="2554865"/>
              <a:ext cx="2827768" cy="2827768"/>
            </a:xfrm>
            <a:prstGeom prst="blockArc">
              <a:avLst>
                <a:gd name="adj1" fmla="val 16200000"/>
                <a:gd name="adj2" fmla="val 0"/>
                <a:gd name="adj3" fmla="val 464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7" name="任意多边形: 形状 26"/>
            <p:cNvSpPr/>
            <p:nvPr/>
          </p:nvSpPr>
          <p:spPr>
            <a:xfrm>
              <a:off x="5640263" y="3553613"/>
              <a:ext cx="911472" cy="830273"/>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tx1">
                <a:lumMod val="75000"/>
                <a:lumOff val="2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7519" tIns="227519" rIns="227519" bIns="227519" numCol="1" spcCol="1270" anchor="ctr"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0" indent="0" algn="ctr" defTabSz="1289050">
                <a:lnSpc>
                  <a:spcPct val="90000"/>
                </a:lnSpc>
                <a:spcBef>
                  <a:spcPct val="0"/>
                </a:spcBef>
                <a:spcAft>
                  <a:spcPct val="35000"/>
                </a:spcAft>
                <a:buNone/>
              </a:pPr>
              <a:endParaRPr lang="zh-CN" altLang="en-US" sz="2900" kern="1200"/>
            </a:p>
          </p:txBody>
        </p:sp>
        <p:sp>
          <p:nvSpPr>
            <p:cNvPr id="9" name="任意多边形: 形状 8"/>
            <p:cNvSpPr/>
            <p:nvPr/>
          </p:nvSpPr>
          <p:spPr>
            <a:xfrm>
              <a:off x="5640263" y="2131942"/>
              <a:ext cx="911472" cy="911472"/>
            </a:xfrm>
            <a:custGeom>
              <a:avLst/>
              <a:gdLst>
                <a:gd name="connsiteX0" fmla="*/ 0 w 911472"/>
                <a:gd name="connsiteY0" fmla="*/ 455736 h 911472"/>
                <a:gd name="connsiteX1" fmla="*/ 455736 w 911472"/>
                <a:gd name="connsiteY1" fmla="*/ 0 h 911472"/>
                <a:gd name="connsiteX2" fmla="*/ 911472 w 911472"/>
                <a:gd name="connsiteY2" fmla="*/ 455736 h 911472"/>
                <a:gd name="connsiteX3" fmla="*/ 455736 w 911472"/>
                <a:gd name="connsiteY3" fmla="*/ 911472 h 911472"/>
                <a:gd name="connsiteX4" fmla="*/ 0 w 911472"/>
                <a:gd name="connsiteY4" fmla="*/ 455736 h 91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72" h="911472">
                  <a:moveTo>
                    <a:pt x="0" y="455736"/>
                  </a:moveTo>
                  <a:cubicBezTo>
                    <a:pt x="0" y="204040"/>
                    <a:pt x="204040" y="0"/>
                    <a:pt x="455736" y="0"/>
                  </a:cubicBezTo>
                  <a:cubicBezTo>
                    <a:pt x="707432" y="0"/>
                    <a:pt x="911472" y="204040"/>
                    <a:pt x="911472" y="455736"/>
                  </a:cubicBezTo>
                  <a:cubicBezTo>
                    <a:pt x="911472" y="707432"/>
                    <a:pt x="707432" y="911472"/>
                    <a:pt x="455736" y="911472"/>
                  </a:cubicBezTo>
                  <a:cubicBezTo>
                    <a:pt x="204040" y="911472"/>
                    <a:pt x="0" y="707432"/>
                    <a:pt x="0" y="455736"/>
                  </a:cubicBezTo>
                  <a:close/>
                </a:path>
              </a:pathLst>
            </a:cu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lumMod val="75000"/>
                      <a:lumOff val="25000"/>
                    </a:schemeClr>
                  </a:solidFill>
                </a:rPr>
                <a:t>01</a:t>
              </a:r>
              <a:endParaRPr lang="zh-CN" altLang="en-US" sz="2000" dirty="0">
                <a:solidFill>
                  <a:schemeClr val="tx1">
                    <a:lumMod val="75000"/>
                    <a:lumOff val="25000"/>
                  </a:schemeClr>
                </a:solidFill>
              </a:endParaRPr>
            </a:p>
          </p:txBody>
        </p:sp>
        <p:sp>
          <p:nvSpPr>
            <p:cNvPr id="10" name="任意多边形: 形状 9"/>
            <p:cNvSpPr/>
            <p:nvPr/>
          </p:nvSpPr>
          <p:spPr>
            <a:xfrm>
              <a:off x="7021334" y="3513013"/>
              <a:ext cx="911472" cy="911472"/>
            </a:xfrm>
            <a:custGeom>
              <a:avLst/>
              <a:gdLst>
                <a:gd name="connsiteX0" fmla="*/ 0 w 911472"/>
                <a:gd name="connsiteY0" fmla="*/ 455736 h 911472"/>
                <a:gd name="connsiteX1" fmla="*/ 455736 w 911472"/>
                <a:gd name="connsiteY1" fmla="*/ 0 h 911472"/>
                <a:gd name="connsiteX2" fmla="*/ 911472 w 911472"/>
                <a:gd name="connsiteY2" fmla="*/ 455736 h 911472"/>
                <a:gd name="connsiteX3" fmla="*/ 455736 w 911472"/>
                <a:gd name="connsiteY3" fmla="*/ 911472 h 911472"/>
                <a:gd name="connsiteX4" fmla="*/ 0 w 911472"/>
                <a:gd name="connsiteY4" fmla="*/ 455736 h 91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72" h="911472">
                  <a:moveTo>
                    <a:pt x="0" y="455736"/>
                  </a:moveTo>
                  <a:cubicBezTo>
                    <a:pt x="0" y="204040"/>
                    <a:pt x="204040" y="0"/>
                    <a:pt x="455736" y="0"/>
                  </a:cubicBezTo>
                  <a:cubicBezTo>
                    <a:pt x="707432" y="0"/>
                    <a:pt x="911472" y="204040"/>
                    <a:pt x="911472" y="455736"/>
                  </a:cubicBezTo>
                  <a:cubicBezTo>
                    <a:pt x="911472" y="707432"/>
                    <a:pt x="707432" y="911472"/>
                    <a:pt x="455736" y="911472"/>
                  </a:cubicBezTo>
                  <a:cubicBezTo>
                    <a:pt x="204040" y="911472"/>
                    <a:pt x="0" y="707432"/>
                    <a:pt x="0" y="455736"/>
                  </a:cubicBezTo>
                  <a:close/>
                </a:path>
              </a:pathLst>
            </a:cu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t>02</a:t>
              </a:r>
              <a:endParaRPr lang="zh-CN" altLang="en-US" sz="2000" dirty="0"/>
            </a:p>
          </p:txBody>
        </p:sp>
        <p:sp>
          <p:nvSpPr>
            <p:cNvPr id="11" name="任意多边形: 形状 10"/>
            <p:cNvSpPr/>
            <p:nvPr/>
          </p:nvSpPr>
          <p:spPr>
            <a:xfrm>
              <a:off x="5640263" y="4894084"/>
              <a:ext cx="911472" cy="911472"/>
            </a:xfrm>
            <a:custGeom>
              <a:avLst/>
              <a:gdLst>
                <a:gd name="connsiteX0" fmla="*/ 0 w 911472"/>
                <a:gd name="connsiteY0" fmla="*/ 455736 h 911472"/>
                <a:gd name="connsiteX1" fmla="*/ 455736 w 911472"/>
                <a:gd name="connsiteY1" fmla="*/ 0 h 911472"/>
                <a:gd name="connsiteX2" fmla="*/ 911472 w 911472"/>
                <a:gd name="connsiteY2" fmla="*/ 455736 h 911472"/>
                <a:gd name="connsiteX3" fmla="*/ 455736 w 911472"/>
                <a:gd name="connsiteY3" fmla="*/ 911472 h 911472"/>
                <a:gd name="connsiteX4" fmla="*/ 0 w 911472"/>
                <a:gd name="connsiteY4" fmla="*/ 455736 h 91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72" h="911472">
                  <a:moveTo>
                    <a:pt x="0" y="455736"/>
                  </a:moveTo>
                  <a:cubicBezTo>
                    <a:pt x="0" y="204040"/>
                    <a:pt x="204040" y="0"/>
                    <a:pt x="455736" y="0"/>
                  </a:cubicBezTo>
                  <a:cubicBezTo>
                    <a:pt x="707432" y="0"/>
                    <a:pt x="911472" y="204040"/>
                    <a:pt x="911472" y="455736"/>
                  </a:cubicBezTo>
                  <a:cubicBezTo>
                    <a:pt x="911472" y="707432"/>
                    <a:pt x="707432" y="911472"/>
                    <a:pt x="455736" y="911472"/>
                  </a:cubicBezTo>
                  <a:cubicBezTo>
                    <a:pt x="204040" y="911472"/>
                    <a:pt x="0" y="707432"/>
                    <a:pt x="0" y="455736"/>
                  </a:cubicBezTo>
                  <a:close/>
                </a:path>
              </a:pathLst>
            </a:custGeom>
            <a:solidFill>
              <a:schemeClr val="bg1"/>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solidFill>
                    <a:schemeClr val="tx1">
                      <a:lumMod val="75000"/>
                      <a:lumOff val="25000"/>
                    </a:schemeClr>
                  </a:solidFill>
                </a:rPr>
                <a:t>03</a:t>
              </a:r>
              <a:endParaRPr lang="zh-CN" altLang="en-US" sz="2000" dirty="0">
                <a:solidFill>
                  <a:schemeClr val="tx1">
                    <a:lumMod val="75000"/>
                    <a:lumOff val="25000"/>
                  </a:schemeClr>
                </a:solidFill>
              </a:endParaRPr>
            </a:p>
          </p:txBody>
        </p:sp>
        <p:sp>
          <p:nvSpPr>
            <p:cNvPr id="12" name="任意多边形: 形状 11"/>
            <p:cNvSpPr/>
            <p:nvPr/>
          </p:nvSpPr>
          <p:spPr>
            <a:xfrm>
              <a:off x="4259192" y="3513013"/>
              <a:ext cx="911472" cy="911472"/>
            </a:xfrm>
            <a:custGeom>
              <a:avLst/>
              <a:gdLst>
                <a:gd name="connsiteX0" fmla="*/ 0 w 911472"/>
                <a:gd name="connsiteY0" fmla="*/ 455736 h 911472"/>
                <a:gd name="connsiteX1" fmla="*/ 455736 w 911472"/>
                <a:gd name="connsiteY1" fmla="*/ 0 h 911472"/>
                <a:gd name="connsiteX2" fmla="*/ 911472 w 911472"/>
                <a:gd name="connsiteY2" fmla="*/ 455736 h 911472"/>
                <a:gd name="connsiteX3" fmla="*/ 455736 w 911472"/>
                <a:gd name="connsiteY3" fmla="*/ 911472 h 911472"/>
                <a:gd name="connsiteX4" fmla="*/ 0 w 911472"/>
                <a:gd name="connsiteY4" fmla="*/ 455736 h 911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472" h="911472">
                  <a:moveTo>
                    <a:pt x="0" y="455736"/>
                  </a:moveTo>
                  <a:cubicBezTo>
                    <a:pt x="0" y="204040"/>
                    <a:pt x="204040" y="0"/>
                    <a:pt x="455736" y="0"/>
                  </a:cubicBezTo>
                  <a:cubicBezTo>
                    <a:pt x="707432" y="0"/>
                    <a:pt x="911472" y="204040"/>
                    <a:pt x="911472" y="455736"/>
                  </a:cubicBezTo>
                  <a:cubicBezTo>
                    <a:pt x="911472" y="707432"/>
                    <a:pt x="707432" y="911472"/>
                    <a:pt x="455736" y="911472"/>
                  </a:cubicBezTo>
                  <a:cubicBezTo>
                    <a:pt x="204040" y="911472"/>
                    <a:pt x="0" y="707432"/>
                    <a:pt x="0" y="455736"/>
                  </a:cubicBezTo>
                  <a:close/>
                </a:path>
              </a:pathLst>
            </a:custGeom>
            <a:solidFill>
              <a:schemeClr val="tx1">
                <a:lumMod val="75000"/>
                <a:lumOff val="2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dirty="0"/>
                <a:t>04</a:t>
              </a:r>
              <a:endParaRPr lang="zh-CN" altLang="en-US" sz="2000" dirty="0"/>
            </a:p>
          </p:txBody>
        </p:sp>
      </p:grpSp>
      <p:grpSp>
        <p:nvGrpSpPr>
          <p:cNvPr id="13" name="组合 12"/>
          <p:cNvGrpSpPr/>
          <p:nvPr/>
        </p:nvGrpSpPr>
        <p:grpSpPr>
          <a:xfrm>
            <a:off x="7932806" y="1932399"/>
            <a:ext cx="3203507" cy="990881"/>
            <a:chOff x="5394700" y="1317507"/>
            <a:chExt cx="3203507" cy="990881"/>
          </a:xfrm>
        </p:grpSpPr>
        <p:sp>
          <p:nvSpPr>
            <p:cNvPr id="14"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人力资源</a:t>
              </a:r>
            </a:p>
          </p:txBody>
        </p:sp>
        <p:sp>
          <p:nvSpPr>
            <p:cNvPr id="15" name="文本框 14"/>
            <p:cNvSpPr txBox="1"/>
            <p:nvPr/>
          </p:nvSpPr>
          <p:spPr>
            <a:xfrm>
              <a:off x="5394701" y="1662057"/>
              <a:ext cx="3203506" cy="646331"/>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16" name="组合 15"/>
          <p:cNvGrpSpPr/>
          <p:nvPr/>
        </p:nvGrpSpPr>
        <p:grpSpPr>
          <a:xfrm>
            <a:off x="7932806" y="4508217"/>
            <a:ext cx="3203507" cy="990881"/>
            <a:chOff x="5394700" y="1317507"/>
            <a:chExt cx="3203507" cy="990881"/>
          </a:xfrm>
        </p:grpSpPr>
        <p:sp>
          <p:nvSpPr>
            <p:cNvPr id="17"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dirty="0">
                  <a:latin typeface="+mn-ea"/>
                </a:rPr>
                <a:t>对外事务</a:t>
              </a:r>
            </a:p>
          </p:txBody>
        </p:sp>
        <p:sp>
          <p:nvSpPr>
            <p:cNvPr id="18" name="文本框 17"/>
            <p:cNvSpPr txBox="1"/>
            <p:nvPr/>
          </p:nvSpPr>
          <p:spPr>
            <a:xfrm>
              <a:off x="5394701" y="1662057"/>
              <a:ext cx="3203506" cy="646331"/>
            </a:xfrm>
            <a:prstGeom prst="rect">
              <a:avLst/>
            </a:prstGeom>
            <a:noFill/>
          </p:spPr>
          <p:txBody>
            <a:bodyPr wrap="square" rtlCol="0">
              <a:spAutoFit/>
              <a:scene3d>
                <a:camera prst="orthographicFront"/>
                <a:lightRig rig="threePt" dir="t"/>
              </a:scene3d>
              <a:sp3d contourW="12700"/>
            </a:bodyPr>
            <a:lstStyle/>
            <a:p>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19" name="组合 18"/>
          <p:cNvGrpSpPr/>
          <p:nvPr/>
        </p:nvGrpSpPr>
        <p:grpSpPr>
          <a:xfrm>
            <a:off x="1055689" y="1932399"/>
            <a:ext cx="3203506" cy="990881"/>
            <a:chOff x="5394701" y="1317507"/>
            <a:chExt cx="3203506" cy="990881"/>
          </a:xfrm>
        </p:grpSpPr>
        <p:sp>
          <p:nvSpPr>
            <p:cNvPr id="20" name="TextBox 19"/>
            <p:cNvSpPr txBox="1"/>
            <p:nvPr/>
          </p:nvSpPr>
          <p:spPr>
            <a:xfrm>
              <a:off x="6153774"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r"/>
              <a:r>
                <a:rPr lang="zh-CN" altLang="en-US" sz="2000" dirty="0">
                  <a:latin typeface="+mn-ea"/>
                </a:rPr>
                <a:t>日常事务</a:t>
              </a:r>
            </a:p>
          </p:txBody>
        </p:sp>
        <p:sp>
          <p:nvSpPr>
            <p:cNvPr id="21" name="文本框 20"/>
            <p:cNvSpPr txBox="1"/>
            <p:nvPr/>
          </p:nvSpPr>
          <p:spPr>
            <a:xfrm>
              <a:off x="5394701" y="1662057"/>
              <a:ext cx="3203506" cy="646331"/>
            </a:xfrm>
            <a:prstGeom prst="rect">
              <a:avLst/>
            </a:prstGeom>
            <a:noFill/>
          </p:spPr>
          <p:txBody>
            <a:bodyPr wrap="square" rtlCol="0">
              <a:spAutoFit/>
              <a:scene3d>
                <a:camera prst="orthographicFront"/>
                <a:lightRig rig="threePt" dir="t"/>
              </a:scene3d>
              <a:sp3d contourW="12700"/>
            </a:bodyPr>
            <a:lstStyle/>
            <a:p>
              <a:pPr algn="r"/>
              <a:r>
                <a:rPr lang="en-US" altLang="zh-CN" sz="1200" dirty="0">
                  <a:solidFill>
                    <a:schemeClr val="bg1">
                      <a:lumMod val="50000"/>
                    </a:schemeClr>
                  </a:solidFill>
                </a:rPr>
                <a:t>The user can demonstrate on a projector or computer, or print the presentation and make it into a film to be used in a wider field</a:t>
              </a:r>
            </a:p>
          </p:txBody>
        </p:sp>
      </p:grpSp>
      <p:grpSp>
        <p:nvGrpSpPr>
          <p:cNvPr id="22" name="组合 21"/>
          <p:cNvGrpSpPr/>
          <p:nvPr/>
        </p:nvGrpSpPr>
        <p:grpSpPr>
          <a:xfrm>
            <a:off x="1055689" y="4508217"/>
            <a:ext cx="3203506" cy="990881"/>
            <a:chOff x="5394701" y="1317507"/>
            <a:chExt cx="3203506" cy="990881"/>
          </a:xfrm>
        </p:grpSpPr>
        <p:sp>
          <p:nvSpPr>
            <p:cNvPr id="23" name="TextBox 19"/>
            <p:cNvSpPr txBox="1"/>
            <p:nvPr/>
          </p:nvSpPr>
          <p:spPr>
            <a:xfrm>
              <a:off x="6153774"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r"/>
              <a:r>
                <a:rPr lang="zh-CN" altLang="en-US" sz="2000" dirty="0">
                  <a:latin typeface="+mn-ea"/>
                </a:rPr>
                <a:t>行政管理</a:t>
              </a:r>
            </a:p>
          </p:txBody>
        </p:sp>
        <p:sp>
          <p:nvSpPr>
            <p:cNvPr id="24" name="文本框 23"/>
            <p:cNvSpPr txBox="1"/>
            <p:nvPr/>
          </p:nvSpPr>
          <p:spPr>
            <a:xfrm>
              <a:off x="5394701" y="1662057"/>
              <a:ext cx="3203506" cy="646331"/>
            </a:xfrm>
            <a:prstGeom prst="rect">
              <a:avLst/>
            </a:prstGeom>
            <a:noFill/>
          </p:spPr>
          <p:txBody>
            <a:bodyPr wrap="square" rtlCol="0">
              <a:spAutoFit/>
              <a:scene3d>
                <a:camera prst="orthographicFront"/>
                <a:lightRig rig="threePt" dir="t"/>
              </a:scene3d>
              <a:sp3d contourW="12700"/>
            </a:bodyPr>
            <a:lstStyle/>
            <a:p>
              <a:pPr algn="r"/>
              <a:r>
                <a:rPr lang="en-US" altLang="zh-CN" sz="1200" dirty="0">
                  <a:solidFill>
                    <a:schemeClr val="bg1">
                      <a:lumMod val="50000"/>
                    </a:schemeClr>
                  </a:solidFill>
                </a:rPr>
                <a:t>The user can demonstrate on a projector or computer, or print the presentation and make it into a film to be used in a wider field</a:t>
              </a:r>
            </a:p>
          </p:txBody>
        </p:sp>
      </p:grpSp>
      <p:cxnSp>
        <p:nvCxnSpPr>
          <p:cNvPr id="29" name="直接连接符 28"/>
          <p:cNvCxnSpPr/>
          <p:nvPr/>
        </p:nvCxnSpPr>
        <p:spPr>
          <a:xfrm>
            <a:off x="1754753"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19"/>
          <p:cNvSpPr txBox="1"/>
          <p:nvPr/>
        </p:nvSpPr>
        <p:spPr>
          <a:xfrm>
            <a:off x="4586510" y="315340"/>
            <a:ext cx="3171371" cy="461665"/>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spc="300" dirty="0">
                <a:latin typeface="+mn-ea"/>
              </a:rPr>
              <a:t>基本工作管理情况</a:t>
            </a:r>
          </a:p>
        </p:txBody>
      </p:sp>
      <p:cxnSp>
        <p:nvCxnSpPr>
          <p:cNvPr id="31" name="直接连接符 30"/>
          <p:cNvCxnSpPr/>
          <p:nvPr/>
        </p:nvCxnSpPr>
        <p:spPr>
          <a:xfrm>
            <a:off x="7676581" y="546172"/>
            <a:ext cx="2785497"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8018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 presetClass="entr" presetSubtype="9"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0-#ppt_w/2"/>
                                          </p:val>
                                        </p:tav>
                                        <p:tav tm="100000">
                                          <p:val>
                                            <p:strVal val="#ppt_x"/>
                                          </p:val>
                                        </p:tav>
                                      </p:tavLst>
                                    </p:anim>
                                    <p:anim calcmode="lin" valueType="num">
                                      <p:cBhvr additive="base">
                                        <p:cTn id="14" dur="500" fill="hold"/>
                                        <p:tgtEl>
                                          <p:spTgt spid="19"/>
                                        </p:tgtEl>
                                        <p:attrNameLst>
                                          <p:attrName>ppt_y</p:attrName>
                                        </p:attrNameLst>
                                      </p:cBhvr>
                                      <p:tavLst>
                                        <p:tav tm="0">
                                          <p:val>
                                            <p:strVal val="0-#ppt_h/2"/>
                                          </p:val>
                                        </p:tav>
                                        <p:tav tm="100000">
                                          <p:val>
                                            <p:strVal val="#ppt_y"/>
                                          </p:val>
                                        </p:tav>
                                      </p:tavLst>
                                    </p:anim>
                                  </p:childTnLst>
                                </p:cTn>
                              </p:par>
                              <p:par>
                                <p:cTn id="15" presetID="2" presetClass="entr" presetSubtype="1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3"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1+#ppt_w/2"/>
                                          </p:val>
                                        </p:tav>
                                        <p:tav tm="100000">
                                          <p:val>
                                            <p:strVal val="#ppt_x"/>
                                          </p:val>
                                        </p:tav>
                                      </p:tavLst>
                                    </p:anim>
                                    <p:anim calcmode="lin" valueType="num">
                                      <p:cBhvr additive="base">
                                        <p:cTn id="22" dur="500" fill="hold"/>
                                        <p:tgtEl>
                                          <p:spTgt spid="13"/>
                                        </p:tgtEl>
                                        <p:attrNameLst>
                                          <p:attrName>ppt_y</p:attrName>
                                        </p:attrNameLst>
                                      </p:cBhvr>
                                      <p:tavLst>
                                        <p:tav tm="0">
                                          <p:val>
                                            <p:strVal val="0-#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36328FF-9F7C-4BFF-AD0B-FB33F256EFB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总结模板.pptx"/>
</p:tagLst>
</file>

<file path=ppt/tags/tag2.xml><?xml version="1.0" encoding="utf-8"?>
<p:tagLst xmlns:a="http://schemas.openxmlformats.org/drawingml/2006/main" xmlns:r="http://schemas.openxmlformats.org/officeDocument/2006/relationships" xmlns:p="http://schemas.openxmlformats.org/presentationml/2006/main">
  <p:tag name="ISLIDE.DIAGRAM" val="e51329a9-628c-411f-ae28-1db188862d61"/>
</p:tagLst>
</file>

<file path=ppt/tags/tag3.xml><?xml version="1.0" encoding="utf-8"?>
<p:tagLst xmlns:a="http://schemas.openxmlformats.org/drawingml/2006/main" xmlns:r="http://schemas.openxmlformats.org/officeDocument/2006/relationships" xmlns:p="http://schemas.openxmlformats.org/presentationml/2006/main">
  <p:tag name="ISLIDE.DIAGRAM" val="52b0676d-feee-4c24-97a0-d7f3952809e8"/>
</p:tagLst>
</file>

<file path=ppt/tags/tag4.xml><?xml version="1.0" encoding="utf-8"?>
<p:tagLst xmlns:a="http://schemas.openxmlformats.org/drawingml/2006/main" xmlns:r="http://schemas.openxmlformats.org/officeDocument/2006/relationships" xmlns:p="http://schemas.openxmlformats.org/presentationml/2006/main">
  <p:tag name="ISLIDE.DIAGRAM" val="5f060959-5d43-4639-8ba6-3e5b819695b0"/>
</p:tagLst>
</file>

<file path=ppt/tags/tag5.xml><?xml version="1.0" encoding="utf-8"?>
<p:tagLst xmlns:a="http://schemas.openxmlformats.org/drawingml/2006/main" xmlns:r="http://schemas.openxmlformats.org/officeDocument/2006/relationships" xmlns:p="http://schemas.openxmlformats.org/presentationml/2006/main">
  <p:tag name="ISLIDE.DIAGRAM" val="c0bbf6ee-5302-48d3-9896-179f06b8a4b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Microsoft Office PowerPoint</Application>
  <PresentationFormat>宽屏</PresentationFormat>
  <Paragraphs>376</Paragraphs>
  <Slides>36</Slides>
  <Notes>36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36</vt:i4>
      </vt:variant>
    </vt:vector>
  </HeadingPairs>
  <TitlesOfParts>
    <vt:vector size="46" baseType="lpstr">
      <vt:lpstr>Meiryo</vt:lpstr>
      <vt:lpstr>等线</vt:lpstr>
      <vt:lpstr>方正黑体简体</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1</cp:revision>
  <dcterms:created xsi:type="dcterms:W3CDTF">2018-09-30T02:58:39Z</dcterms:created>
  <dcterms:modified xsi:type="dcterms:W3CDTF">2020-03-31T02:04:05Z</dcterms:modified>
</cp:coreProperties>
</file>