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3"/>
  </p:notesMasterIdLst>
  <p:sldIdLst>
    <p:sldId id="256" r:id="rId2"/>
    <p:sldId id="263" r:id="rId3"/>
    <p:sldId id="264" r:id="rId4"/>
    <p:sldId id="257" r:id="rId5"/>
    <p:sldId id="265" r:id="rId6"/>
    <p:sldId id="260" r:id="rId7"/>
    <p:sldId id="262" r:id="rId8"/>
    <p:sldId id="269" r:id="rId9"/>
    <p:sldId id="268" r:id="rId10"/>
    <p:sldId id="266" r:id="rId11"/>
    <p:sldId id="267" r:id="rId12"/>
  </p:sldIdLst>
  <p:sldSz cx="12192000" cy="6858000"/>
  <p:notesSz cx="6858000" cy="1733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73773-162F-4A5D-AD84-243BE6947E10}" v="1948" dt="2019-12-02T18:46:41.873"/>
    <p1510:client id="{1259D444-4D1D-48B7-8EB3-4367612F1D71}" v="1874" dt="2019-12-03T05:26:07.479"/>
    <p1510:client id="{3871EDAC-142E-4245-955D-7B24AE48E22E}" v="626" dt="2019-12-02T22:40:31.089"/>
    <p1510:client id="{6E149F4D-7C2C-4611-AAE1-3E1DA5C73D2E}" v="570" dt="2019-12-02T19:07:42.838"/>
    <p1510:client id="{8C7D5804-8CD4-4A28-BEB6-BE8A0B4DBC65}" v="450" dt="2019-12-03T03:06:37.891"/>
    <p1510:client id="{8D14701E-B7A1-474E-9C45-D6330CC81809}" v="541" dt="2019-12-02T19:20:34.746"/>
    <p1510:client id="{975B870F-5F9B-461D-809A-140DE623E7DD}" v="609" dt="2019-12-02T19:22:28.353"/>
    <p1510:client id="{D47F3858-42C4-4B1C-829A-539FFFA2109F}" v="46" dt="2019-12-03T04:30:24.937"/>
    <p1510:client id="{D8EDCAD4-88B1-4B9F-B3F2-9140C6D871BC}" v="5560" dt="2019-12-03T07:16:32.333"/>
    <p1510:client id="{E6B87FF7-FDDE-49F7-8EA2-BA21B10146ED}" v="809" dt="2019-12-03T05:17:47.251"/>
    <p1510:client id="{E7EC3414-2077-464E-882F-A8A1AB566A94}" v="1200" dt="2019-12-02T22:47:29.308"/>
    <p1510:client id="{F417DFDE-BCCF-4A87-AC8C-4B2467FC3D6D}" v="530" dt="2019-12-02T18:46:51.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sotelo" userId="27d6b49eff786f0b" providerId="LiveId" clId="{D8EDCAD4-88B1-4B9F-B3F2-9140C6D871BC}"/>
    <pc:docChg chg="undo custSel mod addSld delSld modSld sldOrd addMainMaster delMainMaster">
      <pc:chgData name="aaron sotelo" userId="27d6b49eff786f0b" providerId="LiveId" clId="{D8EDCAD4-88B1-4B9F-B3F2-9140C6D871BC}" dt="2019-12-03T07:16:32.333" v="10298" actId="20577"/>
      <pc:docMkLst>
        <pc:docMk/>
      </pc:docMkLst>
      <pc:sldChg chg="addSp delSp modSp mod setBg modClrScheme chgLayout">
        <pc:chgData name="aaron sotelo" userId="27d6b49eff786f0b" providerId="LiveId" clId="{D8EDCAD4-88B1-4B9F-B3F2-9140C6D871BC}" dt="2019-12-03T02:02:12.195" v="6240" actId="20577"/>
        <pc:sldMkLst>
          <pc:docMk/>
          <pc:sldMk cId="42893375" sldId="256"/>
        </pc:sldMkLst>
        <pc:spChg chg="mod">
          <ac:chgData name="aaron sotelo" userId="27d6b49eff786f0b" providerId="LiveId" clId="{D8EDCAD4-88B1-4B9F-B3F2-9140C6D871BC}" dt="2019-12-03T02:02:12.195" v="6240" actId="20577"/>
          <ac:spMkLst>
            <pc:docMk/>
            <pc:sldMk cId="42893375" sldId="256"/>
            <ac:spMk id="2" creationId="{78242ACC-C487-4AB4-A929-678AEF1A8F4A}"/>
          </ac:spMkLst>
        </pc:spChg>
        <pc:spChg chg="mod">
          <ac:chgData name="aaron sotelo" userId="27d6b49eff786f0b" providerId="LiveId" clId="{D8EDCAD4-88B1-4B9F-B3F2-9140C6D871BC}" dt="2019-11-30T03:38:44.507" v="1158" actId="20577"/>
          <ac:spMkLst>
            <pc:docMk/>
            <pc:sldMk cId="42893375" sldId="256"/>
            <ac:spMk id="3" creationId="{BB86D756-4667-47F3-9927-3DEFBDE6933B}"/>
          </ac:spMkLst>
        </pc:spChg>
        <pc:spChg chg="add del">
          <ac:chgData name="aaron sotelo" userId="27d6b49eff786f0b" providerId="LiveId" clId="{D8EDCAD4-88B1-4B9F-B3F2-9140C6D871BC}" dt="2019-11-30T03:05:36.515" v="280" actId="26606"/>
          <ac:spMkLst>
            <pc:docMk/>
            <pc:sldMk cId="42893375" sldId="256"/>
            <ac:spMk id="8" creationId="{8C6E698C-8155-4B8B-BDC9-B7299772B509}"/>
          </ac:spMkLst>
        </pc:spChg>
        <pc:spChg chg="add del">
          <ac:chgData name="aaron sotelo" userId="27d6b49eff786f0b" providerId="LiveId" clId="{D8EDCAD4-88B1-4B9F-B3F2-9140C6D871BC}" dt="2019-11-30T03:05:36.515" v="280" actId="26606"/>
          <ac:spMkLst>
            <pc:docMk/>
            <pc:sldMk cId="42893375" sldId="256"/>
            <ac:spMk id="10" creationId="{49F70B3C-65FD-433A-9470-31290CE5B9CF}"/>
          </ac:spMkLst>
        </pc:spChg>
        <pc:spChg chg="add">
          <ac:chgData name="aaron sotelo" userId="27d6b49eff786f0b" providerId="LiveId" clId="{D8EDCAD4-88B1-4B9F-B3F2-9140C6D871BC}" dt="2019-11-30T03:05:36.515" v="280" actId="26606"/>
          <ac:spMkLst>
            <pc:docMk/>
            <pc:sldMk cId="42893375" sldId="256"/>
            <ac:spMk id="15" creationId="{FBDCECDC-EEE3-4128-AA5E-82A8C08796E8}"/>
          </ac:spMkLst>
        </pc:spChg>
        <pc:spChg chg="add">
          <ac:chgData name="aaron sotelo" userId="27d6b49eff786f0b" providerId="LiveId" clId="{D8EDCAD4-88B1-4B9F-B3F2-9140C6D871BC}" dt="2019-11-30T03:05:36.515" v="280" actId="26606"/>
          <ac:spMkLst>
            <pc:docMk/>
            <pc:sldMk cId="42893375" sldId="256"/>
            <ac:spMk id="17" creationId="{4260EDE0-989C-4E16-AF94-F652294D828E}"/>
          </ac:spMkLst>
        </pc:spChg>
        <pc:picChg chg="add mod">
          <ac:chgData name="aaron sotelo" userId="27d6b49eff786f0b" providerId="LiveId" clId="{D8EDCAD4-88B1-4B9F-B3F2-9140C6D871BC}" dt="2019-11-30T03:07:46.299" v="361" actId="14100"/>
          <ac:picMkLst>
            <pc:docMk/>
            <pc:sldMk cId="42893375" sldId="256"/>
            <ac:picMk id="4" creationId="{5F011469-23D7-4722-B1AD-71A5127DF338}"/>
          </ac:picMkLst>
        </pc:picChg>
        <pc:picChg chg="add mod">
          <ac:chgData name="aaron sotelo" userId="27d6b49eff786f0b" providerId="LiveId" clId="{D8EDCAD4-88B1-4B9F-B3F2-9140C6D871BC}" dt="2019-12-03T02:02:05.895" v="6235" actId="14100"/>
          <ac:picMkLst>
            <pc:docMk/>
            <pc:sldMk cId="42893375" sldId="256"/>
            <ac:picMk id="5" creationId="{3EE53394-8DD7-42FD-8743-B53C105D8EDF}"/>
          </ac:picMkLst>
        </pc:picChg>
      </pc:sldChg>
      <pc:sldChg chg="addSp delSp modSp add mod ord modNotesTx">
        <pc:chgData name="aaron sotelo" userId="27d6b49eff786f0b" providerId="LiveId" clId="{D8EDCAD4-88B1-4B9F-B3F2-9140C6D871BC}" dt="2019-12-03T03:04:25.583" v="6677" actId="2162"/>
        <pc:sldMkLst>
          <pc:docMk/>
          <pc:sldMk cId="1383900363" sldId="257"/>
        </pc:sldMkLst>
        <pc:spChg chg="mod">
          <ac:chgData name="aaron sotelo" userId="27d6b49eff786f0b" providerId="LiveId" clId="{D8EDCAD4-88B1-4B9F-B3F2-9140C6D871BC}" dt="2019-12-02T20:24:07.505" v="2683" actId="14100"/>
          <ac:spMkLst>
            <pc:docMk/>
            <pc:sldMk cId="1383900363" sldId="257"/>
            <ac:spMk id="2" creationId="{DB2BFFAB-4BA0-4F99-9423-031DFA46EE2B}"/>
          </ac:spMkLst>
        </pc:spChg>
        <pc:spChg chg="mod">
          <ac:chgData name="aaron sotelo" userId="27d6b49eff786f0b" providerId="LiveId" clId="{D8EDCAD4-88B1-4B9F-B3F2-9140C6D871BC}" dt="2019-12-02T20:24:01.433" v="2682" actId="20577"/>
          <ac:spMkLst>
            <pc:docMk/>
            <pc:sldMk cId="1383900363" sldId="257"/>
            <ac:spMk id="3" creationId="{FF43CCD6-BDF9-4E9D-9542-1DCE3AE80D88}"/>
          </ac:spMkLst>
        </pc:spChg>
        <pc:graphicFrameChg chg="add del mod">
          <ac:chgData name="aaron sotelo" userId="27d6b49eff786f0b" providerId="LiveId" clId="{D8EDCAD4-88B1-4B9F-B3F2-9140C6D871BC}" dt="2019-12-02T18:22:42.580" v="1865"/>
          <ac:graphicFrameMkLst>
            <pc:docMk/>
            <pc:sldMk cId="1383900363" sldId="257"/>
            <ac:graphicFrameMk id="6" creationId="{993FF2C7-C82D-45FD-9F68-6A397DB17337}"/>
          </ac:graphicFrameMkLst>
        </pc:graphicFrameChg>
        <pc:graphicFrameChg chg="add del">
          <ac:chgData name="aaron sotelo" userId="27d6b49eff786f0b" providerId="LiveId" clId="{D8EDCAD4-88B1-4B9F-B3F2-9140C6D871BC}" dt="2019-12-02T18:37:20.868" v="1900" actId="3680"/>
          <ac:graphicFrameMkLst>
            <pc:docMk/>
            <pc:sldMk cId="1383900363" sldId="257"/>
            <ac:graphicFrameMk id="7" creationId="{A54F2A85-F447-4166-89A9-49DFB2FFC7B8}"/>
          </ac:graphicFrameMkLst>
        </pc:graphicFrameChg>
        <pc:graphicFrameChg chg="add del mod modGraphic">
          <ac:chgData name="aaron sotelo" userId="27d6b49eff786f0b" providerId="LiveId" clId="{D8EDCAD4-88B1-4B9F-B3F2-9140C6D871BC}" dt="2019-12-02T18:38:38.705" v="1909"/>
          <ac:graphicFrameMkLst>
            <pc:docMk/>
            <pc:sldMk cId="1383900363" sldId="257"/>
            <ac:graphicFrameMk id="9" creationId="{343002CD-5A34-4C83-BCAB-AE2152F69A98}"/>
          </ac:graphicFrameMkLst>
        </pc:graphicFrameChg>
        <pc:graphicFrameChg chg="add mod modGraphic">
          <ac:chgData name="aaron sotelo" userId="27d6b49eff786f0b" providerId="LiveId" clId="{D8EDCAD4-88B1-4B9F-B3F2-9140C6D871BC}" dt="2019-12-03T03:04:25.583" v="6677" actId="2162"/>
          <ac:graphicFrameMkLst>
            <pc:docMk/>
            <pc:sldMk cId="1383900363" sldId="257"/>
            <ac:graphicFrameMk id="10" creationId="{6A0E9774-84D7-4611-8740-9CDE951D156E}"/>
          </ac:graphicFrameMkLst>
        </pc:graphicFrameChg>
        <pc:graphicFrameChg chg="add mod modGraphic">
          <ac:chgData name="aaron sotelo" userId="27d6b49eff786f0b" providerId="LiveId" clId="{D8EDCAD4-88B1-4B9F-B3F2-9140C6D871BC}" dt="2019-12-02T20:29:59.949" v="2728" actId="14100"/>
          <ac:graphicFrameMkLst>
            <pc:docMk/>
            <pc:sldMk cId="1383900363" sldId="257"/>
            <ac:graphicFrameMk id="13" creationId="{95C4189F-91C0-4120-8C43-1AD0E578F573}"/>
          </ac:graphicFrameMkLst>
        </pc:graphicFrameChg>
        <pc:picChg chg="add del mod">
          <ac:chgData name="aaron sotelo" userId="27d6b49eff786f0b" providerId="LiveId" clId="{D8EDCAD4-88B1-4B9F-B3F2-9140C6D871BC}" dt="2019-12-02T20:13:19.934" v="2307"/>
          <ac:picMkLst>
            <pc:docMk/>
            <pc:sldMk cId="1383900363" sldId="257"/>
            <ac:picMk id="12" creationId="{52AA3F8C-3B34-4AED-B272-11DFCD2DF2D1}"/>
          </ac:picMkLst>
        </pc:picChg>
        <pc:picChg chg="add del mod">
          <ac:chgData name="aaron sotelo" userId="27d6b49eff786f0b" providerId="LiveId" clId="{D8EDCAD4-88B1-4B9F-B3F2-9140C6D871BC}" dt="2019-12-02T20:20:36.598" v="2551" actId="478"/>
          <ac:picMkLst>
            <pc:docMk/>
            <pc:sldMk cId="1383900363" sldId="257"/>
            <ac:picMk id="15" creationId="{73E6467E-D02D-4B0F-9BA4-3F412728C522}"/>
          </ac:picMkLst>
        </pc:picChg>
      </pc:sldChg>
      <pc:sldChg chg="addSp delSp modSp add del mod">
        <pc:chgData name="aaron sotelo" userId="27d6b49eff786f0b" providerId="LiveId" clId="{D8EDCAD4-88B1-4B9F-B3F2-9140C6D871BC}" dt="2019-12-02T20:30:13.162" v="2730" actId="2696"/>
        <pc:sldMkLst>
          <pc:docMk/>
          <pc:sldMk cId="3556525931" sldId="258"/>
        </pc:sldMkLst>
        <pc:spChg chg="mod">
          <ac:chgData name="aaron sotelo" userId="27d6b49eff786f0b" providerId="LiveId" clId="{D8EDCAD4-88B1-4B9F-B3F2-9140C6D871BC}" dt="2019-11-30T03:20:15.081" v="752" actId="20577"/>
          <ac:spMkLst>
            <pc:docMk/>
            <pc:sldMk cId="3556525931" sldId="258"/>
            <ac:spMk id="2" creationId="{1E5980CC-41FE-45F3-9E5C-EDADAA590054}"/>
          </ac:spMkLst>
        </pc:spChg>
        <pc:spChg chg="mod">
          <ac:chgData name="aaron sotelo" userId="27d6b49eff786f0b" providerId="LiveId" clId="{D8EDCAD4-88B1-4B9F-B3F2-9140C6D871BC}" dt="2019-12-02T18:31:37.617" v="1897" actId="14100"/>
          <ac:spMkLst>
            <pc:docMk/>
            <pc:sldMk cId="3556525931" sldId="258"/>
            <ac:spMk id="3" creationId="{F8D0A3BE-9719-4078-AABC-83FB13D60866}"/>
          </ac:spMkLst>
        </pc:spChg>
        <pc:graphicFrameChg chg="add del mod modGraphic">
          <ac:chgData name="aaron sotelo" userId="27d6b49eff786f0b" providerId="LiveId" clId="{D8EDCAD4-88B1-4B9F-B3F2-9140C6D871BC}" dt="2019-12-02T20:28:16.367" v="2713"/>
          <ac:graphicFrameMkLst>
            <pc:docMk/>
            <pc:sldMk cId="3556525931" sldId="258"/>
            <ac:graphicFrameMk id="4" creationId="{C05D1757-8226-4D5D-A05E-F45F0712BF9A}"/>
          </ac:graphicFrameMkLst>
        </pc:graphicFrameChg>
        <pc:graphicFrameChg chg="add del mod">
          <ac:chgData name="aaron sotelo" userId="27d6b49eff786f0b" providerId="LiveId" clId="{D8EDCAD4-88B1-4B9F-B3F2-9140C6D871BC}" dt="2019-12-02T18:29:47.999" v="1896"/>
          <ac:graphicFrameMkLst>
            <pc:docMk/>
            <pc:sldMk cId="3556525931" sldId="258"/>
            <ac:graphicFrameMk id="6" creationId="{64FAB501-D3EF-4302-B7B8-D8A329C5B2D5}"/>
          </ac:graphicFrameMkLst>
        </pc:graphicFrameChg>
      </pc:sldChg>
      <pc:sldChg chg="addSp delSp modSp add del ord modNotesTx">
        <pc:chgData name="aaron sotelo" userId="27d6b49eff786f0b" providerId="LiveId" clId="{D8EDCAD4-88B1-4B9F-B3F2-9140C6D871BC}" dt="2019-12-02T20:20:52.406" v="2552" actId="2696"/>
        <pc:sldMkLst>
          <pc:docMk/>
          <pc:sldMk cId="809166699" sldId="259"/>
        </pc:sldMkLst>
        <pc:spChg chg="mod">
          <ac:chgData name="aaron sotelo" userId="27d6b49eff786f0b" providerId="LiveId" clId="{D8EDCAD4-88B1-4B9F-B3F2-9140C6D871BC}" dt="2019-11-30T03:20:26.479" v="778" actId="20577"/>
          <ac:spMkLst>
            <pc:docMk/>
            <pc:sldMk cId="809166699" sldId="259"/>
            <ac:spMk id="2" creationId="{B87354DC-BCBF-4AEA-AB54-58865DC914F9}"/>
          </ac:spMkLst>
        </pc:spChg>
        <pc:spChg chg="del mod">
          <ac:chgData name="aaron sotelo" userId="27d6b49eff786f0b" providerId="LiveId" clId="{D8EDCAD4-88B1-4B9F-B3F2-9140C6D871BC}" dt="2019-12-02T20:15:31.106" v="2395"/>
          <ac:spMkLst>
            <pc:docMk/>
            <pc:sldMk cId="809166699" sldId="259"/>
            <ac:spMk id="3" creationId="{D2E88EBA-7763-4829-A4EA-0E7457089507}"/>
          </ac:spMkLst>
        </pc:spChg>
        <pc:spChg chg="add mod">
          <ac:chgData name="aaron sotelo" userId="27d6b49eff786f0b" providerId="LiveId" clId="{D8EDCAD4-88B1-4B9F-B3F2-9140C6D871BC}" dt="2019-12-02T20:18:26.313" v="2398"/>
          <ac:spMkLst>
            <pc:docMk/>
            <pc:sldMk cId="809166699" sldId="259"/>
            <ac:spMk id="6" creationId="{38FA9FDC-8793-459A-8730-DA9D75AB3601}"/>
          </ac:spMkLst>
        </pc:spChg>
        <pc:graphicFrameChg chg="del mod modGraphic">
          <ac:chgData name="aaron sotelo" userId="27d6b49eff786f0b" providerId="LiveId" clId="{D8EDCAD4-88B1-4B9F-B3F2-9140C6D871BC}" dt="2019-12-02T20:11:12.014" v="2296"/>
          <ac:graphicFrameMkLst>
            <pc:docMk/>
            <pc:sldMk cId="809166699" sldId="259"/>
            <ac:graphicFrameMk id="4" creationId="{0235FD68-EA46-4C7E-AD76-117483986613}"/>
          </ac:graphicFrameMkLst>
        </pc:graphicFrameChg>
        <pc:picChg chg="add del mod">
          <ac:chgData name="aaron sotelo" userId="27d6b49eff786f0b" providerId="LiveId" clId="{D8EDCAD4-88B1-4B9F-B3F2-9140C6D871BC}" dt="2019-12-02T20:18:26.313" v="2398"/>
          <ac:picMkLst>
            <pc:docMk/>
            <pc:sldMk cId="809166699" sldId="259"/>
            <ac:picMk id="5" creationId="{2EA5A7ED-BA59-4477-AE9F-35E0EBE35716}"/>
          </ac:picMkLst>
        </pc:picChg>
      </pc:sldChg>
      <pc:sldChg chg="addSp delSp modSp add modNotesTx">
        <pc:chgData name="aaron sotelo" userId="27d6b49eff786f0b" providerId="LiveId" clId="{D8EDCAD4-88B1-4B9F-B3F2-9140C6D871BC}" dt="2019-12-03T07:08:57.481" v="10258" actId="20577"/>
        <pc:sldMkLst>
          <pc:docMk/>
          <pc:sldMk cId="2812704602" sldId="260"/>
        </pc:sldMkLst>
        <pc:spChg chg="mod">
          <ac:chgData name="aaron sotelo" userId="27d6b49eff786f0b" providerId="LiveId" clId="{D8EDCAD4-88B1-4B9F-B3F2-9140C6D871BC}" dt="2019-12-02T20:24:58.267" v="2686" actId="27636"/>
          <ac:spMkLst>
            <pc:docMk/>
            <pc:sldMk cId="2812704602" sldId="260"/>
            <ac:spMk id="2" creationId="{7949E7AB-4EB3-492D-B6A2-AA3CEEB01FA9}"/>
          </ac:spMkLst>
        </pc:spChg>
        <pc:spChg chg="mod">
          <ac:chgData name="aaron sotelo" userId="27d6b49eff786f0b" providerId="LiveId" clId="{D8EDCAD4-88B1-4B9F-B3F2-9140C6D871BC}" dt="2019-12-02T20:26:17.303" v="2696" actId="20577"/>
          <ac:spMkLst>
            <pc:docMk/>
            <pc:sldMk cId="2812704602" sldId="260"/>
            <ac:spMk id="3" creationId="{A7DD9F95-EFF2-4D9C-92FC-83A0B7DA8E61}"/>
          </ac:spMkLst>
        </pc:spChg>
        <pc:graphicFrameChg chg="mod modGraphic">
          <ac:chgData name="aaron sotelo" userId="27d6b49eff786f0b" providerId="LiveId" clId="{D8EDCAD4-88B1-4B9F-B3F2-9140C6D871BC}" dt="2019-12-03T03:04:50.263" v="6681" actId="2162"/>
          <ac:graphicFrameMkLst>
            <pc:docMk/>
            <pc:sldMk cId="2812704602" sldId="260"/>
            <ac:graphicFrameMk id="6" creationId="{6ED73835-914C-475B-A18C-C1F332BB4757}"/>
          </ac:graphicFrameMkLst>
        </pc:graphicFrameChg>
        <pc:picChg chg="add del">
          <ac:chgData name="aaron sotelo" userId="27d6b49eff786f0b" providerId="LiveId" clId="{D8EDCAD4-88B1-4B9F-B3F2-9140C6D871BC}" dt="2019-12-02T20:26:16.563" v="2695"/>
          <ac:picMkLst>
            <pc:docMk/>
            <pc:sldMk cId="2812704602" sldId="260"/>
            <ac:picMk id="5" creationId="{8DAF6E6F-F436-4CAF-9282-6D4C64B8425B}"/>
          </ac:picMkLst>
        </pc:picChg>
        <pc:picChg chg="add mod">
          <ac:chgData name="aaron sotelo" userId="27d6b49eff786f0b" providerId="LiveId" clId="{D8EDCAD4-88B1-4B9F-B3F2-9140C6D871BC}" dt="2019-12-02T20:29:33.582" v="2726" actId="14100"/>
          <ac:picMkLst>
            <pc:docMk/>
            <pc:sldMk cId="2812704602" sldId="260"/>
            <ac:picMk id="7" creationId="{22FFCBF3-69F2-4CC0-9E92-8EC70A521EB6}"/>
          </ac:picMkLst>
        </pc:picChg>
      </pc:sldChg>
      <pc:sldChg chg="modSp add del ord">
        <pc:chgData name="aaron sotelo" userId="27d6b49eff786f0b" providerId="LiveId" clId="{D8EDCAD4-88B1-4B9F-B3F2-9140C6D871BC}" dt="2019-12-03T01:57:34.516" v="6233" actId="2696"/>
        <pc:sldMkLst>
          <pc:docMk/>
          <pc:sldMk cId="692692257" sldId="261"/>
        </pc:sldMkLst>
        <pc:spChg chg="mod">
          <ac:chgData name="aaron sotelo" userId="27d6b49eff786f0b" providerId="LiveId" clId="{D8EDCAD4-88B1-4B9F-B3F2-9140C6D871BC}" dt="2019-12-02T18:23:44.223" v="1883" actId="20577"/>
          <ac:spMkLst>
            <pc:docMk/>
            <pc:sldMk cId="692692257" sldId="261"/>
            <ac:spMk id="3" creationId="{62D9D0E4-9D4A-48E9-AB91-A9A6F0E92131}"/>
          </ac:spMkLst>
        </pc:spChg>
      </pc:sldChg>
      <pc:sldChg chg="add">
        <pc:chgData name="aaron sotelo" userId="27d6b49eff786f0b" providerId="LiveId" clId="{D8EDCAD4-88B1-4B9F-B3F2-9140C6D871BC}" dt="2019-11-30T03:38:16.012" v="1157"/>
        <pc:sldMkLst>
          <pc:docMk/>
          <pc:sldMk cId="4254617229" sldId="262"/>
        </pc:sldMkLst>
      </pc:sldChg>
      <pc:sldChg chg="add modNotesTx">
        <pc:chgData name="aaron sotelo" userId="27d6b49eff786f0b" providerId="LiveId" clId="{D8EDCAD4-88B1-4B9F-B3F2-9140C6D871BC}" dt="2019-12-03T07:13:59.937" v="10272" actId="20577"/>
        <pc:sldMkLst>
          <pc:docMk/>
          <pc:sldMk cId="3576402056" sldId="263"/>
        </pc:sldMkLst>
      </pc:sldChg>
      <pc:sldChg chg="addSp delSp modSp add ord">
        <pc:chgData name="aaron sotelo" userId="27d6b49eff786f0b" providerId="LiveId" clId="{D8EDCAD4-88B1-4B9F-B3F2-9140C6D871BC}" dt="2019-12-03T04:56:48.565" v="6701"/>
        <pc:sldMkLst>
          <pc:docMk/>
          <pc:sldMk cId="4150379835" sldId="265"/>
        </pc:sldMkLst>
        <pc:spChg chg="mod">
          <ac:chgData name="aaron sotelo" userId="27d6b49eff786f0b" providerId="LiveId" clId="{D8EDCAD4-88B1-4B9F-B3F2-9140C6D871BC}" dt="2019-12-03T01:52:56.735" v="6212" actId="113"/>
          <ac:spMkLst>
            <pc:docMk/>
            <pc:sldMk cId="4150379835" sldId="265"/>
            <ac:spMk id="2" creationId="{144E4A82-47E6-4289-BF0C-12681790CAD5}"/>
          </ac:spMkLst>
        </pc:spChg>
        <pc:spChg chg="add mod">
          <ac:chgData name="aaron sotelo" userId="27d6b49eff786f0b" providerId="LiveId" clId="{D8EDCAD4-88B1-4B9F-B3F2-9140C6D871BC}" dt="2019-12-03T01:53:51.537" v="6218" actId="20577"/>
          <ac:spMkLst>
            <pc:docMk/>
            <pc:sldMk cId="4150379835" sldId="265"/>
            <ac:spMk id="5" creationId="{1ACB8B58-D55C-442F-AE6F-0B88A19FF5C2}"/>
          </ac:spMkLst>
        </pc:spChg>
        <pc:graphicFrameChg chg="mod modGraphic">
          <ac:chgData name="aaron sotelo" userId="27d6b49eff786f0b" providerId="LiveId" clId="{D8EDCAD4-88B1-4B9F-B3F2-9140C6D871BC}" dt="2019-12-03T03:07:21.643" v="6699" actId="14100"/>
          <ac:graphicFrameMkLst>
            <pc:docMk/>
            <pc:sldMk cId="4150379835" sldId="265"/>
            <ac:graphicFrameMk id="8" creationId="{476667D7-BF64-45BB-B447-D3C3E926794A}"/>
          </ac:graphicFrameMkLst>
        </pc:graphicFrameChg>
        <pc:graphicFrameChg chg="add mod modGraphic">
          <ac:chgData name="aaron sotelo" userId="27d6b49eff786f0b" providerId="LiveId" clId="{D8EDCAD4-88B1-4B9F-B3F2-9140C6D871BC}" dt="2019-12-03T03:05:58.035" v="6693" actId="1076"/>
          <ac:graphicFrameMkLst>
            <pc:docMk/>
            <pc:sldMk cId="4150379835" sldId="265"/>
            <ac:graphicFrameMk id="9" creationId="{EB4E7507-BD1E-4094-AAA1-AC0539905346}"/>
          </ac:graphicFrameMkLst>
        </pc:graphicFrameChg>
        <pc:picChg chg="add del mod">
          <ac:chgData name="aaron sotelo" userId="27d6b49eff786f0b" providerId="LiveId" clId="{D8EDCAD4-88B1-4B9F-B3F2-9140C6D871BC}" dt="2019-12-03T02:57:24.068" v="6599" actId="478"/>
          <ac:picMkLst>
            <pc:docMk/>
            <pc:sldMk cId="4150379835" sldId="265"/>
            <ac:picMk id="6" creationId="{B2694E2A-2008-4BC7-9DCE-C0BC1A0D893C}"/>
          </ac:picMkLst>
        </pc:picChg>
      </pc:sldChg>
      <pc:sldChg chg="modSp">
        <pc:chgData name="aaron sotelo" userId="27d6b49eff786f0b" providerId="LiveId" clId="{D8EDCAD4-88B1-4B9F-B3F2-9140C6D871BC}" dt="2019-12-03T07:16:32.333" v="10298" actId="20577"/>
        <pc:sldMkLst>
          <pc:docMk/>
          <pc:sldMk cId="1454821289" sldId="266"/>
        </pc:sldMkLst>
        <pc:spChg chg="mod">
          <ac:chgData name="aaron sotelo" userId="27d6b49eff786f0b" providerId="LiveId" clId="{D8EDCAD4-88B1-4B9F-B3F2-9140C6D871BC}" dt="2019-12-03T07:16:32.333" v="10298" actId="20577"/>
          <ac:spMkLst>
            <pc:docMk/>
            <pc:sldMk cId="1454821289" sldId="266"/>
            <ac:spMk id="3" creationId="{71737286-1977-4CC1-8D2D-C4FF9CA6AE9A}"/>
          </ac:spMkLst>
        </pc:spChg>
      </pc:sldChg>
      <pc:sldChg chg="addSp modSp add">
        <pc:chgData name="aaron sotelo" userId="27d6b49eff786f0b" providerId="LiveId" clId="{D8EDCAD4-88B1-4B9F-B3F2-9140C6D871BC}" dt="2019-12-03T07:13:13.266" v="10269" actId="20577"/>
        <pc:sldMkLst>
          <pc:docMk/>
          <pc:sldMk cId="2397335275" sldId="267"/>
        </pc:sldMkLst>
        <pc:spChg chg="mod">
          <ac:chgData name="aaron sotelo" userId="27d6b49eff786f0b" providerId="LiveId" clId="{D8EDCAD4-88B1-4B9F-B3F2-9140C6D871BC}" dt="2019-12-02T19:20:56.399" v="2188" actId="20577"/>
          <ac:spMkLst>
            <pc:docMk/>
            <pc:sldMk cId="2397335275" sldId="267"/>
            <ac:spMk id="2" creationId="{189682B5-5507-4C8F-9ED7-8F69DFE8C691}"/>
          </ac:spMkLst>
        </pc:spChg>
        <pc:spChg chg="add mod">
          <ac:chgData name="aaron sotelo" userId="27d6b49eff786f0b" providerId="LiveId" clId="{D8EDCAD4-88B1-4B9F-B3F2-9140C6D871BC}" dt="2019-12-03T07:13:13.266" v="10269" actId="20577"/>
          <ac:spMkLst>
            <pc:docMk/>
            <pc:sldMk cId="2397335275" sldId="267"/>
            <ac:spMk id="3" creationId="{14A25945-A654-424F-907C-F8986036A6AB}"/>
          </ac:spMkLst>
        </pc:spChg>
      </pc:sldChg>
      <pc:sldChg chg="add del">
        <pc:chgData name="aaron sotelo" userId="27d6b49eff786f0b" providerId="LiveId" clId="{D8EDCAD4-88B1-4B9F-B3F2-9140C6D871BC}" dt="2019-12-02T19:20:47.024" v="2177" actId="2696"/>
        <pc:sldMkLst>
          <pc:docMk/>
          <pc:sldMk cId="3437211779" sldId="267"/>
        </pc:sldMkLst>
      </pc:sldChg>
      <pc:sldChg chg="modNotesTx">
        <pc:chgData name="aaron sotelo" userId="27d6b49eff786f0b" providerId="LiveId" clId="{D8EDCAD4-88B1-4B9F-B3F2-9140C6D871BC}" dt="2019-12-03T07:10:20.726" v="10264" actId="20577"/>
        <pc:sldMkLst>
          <pc:docMk/>
          <pc:sldMk cId="3494534914" sldId="268"/>
        </pc:sldMkLst>
      </pc:sldChg>
      <pc:sldMasterChg chg="del delSldLayout">
        <pc:chgData name="aaron sotelo" userId="27d6b49eff786f0b" providerId="LiveId" clId="{D8EDCAD4-88B1-4B9F-B3F2-9140C6D871BC}" dt="2019-11-30T02:10:12.700" v="0" actId="26606"/>
        <pc:sldMasterMkLst>
          <pc:docMk/>
          <pc:sldMasterMk cId="3930151557" sldId="2147483648"/>
        </pc:sldMasterMkLst>
        <pc:sldLayoutChg chg="del">
          <pc:chgData name="aaron sotelo" userId="27d6b49eff786f0b" providerId="LiveId" clId="{D8EDCAD4-88B1-4B9F-B3F2-9140C6D871BC}" dt="2019-11-30T02:10:12.700" v="0" actId="26606"/>
          <pc:sldLayoutMkLst>
            <pc:docMk/>
            <pc:sldMasterMk cId="3930151557" sldId="2147483648"/>
            <pc:sldLayoutMk cId="2672932804" sldId="2147483649"/>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60851162" sldId="2147483650"/>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2756205247" sldId="2147483651"/>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1521016720" sldId="2147483652"/>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4162350043" sldId="2147483653"/>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1050460304" sldId="2147483654"/>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2698031514" sldId="2147483655"/>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202720079" sldId="2147483656"/>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3405494530" sldId="2147483657"/>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3086596897" sldId="2147483658"/>
          </pc:sldLayoutMkLst>
        </pc:sldLayoutChg>
        <pc:sldLayoutChg chg="del">
          <pc:chgData name="aaron sotelo" userId="27d6b49eff786f0b" providerId="LiveId" clId="{D8EDCAD4-88B1-4B9F-B3F2-9140C6D871BC}" dt="2019-11-30T02:10:12.700" v="0" actId="26606"/>
          <pc:sldLayoutMkLst>
            <pc:docMk/>
            <pc:sldMasterMk cId="3930151557" sldId="2147483648"/>
            <pc:sldLayoutMk cId="3747525739" sldId="2147483659"/>
          </pc:sldLayoutMkLst>
        </pc:sldLayoutChg>
      </pc:sldMasterChg>
      <pc:sldMasterChg chg="add addSldLayout">
        <pc:chgData name="aaron sotelo" userId="27d6b49eff786f0b" providerId="LiveId" clId="{D8EDCAD4-88B1-4B9F-B3F2-9140C6D871BC}" dt="2019-11-30T02:10:12.700" v="0" actId="26606"/>
        <pc:sldMasterMkLst>
          <pc:docMk/>
          <pc:sldMasterMk cId="3323891797" sldId="2147483731"/>
        </pc:sldMasterMkLst>
        <pc:sldLayoutChg chg="add">
          <pc:chgData name="aaron sotelo" userId="27d6b49eff786f0b" providerId="LiveId" clId="{D8EDCAD4-88B1-4B9F-B3F2-9140C6D871BC}" dt="2019-11-30T02:10:12.700" v="0" actId="26606"/>
          <pc:sldLayoutMkLst>
            <pc:docMk/>
            <pc:sldMasterMk cId="3323891797" sldId="2147483731"/>
            <pc:sldLayoutMk cId="2127731474" sldId="2147483720"/>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838168834" sldId="2147483721"/>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609467172" sldId="2147483722"/>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3448422081" sldId="2147483723"/>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2600110112" sldId="2147483724"/>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1302197248" sldId="2147483725"/>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718246885" sldId="2147483726"/>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2036348214" sldId="2147483727"/>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23670957" sldId="2147483728"/>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1474752187" sldId="2147483729"/>
          </pc:sldLayoutMkLst>
        </pc:sldLayoutChg>
        <pc:sldLayoutChg chg="add">
          <pc:chgData name="aaron sotelo" userId="27d6b49eff786f0b" providerId="LiveId" clId="{D8EDCAD4-88B1-4B9F-B3F2-9140C6D871BC}" dt="2019-11-30T02:10:12.700" v="0" actId="26606"/>
          <pc:sldLayoutMkLst>
            <pc:docMk/>
            <pc:sldMasterMk cId="3323891797" sldId="2147483731"/>
            <pc:sldLayoutMk cId="4194534036" sldId="2147483730"/>
          </pc:sldLayoutMkLst>
        </pc:sldLayoutChg>
      </pc:sldMasterChg>
    </pc:docChg>
  </pc:docChgLst>
  <pc:docChgLst>
    <pc:chgData name="Guest User" providerId="Windows Live" clId="Web-{8C7D5804-8CD4-4A28-BEB6-BE8A0B4DBC65}"/>
    <pc:docChg chg="modSld">
      <pc:chgData name="Guest User" userId="" providerId="Windows Live" clId="Web-{8C7D5804-8CD4-4A28-BEB6-BE8A0B4DBC65}" dt="2019-12-03T03:06:35.782" v="817"/>
      <pc:docMkLst>
        <pc:docMk/>
      </pc:docMkLst>
      <pc:sldChg chg="modSp modNotes">
        <pc:chgData name="Guest User" userId="" providerId="Windows Live" clId="Web-{8C7D5804-8CD4-4A28-BEB6-BE8A0B4DBC65}" dt="2019-12-03T03:06:35.782" v="817"/>
        <pc:sldMkLst>
          <pc:docMk/>
          <pc:sldMk cId="4150379835" sldId="265"/>
        </pc:sldMkLst>
        <pc:spChg chg="mod">
          <ac:chgData name="Guest User" userId="" providerId="Windows Live" clId="Web-{8C7D5804-8CD4-4A28-BEB6-BE8A0B4DBC65}" dt="2019-12-03T03:05:27.063" v="811" actId="1076"/>
          <ac:spMkLst>
            <pc:docMk/>
            <pc:sldMk cId="4150379835" sldId="265"/>
            <ac:spMk id="5" creationId="{1ACB8B58-D55C-442F-AE6F-0B88A19FF5C2}"/>
          </ac:spMkLst>
        </pc:spChg>
        <pc:graphicFrameChg chg="mod modGraphic">
          <ac:chgData name="Guest User" userId="" providerId="Windows Live" clId="Web-{8C7D5804-8CD4-4A28-BEB6-BE8A0B4DBC65}" dt="2019-12-03T03:04:58.671" v="803"/>
          <ac:graphicFrameMkLst>
            <pc:docMk/>
            <pc:sldMk cId="4150379835" sldId="265"/>
            <ac:graphicFrameMk id="8" creationId="{476667D7-BF64-45BB-B447-D3C3E926794A}"/>
          </ac:graphicFrameMkLst>
        </pc:graphicFrameChg>
        <pc:graphicFrameChg chg="mod modGraphic">
          <ac:chgData name="Guest User" userId="" providerId="Windows Live" clId="Web-{8C7D5804-8CD4-4A28-BEB6-BE8A0B4DBC65}" dt="2019-12-03T03:06:35.782" v="817"/>
          <ac:graphicFrameMkLst>
            <pc:docMk/>
            <pc:sldMk cId="4150379835" sldId="265"/>
            <ac:graphicFrameMk id="9" creationId="{EB4E7507-BD1E-4094-AAA1-AC0539905346}"/>
          </ac:graphicFrameMkLst>
        </pc:graphicFrameChg>
      </pc:sldChg>
    </pc:docChg>
  </pc:docChgLst>
  <pc:docChgLst>
    <pc:chgData name="Guest User" providerId="Windows Live" clId="Web-{D47F3858-42C4-4B1C-829A-539FFFA2109F}"/>
    <pc:docChg chg="modSld">
      <pc:chgData name="Guest User" userId="" providerId="Windows Live" clId="Web-{D47F3858-42C4-4B1C-829A-539FFFA2109F}" dt="2019-12-03T04:30:24.234" v="44" actId="20577"/>
      <pc:docMkLst>
        <pc:docMk/>
      </pc:docMkLst>
      <pc:sldChg chg="modSp">
        <pc:chgData name="Guest User" userId="" providerId="Windows Live" clId="Web-{D47F3858-42C4-4B1C-829A-539FFFA2109F}" dt="2019-12-03T04:29:31.109" v="40" actId="20577"/>
        <pc:sldMkLst>
          <pc:docMk/>
          <pc:sldMk cId="1454821289" sldId="266"/>
        </pc:sldMkLst>
        <pc:spChg chg="mod">
          <ac:chgData name="Guest User" userId="" providerId="Windows Live" clId="Web-{D47F3858-42C4-4B1C-829A-539FFFA2109F}" dt="2019-12-03T04:29:31.109" v="40" actId="20577"/>
          <ac:spMkLst>
            <pc:docMk/>
            <pc:sldMk cId="1454821289" sldId="266"/>
            <ac:spMk id="3" creationId="{71737286-1977-4CC1-8D2D-C4FF9CA6AE9A}"/>
          </ac:spMkLst>
        </pc:spChg>
        <pc:cxnChg chg="mod">
          <ac:chgData name="Guest User" userId="" providerId="Windows Live" clId="Web-{D47F3858-42C4-4B1C-829A-539FFFA2109F}" dt="2019-12-03T04:28:51.578" v="2" actId="1076"/>
          <ac:cxnSpMkLst>
            <pc:docMk/>
            <pc:sldMk cId="1454821289" sldId="266"/>
            <ac:cxnSpMk id="12" creationId="{F51D3B7C-96AF-4A40-AC1C-881EAF3D3085}"/>
          </ac:cxnSpMkLst>
        </pc:cxnChg>
        <pc:cxnChg chg="mod">
          <ac:chgData name="Guest User" userId="" providerId="Windows Live" clId="Web-{D47F3858-42C4-4B1C-829A-539FFFA2109F}" dt="2019-12-03T04:29:06.063" v="5" actId="14100"/>
          <ac:cxnSpMkLst>
            <pc:docMk/>
            <pc:sldMk cId="1454821289" sldId="266"/>
            <ac:cxnSpMk id="13" creationId="{211FEF51-5723-4D31-9157-58D002909301}"/>
          </ac:cxnSpMkLst>
        </pc:cxnChg>
      </pc:sldChg>
      <pc:sldChg chg="modSp">
        <pc:chgData name="Guest User" userId="" providerId="Windows Live" clId="Web-{D47F3858-42C4-4B1C-829A-539FFFA2109F}" dt="2019-12-03T04:30:21.359" v="42" actId="20577"/>
        <pc:sldMkLst>
          <pc:docMk/>
          <pc:sldMk cId="3494534914" sldId="268"/>
        </pc:sldMkLst>
        <pc:spChg chg="mod">
          <ac:chgData name="Guest User" userId="" providerId="Windows Live" clId="Web-{D47F3858-42C4-4B1C-829A-539FFFA2109F}" dt="2019-12-03T04:30:21.359" v="42" actId="20577"/>
          <ac:spMkLst>
            <pc:docMk/>
            <pc:sldMk cId="3494534914" sldId="268"/>
            <ac:spMk id="10" creationId="{7E94FE31-1CBD-4FDD-89F4-4D180F9D957B}"/>
          </ac:spMkLst>
        </pc:spChg>
      </pc:sldChg>
    </pc:docChg>
  </pc:docChgLst>
  <pc:docChgLst>
    <pc:chgData name="Guest User" providerId="Windows Live" clId="Web-{975B870F-5F9B-461D-809A-140DE623E7DD}"/>
    <pc:docChg chg="modSld">
      <pc:chgData name="Guest User" userId="" providerId="Windows Live" clId="Web-{975B870F-5F9B-461D-809A-140DE623E7DD}" dt="2019-12-03T02:44:47.106" v="886"/>
      <pc:docMkLst>
        <pc:docMk/>
      </pc:docMkLst>
      <pc:sldChg chg="modSp">
        <pc:chgData name="Guest User" userId="" providerId="Windows Live" clId="Web-{975B870F-5F9B-461D-809A-140DE623E7DD}" dt="2019-12-02T19:14:09.632" v="7"/>
        <pc:sldMkLst>
          <pc:docMk/>
          <pc:sldMk cId="1383900363" sldId="257"/>
        </pc:sldMkLst>
        <pc:graphicFrameChg chg="mod modGraphic">
          <ac:chgData name="Guest User" userId="" providerId="Windows Live" clId="Web-{975B870F-5F9B-461D-809A-140DE623E7DD}" dt="2019-12-02T19:14:09.632" v="7"/>
          <ac:graphicFrameMkLst>
            <pc:docMk/>
            <pc:sldMk cId="1383900363" sldId="257"/>
            <ac:graphicFrameMk id="10" creationId="{6A0E9774-84D7-4611-8740-9CDE951D156E}"/>
          </ac:graphicFrameMkLst>
        </pc:graphicFrameChg>
      </pc:sldChg>
      <pc:sldChg chg="modSp">
        <pc:chgData name="Guest User" userId="" providerId="Windows Live" clId="Web-{975B870F-5F9B-461D-809A-140DE623E7DD}" dt="2019-12-02T19:15:43.304" v="53"/>
        <pc:sldMkLst>
          <pc:docMk/>
          <pc:sldMk cId="3556525931" sldId="258"/>
        </pc:sldMkLst>
        <pc:graphicFrameChg chg="mod modGraphic">
          <ac:chgData name="Guest User" userId="" providerId="Windows Live" clId="Web-{975B870F-5F9B-461D-809A-140DE623E7DD}" dt="2019-12-02T19:15:43.304" v="53"/>
          <ac:graphicFrameMkLst>
            <pc:docMk/>
            <pc:sldMk cId="3556525931" sldId="258"/>
            <ac:graphicFrameMk id="4" creationId="{C05D1757-8226-4D5D-A05E-F45F0712BF9A}"/>
          </ac:graphicFrameMkLst>
        </pc:graphicFrameChg>
      </pc:sldChg>
      <pc:sldChg chg="addSp modSp">
        <pc:chgData name="Guest User" userId="" providerId="Windows Live" clId="Web-{975B870F-5F9B-461D-809A-140DE623E7DD}" dt="2019-12-02T19:22:19.822" v="521"/>
        <pc:sldMkLst>
          <pc:docMk/>
          <pc:sldMk cId="809166699" sldId="259"/>
        </pc:sldMkLst>
        <pc:spChg chg="mod">
          <ac:chgData name="Guest User" userId="" providerId="Windows Live" clId="Web-{975B870F-5F9B-461D-809A-140DE623E7DD}" dt="2019-12-02T19:21:14.712" v="507" actId="20577"/>
          <ac:spMkLst>
            <pc:docMk/>
            <pc:sldMk cId="809166699" sldId="259"/>
            <ac:spMk id="3" creationId="{D2E88EBA-7763-4829-A4EA-0E7457089507}"/>
          </ac:spMkLst>
        </pc:spChg>
        <pc:graphicFrameChg chg="add mod modGraphic">
          <ac:chgData name="Guest User" userId="" providerId="Windows Live" clId="Web-{975B870F-5F9B-461D-809A-140DE623E7DD}" dt="2019-12-02T19:22:19.822" v="521"/>
          <ac:graphicFrameMkLst>
            <pc:docMk/>
            <pc:sldMk cId="809166699" sldId="259"/>
            <ac:graphicFrameMk id="4" creationId="{0235FD68-EA46-4C7E-AD76-117483986613}"/>
          </ac:graphicFrameMkLst>
        </pc:graphicFrameChg>
      </pc:sldChg>
      <pc:sldChg chg="modSp">
        <pc:chgData name="Guest User" userId="" providerId="Windows Live" clId="Web-{975B870F-5F9B-461D-809A-140DE623E7DD}" dt="2019-12-02T19:22:28.353" v="523"/>
        <pc:sldMkLst>
          <pc:docMk/>
          <pc:sldMk cId="2812704602" sldId="260"/>
        </pc:sldMkLst>
        <pc:graphicFrameChg chg="mod modGraphic">
          <ac:chgData name="Guest User" userId="" providerId="Windows Live" clId="Web-{975B870F-5F9B-461D-809A-140DE623E7DD}" dt="2019-12-02T19:22:28.353" v="523"/>
          <ac:graphicFrameMkLst>
            <pc:docMk/>
            <pc:sldMk cId="2812704602" sldId="260"/>
            <ac:graphicFrameMk id="6" creationId="{6ED73835-914C-475B-A18C-C1F332BB4757}"/>
          </ac:graphicFrameMkLst>
        </pc:graphicFrameChg>
      </pc:sldChg>
      <pc:sldChg chg="modNotes">
        <pc:chgData name="Guest User" userId="" providerId="Windows Live" clId="Web-{975B870F-5F9B-461D-809A-140DE623E7DD}" dt="2019-12-03T02:44:47.106" v="886"/>
        <pc:sldMkLst>
          <pc:docMk/>
          <pc:sldMk cId="4150379835" sldId="265"/>
        </pc:sldMkLst>
      </pc:sldChg>
    </pc:docChg>
  </pc:docChgLst>
  <pc:docChgLst>
    <pc:chgData name="Guest User" providerId="Windows Live" clId="Web-{0AF73773-162F-4A5D-AD84-243BE6947E10}"/>
    <pc:docChg chg="modSld">
      <pc:chgData name="Guest User" userId="" providerId="Windows Live" clId="Web-{0AF73773-162F-4A5D-AD84-243BE6947E10}" dt="2019-12-02T18:46:41.311" v="1900" actId="20577"/>
      <pc:docMkLst>
        <pc:docMk/>
      </pc:docMkLst>
      <pc:sldChg chg="modSp">
        <pc:chgData name="Guest User" userId="" providerId="Windows Live" clId="Web-{0AF73773-162F-4A5D-AD84-243BE6947E10}" dt="2019-12-02T17:58:30.835" v="22" actId="20577"/>
        <pc:sldMkLst>
          <pc:docMk/>
          <pc:sldMk cId="42893375" sldId="256"/>
        </pc:sldMkLst>
        <pc:spChg chg="mod">
          <ac:chgData name="Guest User" userId="" providerId="Windows Live" clId="Web-{0AF73773-162F-4A5D-AD84-243BE6947E10}" dt="2019-12-02T17:58:30.835" v="22" actId="20577"/>
          <ac:spMkLst>
            <pc:docMk/>
            <pc:sldMk cId="42893375" sldId="256"/>
            <ac:spMk id="3" creationId="{BB86D756-4667-47F3-9927-3DEFBDE6933B}"/>
          </ac:spMkLst>
        </pc:spChg>
      </pc:sldChg>
      <pc:sldChg chg="addSp modSp">
        <pc:chgData name="Guest User" userId="" providerId="Windows Live" clId="Web-{0AF73773-162F-4A5D-AD84-243BE6947E10}" dt="2019-12-02T18:44:56.873" v="1829"/>
        <pc:sldMkLst>
          <pc:docMk/>
          <pc:sldMk cId="3556525931" sldId="258"/>
        </pc:sldMkLst>
        <pc:spChg chg="mod">
          <ac:chgData name="Guest User" userId="" providerId="Windows Live" clId="Web-{0AF73773-162F-4A5D-AD84-243BE6947E10}" dt="2019-12-02T18:44:24.888" v="1823" actId="20577"/>
          <ac:spMkLst>
            <pc:docMk/>
            <pc:sldMk cId="3556525931" sldId="258"/>
            <ac:spMk id="3" creationId="{F8D0A3BE-9719-4078-AABC-83FB13D60866}"/>
          </ac:spMkLst>
        </pc:spChg>
        <pc:graphicFrameChg chg="add mod modGraphic">
          <ac:chgData name="Guest User" userId="" providerId="Windows Live" clId="Web-{0AF73773-162F-4A5D-AD84-243BE6947E10}" dt="2019-12-02T18:44:56.873" v="1829"/>
          <ac:graphicFrameMkLst>
            <pc:docMk/>
            <pc:sldMk cId="3556525931" sldId="258"/>
            <ac:graphicFrameMk id="4" creationId="{C05D1757-8226-4D5D-A05E-F45F0712BF9A}"/>
          </ac:graphicFrameMkLst>
        </pc:graphicFrameChg>
      </pc:sldChg>
      <pc:sldChg chg="addSp delSp modSp">
        <pc:chgData name="Guest User" userId="" providerId="Windows Live" clId="Web-{0AF73773-162F-4A5D-AD84-243BE6947E10}" dt="2019-12-02T18:45:11.201" v="1831"/>
        <pc:sldMkLst>
          <pc:docMk/>
          <pc:sldMk cId="2812704602" sldId="260"/>
        </pc:sldMkLst>
        <pc:spChg chg="mod">
          <ac:chgData name="Guest User" userId="" providerId="Windows Live" clId="Web-{0AF73773-162F-4A5D-AD84-243BE6947E10}" dt="2019-12-02T18:37:56.760" v="1286" actId="20577"/>
          <ac:spMkLst>
            <pc:docMk/>
            <pc:sldMk cId="2812704602" sldId="260"/>
            <ac:spMk id="3" creationId="{A7DD9F95-EFF2-4D9C-92FC-83A0B7DA8E61}"/>
          </ac:spMkLst>
        </pc:spChg>
        <pc:graphicFrameChg chg="add del mod modGraphic">
          <ac:chgData name="Guest User" userId="" providerId="Windows Live" clId="Web-{0AF73773-162F-4A5D-AD84-243BE6947E10}" dt="2019-12-02T18:32:56.945" v="866"/>
          <ac:graphicFrameMkLst>
            <pc:docMk/>
            <pc:sldMk cId="2812704602" sldId="260"/>
            <ac:graphicFrameMk id="4" creationId="{7AD3B7B1-64F3-4BD9-9359-842E995D9B60}"/>
          </ac:graphicFrameMkLst>
        </pc:graphicFrameChg>
        <pc:graphicFrameChg chg="add mod modGraphic">
          <ac:chgData name="Guest User" userId="" providerId="Windows Live" clId="Web-{0AF73773-162F-4A5D-AD84-243BE6947E10}" dt="2019-12-02T18:45:11.201" v="1831"/>
          <ac:graphicFrameMkLst>
            <pc:docMk/>
            <pc:sldMk cId="2812704602" sldId="260"/>
            <ac:graphicFrameMk id="6" creationId="{6ED73835-914C-475B-A18C-C1F332BB4757}"/>
          </ac:graphicFrameMkLst>
        </pc:graphicFrameChg>
      </pc:sldChg>
      <pc:sldChg chg="modSp">
        <pc:chgData name="Guest User" userId="" providerId="Windows Live" clId="Web-{0AF73773-162F-4A5D-AD84-243BE6947E10}" dt="2019-12-02T18:46:40.045" v="1898" actId="20577"/>
        <pc:sldMkLst>
          <pc:docMk/>
          <pc:sldMk cId="4254617229" sldId="262"/>
        </pc:sldMkLst>
        <pc:spChg chg="mod">
          <ac:chgData name="Guest User" userId="" providerId="Windows Live" clId="Web-{0AF73773-162F-4A5D-AD84-243BE6947E10}" dt="2019-12-02T18:46:40.045" v="1898" actId="20577"/>
          <ac:spMkLst>
            <pc:docMk/>
            <pc:sldMk cId="4254617229" sldId="262"/>
            <ac:spMk id="2" creationId="{BF512B0C-5A66-4E8C-9D66-0B1F9B694F9D}"/>
          </ac:spMkLst>
        </pc:spChg>
      </pc:sldChg>
    </pc:docChg>
  </pc:docChgLst>
  <pc:docChgLst>
    <pc:chgData name="Guest User" providerId="Windows Live" clId="Web-{8D14701E-B7A1-474E-9C45-D6330CC81809}"/>
    <pc:docChg chg="modSld">
      <pc:chgData name="Guest User" userId="" providerId="Windows Live" clId="Web-{8D14701E-B7A1-474E-9C45-D6330CC81809}" dt="2019-12-02T19:20:34.746" v="496" actId="1076"/>
      <pc:docMkLst>
        <pc:docMk/>
      </pc:docMkLst>
      <pc:sldChg chg="modSp">
        <pc:chgData name="Guest User" userId="" providerId="Windows Live" clId="Web-{8D14701E-B7A1-474E-9C45-D6330CC81809}" dt="2019-12-02T19:20:34.746" v="496" actId="1076"/>
        <pc:sldMkLst>
          <pc:docMk/>
          <pc:sldMk cId="692692257" sldId="261"/>
        </pc:sldMkLst>
        <pc:graphicFrameChg chg="mod modGraphic">
          <ac:chgData name="Guest User" userId="" providerId="Windows Live" clId="Web-{8D14701E-B7A1-474E-9C45-D6330CC81809}" dt="2019-12-02T19:20:34.746" v="496" actId="1076"/>
          <ac:graphicFrameMkLst>
            <pc:docMk/>
            <pc:sldMk cId="692692257" sldId="261"/>
            <ac:graphicFrameMk id="4" creationId="{BAB5CDD0-4A04-4430-942A-50627975A1A5}"/>
          </ac:graphicFrameMkLst>
        </pc:graphicFrameChg>
      </pc:sldChg>
      <pc:sldChg chg="modSp">
        <pc:chgData name="Guest User" userId="" providerId="Windows Live" clId="Web-{8D14701E-B7A1-474E-9C45-D6330CC81809}" dt="2019-12-02T19:20:02.558" v="489" actId="1076"/>
        <pc:sldMkLst>
          <pc:docMk/>
          <pc:sldMk cId="4150379835" sldId="265"/>
        </pc:sldMkLst>
        <pc:graphicFrameChg chg="mod modGraphic">
          <ac:chgData name="Guest User" userId="" providerId="Windows Live" clId="Web-{8D14701E-B7A1-474E-9C45-D6330CC81809}" dt="2019-12-02T19:20:02.558" v="489" actId="1076"/>
          <ac:graphicFrameMkLst>
            <pc:docMk/>
            <pc:sldMk cId="4150379835" sldId="265"/>
            <ac:graphicFrameMk id="8" creationId="{476667D7-BF64-45BB-B447-D3C3E926794A}"/>
          </ac:graphicFrameMkLst>
        </pc:graphicFrameChg>
      </pc:sldChg>
    </pc:docChg>
  </pc:docChgLst>
  <pc:docChgLst>
    <pc:chgData name="Guest User" providerId="Windows Live" clId="Web-{6E149F4D-7C2C-4611-AAE1-3E1DA5C73D2E}"/>
    <pc:docChg chg="addSld delSld modSld">
      <pc:chgData name="Guest User" userId="" providerId="Windows Live" clId="Web-{6E149F4D-7C2C-4611-AAE1-3E1DA5C73D2E}" dt="2019-12-02T19:07:42.838" v="550" actId="1076"/>
      <pc:docMkLst>
        <pc:docMk/>
      </pc:docMkLst>
      <pc:sldChg chg="modSp">
        <pc:chgData name="Guest User" userId="" providerId="Windows Live" clId="Web-{6E149F4D-7C2C-4611-AAE1-3E1DA5C73D2E}" dt="2019-12-02T18:24:22.425" v="127" actId="20577"/>
        <pc:sldMkLst>
          <pc:docMk/>
          <pc:sldMk cId="42893375" sldId="256"/>
        </pc:sldMkLst>
        <pc:spChg chg="mod">
          <ac:chgData name="Guest User" userId="" providerId="Windows Live" clId="Web-{6E149F4D-7C2C-4611-AAE1-3E1DA5C73D2E}" dt="2019-12-02T18:24:22.425" v="127" actId="20577"/>
          <ac:spMkLst>
            <pc:docMk/>
            <pc:sldMk cId="42893375" sldId="256"/>
            <ac:spMk id="3" creationId="{BB86D756-4667-47F3-9927-3DEFBDE6933B}"/>
          </ac:spMkLst>
        </pc:spChg>
      </pc:sldChg>
      <pc:sldChg chg="modSp">
        <pc:chgData name="Guest User" userId="" providerId="Windows Live" clId="Web-{6E149F4D-7C2C-4611-AAE1-3E1DA5C73D2E}" dt="2019-12-02T18:28:53.083" v="247" actId="20577"/>
        <pc:sldMkLst>
          <pc:docMk/>
          <pc:sldMk cId="692692257" sldId="261"/>
        </pc:sldMkLst>
        <pc:spChg chg="mod">
          <ac:chgData name="Guest User" userId="" providerId="Windows Live" clId="Web-{6E149F4D-7C2C-4611-AAE1-3E1DA5C73D2E}" dt="2019-12-02T18:28:53.083" v="247" actId="20577"/>
          <ac:spMkLst>
            <pc:docMk/>
            <pc:sldMk cId="692692257" sldId="261"/>
            <ac:spMk id="2" creationId="{72D0416E-5887-4C34-8473-50250A15F787}"/>
          </ac:spMkLst>
        </pc:spChg>
      </pc:sldChg>
      <pc:sldChg chg="addSp delSp modSp">
        <pc:chgData name="Guest User" userId="" providerId="Windows Live" clId="Web-{6E149F4D-7C2C-4611-AAE1-3E1DA5C73D2E}" dt="2019-12-02T18:45:20.201" v="505"/>
        <pc:sldMkLst>
          <pc:docMk/>
          <pc:sldMk cId="4150379835" sldId="265"/>
        </pc:sldMkLst>
        <pc:spChg chg="mod">
          <ac:chgData name="Guest User" userId="" providerId="Windows Live" clId="Web-{6E149F4D-7C2C-4611-AAE1-3E1DA5C73D2E}" dt="2019-12-02T18:28:39.130" v="240" actId="20577"/>
          <ac:spMkLst>
            <pc:docMk/>
            <pc:sldMk cId="4150379835" sldId="265"/>
            <ac:spMk id="2" creationId="{144E4A82-47E6-4289-BF0C-12681790CAD5}"/>
          </ac:spMkLst>
        </pc:spChg>
        <pc:spChg chg="del mod">
          <ac:chgData name="Guest User" userId="" providerId="Windows Live" clId="Web-{6E149F4D-7C2C-4611-AAE1-3E1DA5C73D2E}" dt="2019-12-02T18:38:31.885" v="339"/>
          <ac:spMkLst>
            <pc:docMk/>
            <pc:sldMk cId="4150379835" sldId="265"/>
            <ac:spMk id="3" creationId="{D09934CF-5A44-434F-8A31-5517B4973FA7}"/>
          </ac:spMkLst>
        </pc:spChg>
        <pc:spChg chg="add del mod">
          <ac:chgData name="Guest User" userId="" providerId="Windows Live" clId="Web-{6E149F4D-7C2C-4611-AAE1-3E1DA5C73D2E}" dt="2019-12-02T18:39:44.776" v="341"/>
          <ac:spMkLst>
            <pc:docMk/>
            <pc:sldMk cId="4150379835" sldId="265"/>
            <ac:spMk id="7" creationId="{8681D8DD-7A25-4D45-8FEC-FEA97763AAA3}"/>
          </ac:spMkLst>
        </pc:spChg>
        <pc:graphicFrameChg chg="add del mod ord modGraphic">
          <ac:chgData name="Guest User" userId="" providerId="Windows Live" clId="Web-{6E149F4D-7C2C-4611-AAE1-3E1DA5C73D2E}" dt="2019-12-02T18:39:35.792" v="340"/>
          <ac:graphicFrameMkLst>
            <pc:docMk/>
            <pc:sldMk cId="4150379835" sldId="265"/>
            <ac:graphicFrameMk id="4" creationId="{3ECBBA1C-AA7B-4BAF-B0A6-66D238746CB6}"/>
          </ac:graphicFrameMkLst>
        </pc:graphicFrameChg>
        <pc:graphicFrameChg chg="add mod ord modGraphic">
          <ac:chgData name="Guest User" userId="" providerId="Windows Live" clId="Web-{6E149F4D-7C2C-4611-AAE1-3E1DA5C73D2E}" dt="2019-12-02T18:45:20.201" v="505"/>
          <ac:graphicFrameMkLst>
            <pc:docMk/>
            <pc:sldMk cId="4150379835" sldId="265"/>
            <ac:graphicFrameMk id="8" creationId="{476667D7-BF64-45BB-B447-D3C3E926794A}"/>
          </ac:graphicFrameMkLst>
        </pc:graphicFrameChg>
      </pc:sldChg>
      <pc:sldChg chg="new del">
        <pc:chgData name="Guest User" userId="" providerId="Windows Live" clId="Web-{6E149F4D-7C2C-4611-AAE1-3E1DA5C73D2E}" dt="2019-12-02T19:03:43.930" v="507"/>
        <pc:sldMkLst>
          <pc:docMk/>
          <pc:sldMk cId="1424050526" sldId="266"/>
        </pc:sldMkLst>
      </pc:sldChg>
      <pc:sldChg chg="addSp delSp modSp new">
        <pc:chgData name="Guest User" userId="" providerId="Windows Live" clId="Web-{6E149F4D-7C2C-4611-AAE1-3E1DA5C73D2E}" dt="2019-12-02T19:07:42.838" v="550" actId="1076"/>
        <pc:sldMkLst>
          <pc:docMk/>
          <pc:sldMk cId="1454821289" sldId="266"/>
        </pc:sldMkLst>
        <pc:spChg chg="mod">
          <ac:chgData name="Guest User" userId="" providerId="Windows Live" clId="Web-{6E149F4D-7C2C-4611-AAE1-3E1DA5C73D2E}" dt="2019-12-02T19:04:17.180" v="529" actId="20577"/>
          <ac:spMkLst>
            <pc:docMk/>
            <pc:sldMk cId="1454821289" sldId="266"/>
            <ac:spMk id="2" creationId="{B2FCA377-9C91-47CE-986F-12FFF006F474}"/>
          </ac:spMkLst>
        </pc:spChg>
        <pc:spChg chg="add del mod">
          <ac:chgData name="Guest User" userId="" providerId="Windows Live" clId="Web-{6E149F4D-7C2C-4611-AAE1-3E1DA5C73D2E}" dt="2019-12-02T19:05:26.696" v="534"/>
          <ac:spMkLst>
            <pc:docMk/>
            <pc:sldMk cId="1454821289" sldId="266"/>
            <ac:spMk id="3" creationId="{5D2CF51A-A13D-47C5-9E51-BA7875C8D367}"/>
          </ac:spMkLst>
        </pc:spChg>
        <pc:spChg chg="add del mod">
          <ac:chgData name="Guest User" userId="" providerId="Windows Live" clId="Web-{6E149F4D-7C2C-4611-AAE1-3E1DA5C73D2E}" dt="2019-12-02T19:05:45.322" v="537"/>
          <ac:spMkLst>
            <pc:docMk/>
            <pc:sldMk cId="1454821289" sldId="266"/>
            <ac:spMk id="4" creationId="{B3EC84E4-5919-4B51-9413-E93EC692FE7B}"/>
          </ac:spMkLst>
        </pc:spChg>
        <pc:picChg chg="add mod">
          <ac:chgData name="Guest User" userId="" providerId="Windows Live" clId="Web-{6E149F4D-7C2C-4611-AAE1-3E1DA5C73D2E}" dt="2019-12-02T19:07:40.338" v="549" actId="1076"/>
          <ac:picMkLst>
            <pc:docMk/>
            <pc:sldMk cId="1454821289" sldId="266"/>
            <ac:picMk id="5" creationId="{66989C5B-2688-411E-B866-5DB47C45CA0E}"/>
          </ac:picMkLst>
        </pc:picChg>
        <pc:picChg chg="add mod">
          <ac:chgData name="Guest User" userId="" providerId="Windows Live" clId="Web-{6E149F4D-7C2C-4611-AAE1-3E1DA5C73D2E}" dt="2019-12-02T19:07:42.838" v="550" actId="1076"/>
          <ac:picMkLst>
            <pc:docMk/>
            <pc:sldMk cId="1454821289" sldId="266"/>
            <ac:picMk id="7" creationId="{1DBD34FF-BEF6-460B-BC11-2BDC9B897ADE}"/>
          </ac:picMkLst>
        </pc:picChg>
      </pc:sldChg>
    </pc:docChg>
  </pc:docChgLst>
  <pc:docChgLst>
    <pc:chgData name="Guest User" providerId="Windows Live" clId="Web-{1259D444-4D1D-48B7-8EB3-4367612F1D71}"/>
    <pc:docChg chg="modSld">
      <pc:chgData name="Guest User" userId="" providerId="Windows Live" clId="Web-{1259D444-4D1D-48B7-8EB3-4367612F1D71}" dt="2019-12-03T05:26:07.479" v="1667" actId="20577"/>
      <pc:docMkLst>
        <pc:docMk/>
      </pc:docMkLst>
      <pc:sldChg chg="modSp">
        <pc:chgData name="Guest User" userId="" providerId="Windows Live" clId="Web-{1259D444-4D1D-48B7-8EB3-4367612F1D71}" dt="2019-12-03T04:35:22.887" v="1659"/>
        <pc:sldMkLst>
          <pc:docMk/>
          <pc:sldMk cId="1383900363" sldId="257"/>
        </pc:sldMkLst>
        <pc:graphicFrameChg chg="mod modGraphic">
          <ac:chgData name="Guest User" userId="" providerId="Windows Live" clId="Web-{1259D444-4D1D-48B7-8EB3-4367612F1D71}" dt="2019-12-03T04:34:37.746" v="1635"/>
          <ac:graphicFrameMkLst>
            <pc:docMk/>
            <pc:sldMk cId="1383900363" sldId="257"/>
            <ac:graphicFrameMk id="10" creationId="{6A0E9774-84D7-4611-8740-9CDE951D156E}"/>
          </ac:graphicFrameMkLst>
        </pc:graphicFrameChg>
        <pc:graphicFrameChg chg="mod modGraphic">
          <ac:chgData name="Guest User" userId="" providerId="Windows Live" clId="Web-{1259D444-4D1D-48B7-8EB3-4367612F1D71}" dt="2019-12-03T04:35:22.887" v="1659"/>
          <ac:graphicFrameMkLst>
            <pc:docMk/>
            <pc:sldMk cId="1383900363" sldId="257"/>
            <ac:graphicFrameMk id="13" creationId="{95C4189F-91C0-4120-8C43-1AD0E578F573}"/>
          </ac:graphicFrameMkLst>
        </pc:graphicFrameChg>
      </pc:sldChg>
      <pc:sldChg chg="modSp">
        <pc:chgData name="Guest User" userId="" providerId="Windows Live" clId="Web-{1259D444-4D1D-48B7-8EB3-4367612F1D71}" dt="2019-12-03T04:33:25.887" v="1603"/>
        <pc:sldMkLst>
          <pc:docMk/>
          <pc:sldMk cId="2812704602" sldId="260"/>
        </pc:sldMkLst>
        <pc:graphicFrameChg chg="mod modGraphic">
          <ac:chgData name="Guest User" userId="" providerId="Windows Live" clId="Web-{1259D444-4D1D-48B7-8EB3-4367612F1D71}" dt="2019-12-03T04:33:25.887" v="1603"/>
          <ac:graphicFrameMkLst>
            <pc:docMk/>
            <pc:sldMk cId="2812704602" sldId="260"/>
            <ac:graphicFrameMk id="6" creationId="{6ED73835-914C-475B-A18C-C1F332BB4757}"/>
          </ac:graphicFrameMkLst>
        </pc:graphicFrameChg>
        <pc:picChg chg="mod">
          <ac:chgData name="Guest User" userId="" providerId="Windows Live" clId="Web-{1259D444-4D1D-48B7-8EB3-4367612F1D71}" dt="2019-12-03T04:33:12.277" v="1599" actId="1076"/>
          <ac:picMkLst>
            <pc:docMk/>
            <pc:sldMk cId="2812704602" sldId="260"/>
            <ac:picMk id="7" creationId="{22FFCBF3-69F2-4CC0-9E92-8EC70A521EB6}"/>
          </ac:picMkLst>
        </pc:picChg>
      </pc:sldChg>
      <pc:sldChg chg="modSp">
        <pc:chgData name="Guest User" userId="" providerId="Windows Live" clId="Web-{1259D444-4D1D-48B7-8EB3-4367612F1D71}" dt="2019-12-03T04:35:50.199" v="1660" actId="14100"/>
        <pc:sldMkLst>
          <pc:docMk/>
          <pc:sldMk cId="4254617229" sldId="262"/>
        </pc:sldMkLst>
        <pc:picChg chg="mod">
          <ac:chgData name="Guest User" userId="" providerId="Windows Live" clId="Web-{1259D444-4D1D-48B7-8EB3-4367612F1D71}" dt="2019-12-03T04:35:50.199" v="1660" actId="14100"/>
          <ac:picMkLst>
            <pc:docMk/>
            <pc:sldMk cId="4254617229" sldId="262"/>
            <ac:picMk id="6" creationId="{D7CE5C47-BDB3-4689-9CBF-652B8CD92F99}"/>
          </ac:picMkLst>
        </pc:picChg>
      </pc:sldChg>
      <pc:sldChg chg="addSp delSp modSp modNotes">
        <pc:chgData name="Guest User" userId="" providerId="Windows Live" clId="Web-{1259D444-4D1D-48B7-8EB3-4367612F1D71}" dt="2019-12-03T04:20:51.558" v="1451"/>
        <pc:sldMkLst>
          <pc:docMk/>
          <pc:sldMk cId="4150379835" sldId="265"/>
        </pc:sldMkLst>
        <pc:spChg chg="mod">
          <ac:chgData name="Guest User" userId="" providerId="Windows Live" clId="Web-{1259D444-4D1D-48B7-8EB3-4367612F1D71}" dt="2019-12-03T03:44:45.243" v="607" actId="20577"/>
          <ac:spMkLst>
            <pc:docMk/>
            <pc:sldMk cId="4150379835" sldId="265"/>
            <ac:spMk id="2" creationId="{144E4A82-47E6-4289-BF0C-12681790CAD5}"/>
          </ac:spMkLst>
        </pc:spChg>
        <pc:spChg chg="add del mod">
          <ac:chgData name="Guest User" userId="" providerId="Windows Live" clId="Web-{1259D444-4D1D-48B7-8EB3-4367612F1D71}" dt="2019-12-03T03:35:12.788" v="30"/>
          <ac:spMkLst>
            <pc:docMk/>
            <pc:sldMk cId="4150379835" sldId="265"/>
            <ac:spMk id="4" creationId="{286C6987-9BB2-44AC-BE1C-5B19056D0E34}"/>
          </ac:spMkLst>
        </pc:spChg>
        <pc:spChg chg="mod">
          <ac:chgData name="Guest User" userId="" providerId="Windows Live" clId="Web-{1259D444-4D1D-48B7-8EB3-4367612F1D71}" dt="2019-12-03T03:43:40.540" v="531" actId="20577"/>
          <ac:spMkLst>
            <pc:docMk/>
            <pc:sldMk cId="4150379835" sldId="265"/>
            <ac:spMk id="5" creationId="{1ACB8B58-D55C-442F-AE6F-0B88A19FF5C2}"/>
          </ac:spMkLst>
        </pc:spChg>
        <pc:graphicFrameChg chg="add mod ord modGraphic">
          <ac:chgData name="Guest User" userId="" providerId="Windows Live" clId="Web-{1259D444-4D1D-48B7-8EB3-4367612F1D71}" dt="2019-12-03T04:13:35.339" v="1135"/>
          <ac:graphicFrameMkLst>
            <pc:docMk/>
            <pc:sldMk cId="4150379835" sldId="265"/>
            <ac:graphicFrameMk id="6" creationId="{FB32BD1E-5318-48FB-91B3-A1D47AF22587}"/>
          </ac:graphicFrameMkLst>
        </pc:graphicFrameChg>
        <pc:graphicFrameChg chg="del mod modGraphic">
          <ac:chgData name="Guest User" userId="" providerId="Windows Live" clId="Web-{1259D444-4D1D-48B7-8EB3-4367612F1D71}" dt="2019-12-03T03:32:55.538" v="7"/>
          <ac:graphicFrameMkLst>
            <pc:docMk/>
            <pc:sldMk cId="4150379835" sldId="265"/>
            <ac:graphicFrameMk id="8" creationId="{476667D7-BF64-45BB-B447-D3C3E926794A}"/>
          </ac:graphicFrameMkLst>
        </pc:graphicFrameChg>
        <pc:graphicFrameChg chg="del modGraphic">
          <ac:chgData name="Guest User" userId="" providerId="Windows Live" clId="Web-{1259D444-4D1D-48B7-8EB3-4367612F1D71}" dt="2019-12-03T03:32:29.288" v="6"/>
          <ac:graphicFrameMkLst>
            <pc:docMk/>
            <pc:sldMk cId="4150379835" sldId="265"/>
            <ac:graphicFrameMk id="9" creationId="{EB4E7507-BD1E-4094-AAA1-AC0539905346}"/>
          </ac:graphicFrameMkLst>
        </pc:graphicFrameChg>
        <pc:graphicFrameChg chg="add mod modGraphic">
          <ac:chgData name="Guest User" userId="" providerId="Windows Live" clId="Web-{1259D444-4D1D-48B7-8EB3-4367612F1D71}" dt="2019-12-03T03:59:07.479" v="900"/>
          <ac:graphicFrameMkLst>
            <pc:docMk/>
            <pc:sldMk cId="4150379835" sldId="265"/>
            <ac:graphicFrameMk id="10" creationId="{4D1AF3FF-6D3F-4988-95EB-B011ECEF3459}"/>
          </ac:graphicFrameMkLst>
        </pc:graphicFrameChg>
      </pc:sldChg>
      <pc:sldChg chg="modSp">
        <pc:chgData name="Guest User" userId="" providerId="Windows Live" clId="Web-{1259D444-4D1D-48B7-8EB3-4367612F1D71}" dt="2019-12-03T04:26:47.777" v="1582" actId="20577"/>
        <pc:sldMkLst>
          <pc:docMk/>
          <pc:sldMk cId="1454821289" sldId="266"/>
        </pc:sldMkLst>
        <pc:spChg chg="mod">
          <ac:chgData name="Guest User" userId="" providerId="Windows Live" clId="Web-{1259D444-4D1D-48B7-8EB3-4367612F1D71}" dt="2019-12-03T04:26:47.777" v="1582" actId="20577"/>
          <ac:spMkLst>
            <pc:docMk/>
            <pc:sldMk cId="1454821289" sldId="266"/>
            <ac:spMk id="3" creationId="{71737286-1977-4CC1-8D2D-C4FF9CA6AE9A}"/>
          </ac:spMkLst>
        </pc:spChg>
      </pc:sldChg>
      <pc:sldChg chg="modSp">
        <pc:chgData name="Guest User" userId="" providerId="Windows Live" clId="Web-{1259D444-4D1D-48B7-8EB3-4367612F1D71}" dt="2019-12-03T05:26:07.479" v="1666" actId="20577"/>
        <pc:sldMkLst>
          <pc:docMk/>
          <pc:sldMk cId="2397335275" sldId="267"/>
        </pc:sldMkLst>
        <pc:spChg chg="mod">
          <ac:chgData name="Guest User" userId="" providerId="Windows Live" clId="Web-{1259D444-4D1D-48B7-8EB3-4367612F1D71}" dt="2019-12-03T05:26:07.479" v="1666" actId="20577"/>
          <ac:spMkLst>
            <pc:docMk/>
            <pc:sldMk cId="2397335275" sldId="267"/>
            <ac:spMk id="3" creationId="{14A25945-A654-424F-907C-F8986036A6AB}"/>
          </ac:spMkLst>
        </pc:spChg>
      </pc:sldChg>
      <pc:sldChg chg="modSp">
        <pc:chgData name="Guest User" userId="" providerId="Windows Live" clId="Web-{1259D444-4D1D-48B7-8EB3-4367612F1D71}" dt="2019-12-03T05:24:11.493" v="1661" actId="1076"/>
        <pc:sldMkLst>
          <pc:docMk/>
          <pc:sldMk cId="3011083494" sldId="269"/>
        </pc:sldMkLst>
        <pc:spChg chg="mod">
          <ac:chgData name="Guest User" userId="" providerId="Windows Live" clId="Web-{1259D444-4D1D-48B7-8EB3-4367612F1D71}" dt="2019-12-03T05:24:11.493" v="1661" actId="1076"/>
          <ac:spMkLst>
            <pc:docMk/>
            <pc:sldMk cId="3011083494" sldId="269"/>
            <ac:spMk id="11" creationId="{BDABD07C-6D42-4E49-81D6-9EDBF8BCFCA3}"/>
          </ac:spMkLst>
        </pc:spChg>
      </pc:sldChg>
    </pc:docChg>
  </pc:docChgLst>
  <pc:docChgLst>
    <pc:chgData name="Guest User" providerId="Windows Live" clId="Web-{F417DFDE-BCCF-4A87-AC8C-4B2467FC3D6D}"/>
    <pc:docChg chg="modSld">
      <pc:chgData name="Guest User" userId="" providerId="Windows Live" clId="Web-{F417DFDE-BCCF-4A87-AC8C-4B2467FC3D6D}" dt="2019-12-02T18:46:51.986" v="504"/>
      <pc:docMkLst>
        <pc:docMk/>
      </pc:docMkLst>
      <pc:sldChg chg="addSp delSp modSp">
        <pc:chgData name="Guest User" userId="" providerId="Windows Live" clId="Web-{F417DFDE-BCCF-4A87-AC8C-4B2467FC3D6D}" dt="2019-12-02T18:46:30.876" v="503"/>
        <pc:sldMkLst>
          <pc:docMk/>
          <pc:sldMk cId="692692257" sldId="261"/>
        </pc:sldMkLst>
        <pc:spChg chg="del mod">
          <ac:chgData name="Guest User" userId="" providerId="Windows Live" clId="Web-{F417DFDE-BCCF-4A87-AC8C-4B2467FC3D6D}" dt="2019-12-02T18:40:58.015" v="106"/>
          <ac:spMkLst>
            <pc:docMk/>
            <pc:sldMk cId="692692257" sldId="261"/>
            <ac:spMk id="3" creationId="{62D9D0E4-9D4A-48E9-AB91-A9A6F0E92131}"/>
          </ac:spMkLst>
        </pc:spChg>
        <pc:graphicFrameChg chg="add mod modGraphic">
          <ac:chgData name="Guest User" userId="" providerId="Windows Live" clId="Web-{F417DFDE-BCCF-4A87-AC8C-4B2467FC3D6D}" dt="2019-12-02T18:46:30.876" v="503"/>
          <ac:graphicFrameMkLst>
            <pc:docMk/>
            <pc:sldMk cId="692692257" sldId="261"/>
            <ac:graphicFrameMk id="4" creationId="{BAB5CDD0-4A04-4430-942A-50627975A1A5}"/>
          </ac:graphicFrameMkLst>
        </pc:graphicFrameChg>
      </pc:sldChg>
      <pc:sldChg chg="modSp">
        <pc:chgData name="Guest User" userId="" providerId="Windows Live" clId="Web-{F417DFDE-BCCF-4A87-AC8C-4B2467FC3D6D}" dt="2019-12-02T18:46:51.986" v="504"/>
        <pc:sldMkLst>
          <pc:docMk/>
          <pc:sldMk cId="4150379835" sldId="265"/>
        </pc:sldMkLst>
        <pc:graphicFrameChg chg="modGraphic">
          <ac:chgData name="Guest User" userId="" providerId="Windows Live" clId="Web-{F417DFDE-BCCF-4A87-AC8C-4B2467FC3D6D}" dt="2019-12-02T18:46:51.986" v="504"/>
          <ac:graphicFrameMkLst>
            <pc:docMk/>
            <pc:sldMk cId="4150379835" sldId="265"/>
            <ac:graphicFrameMk id="8" creationId="{476667D7-BF64-45BB-B447-D3C3E926794A}"/>
          </ac:graphicFrameMkLst>
        </pc:graphicFrameChg>
      </pc:sldChg>
    </pc:docChg>
  </pc:docChgLst>
  <pc:docChgLst>
    <pc:chgData name="Guest User" providerId="Windows Live" clId="Web-{E7EC3414-2077-464E-882F-A8A1AB566A94}"/>
    <pc:docChg chg="addSld modSld">
      <pc:chgData name="Guest User" userId="" providerId="Windows Live" clId="Web-{E7EC3414-2077-464E-882F-A8A1AB566A94}" dt="2019-12-02T22:47:29.308" v="1197" actId="20577"/>
      <pc:docMkLst>
        <pc:docMk/>
      </pc:docMkLst>
      <pc:sldChg chg="modSp">
        <pc:chgData name="Guest User" userId="" providerId="Windows Live" clId="Web-{E7EC3414-2077-464E-882F-A8A1AB566A94}" dt="2019-12-02T21:36:26.218" v="689" actId="1076"/>
        <pc:sldMkLst>
          <pc:docMk/>
          <pc:sldMk cId="42893375" sldId="256"/>
        </pc:sldMkLst>
        <pc:spChg chg="mod">
          <ac:chgData name="Guest User" userId="" providerId="Windows Live" clId="Web-{E7EC3414-2077-464E-882F-A8A1AB566A94}" dt="2019-12-02T20:52:56.615" v="0" actId="1076"/>
          <ac:spMkLst>
            <pc:docMk/>
            <pc:sldMk cId="42893375" sldId="256"/>
            <ac:spMk id="2" creationId="{78242ACC-C487-4AB4-A929-678AEF1A8F4A}"/>
          </ac:spMkLst>
        </pc:spChg>
        <pc:picChg chg="mod">
          <ac:chgData name="Guest User" userId="" providerId="Windows Live" clId="Web-{E7EC3414-2077-464E-882F-A8A1AB566A94}" dt="2019-12-02T21:36:23.484" v="688" actId="1076"/>
          <ac:picMkLst>
            <pc:docMk/>
            <pc:sldMk cId="42893375" sldId="256"/>
            <ac:picMk id="4" creationId="{5F011469-23D7-4722-B1AD-71A5127DF338}"/>
          </ac:picMkLst>
        </pc:picChg>
        <pc:picChg chg="mod">
          <ac:chgData name="Guest User" userId="" providerId="Windows Live" clId="Web-{E7EC3414-2077-464E-882F-A8A1AB566A94}" dt="2019-12-02T21:36:26.218" v="689" actId="1076"/>
          <ac:picMkLst>
            <pc:docMk/>
            <pc:sldMk cId="42893375" sldId="256"/>
            <ac:picMk id="5" creationId="{3EE53394-8DD7-42FD-8743-B53C105D8EDF}"/>
          </ac:picMkLst>
        </pc:picChg>
      </pc:sldChg>
      <pc:sldChg chg="modSp">
        <pc:chgData name="Guest User" userId="" providerId="Windows Live" clId="Web-{E7EC3414-2077-464E-882F-A8A1AB566A94}" dt="2019-12-02T22:32:07.212" v="1089" actId="20577"/>
        <pc:sldMkLst>
          <pc:docMk/>
          <pc:sldMk cId="1383900363" sldId="257"/>
        </pc:sldMkLst>
        <pc:spChg chg="mod">
          <ac:chgData name="Guest User" userId="" providerId="Windows Live" clId="Web-{E7EC3414-2077-464E-882F-A8A1AB566A94}" dt="2019-12-02T22:31:57.540" v="1084" actId="20577"/>
          <ac:spMkLst>
            <pc:docMk/>
            <pc:sldMk cId="1383900363" sldId="257"/>
            <ac:spMk id="2" creationId="{DB2BFFAB-4BA0-4F99-9423-031DFA46EE2B}"/>
          </ac:spMkLst>
        </pc:spChg>
        <pc:spChg chg="mod">
          <ac:chgData name="Guest User" userId="" providerId="Windows Live" clId="Web-{E7EC3414-2077-464E-882F-A8A1AB566A94}" dt="2019-12-02T22:32:07.212" v="1089" actId="20577"/>
          <ac:spMkLst>
            <pc:docMk/>
            <pc:sldMk cId="1383900363" sldId="257"/>
            <ac:spMk id="3" creationId="{FF43CCD6-BDF9-4E9D-9542-1DCE3AE80D88}"/>
          </ac:spMkLst>
        </pc:spChg>
      </pc:sldChg>
      <pc:sldChg chg="modSp">
        <pc:chgData name="Guest User" userId="" providerId="Windows Live" clId="Web-{E7EC3414-2077-464E-882F-A8A1AB566A94}" dt="2019-12-02T22:32:25.149" v="1099" actId="20577"/>
        <pc:sldMkLst>
          <pc:docMk/>
          <pc:sldMk cId="2812704602" sldId="260"/>
        </pc:sldMkLst>
        <pc:spChg chg="mod">
          <ac:chgData name="Guest User" userId="" providerId="Windows Live" clId="Web-{E7EC3414-2077-464E-882F-A8A1AB566A94}" dt="2019-12-02T22:32:16.743" v="1094" actId="20577"/>
          <ac:spMkLst>
            <pc:docMk/>
            <pc:sldMk cId="2812704602" sldId="260"/>
            <ac:spMk id="2" creationId="{7949E7AB-4EB3-492D-B6A2-AA3CEEB01FA9}"/>
          </ac:spMkLst>
        </pc:spChg>
        <pc:spChg chg="mod">
          <ac:chgData name="Guest User" userId="" providerId="Windows Live" clId="Web-{E7EC3414-2077-464E-882F-A8A1AB566A94}" dt="2019-12-02T22:32:25.149" v="1099" actId="20577"/>
          <ac:spMkLst>
            <pc:docMk/>
            <pc:sldMk cId="2812704602" sldId="260"/>
            <ac:spMk id="3" creationId="{A7DD9F95-EFF2-4D9C-92FC-83A0B7DA8E61}"/>
          </ac:spMkLst>
        </pc:spChg>
      </pc:sldChg>
      <pc:sldChg chg="modSp">
        <pc:chgData name="Guest User" userId="" providerId="Windows Live" clId="Web-{E7EC3414-2077-464E-882F-A8A1AB566A94}" dt="2019-12-02T21:35:59.406" v="685" actId="20577"/>
        <pc:sldMkLst>
          <pc:docMk/>
          <pc:sldMk cId="692692257" sldId="261"/>
        </pc:sldMkLst>
        <pc:spChg chg="mod">
          <ac:chgData name="Guest User" userId="" providerId="Windows Live" clId="Web-{E7EC3414-2077-464E-882F-A8A1AB566A94}" dt="2019-12-02T21:35:59.406" v="685" actId="20577"/>
          <ac:spMkLst>
            <pc:docMk/>
            <pc:sldMk cId="692692257" sldId="261"/>
            <ac:spMk id="2" creationId="{72D0416E-5887-4C34-8473-50250A15F787}"/>
          </ac:spMkLst>
        </pc:spChg>
      </pc:sldChg>
      <pc:sldChg chg="addSp delSp modSp mod setBg">
        <pc:chgData name="Guest User" userId="" providerId="Windows Live" clId="Web-{E7EC3414-2077-464E-882F-A8A1AB566A94}" dt="2019-12-02T22:47:27.105" v="1195" actId="20577"/>
        <pc:sldMkLst>
          <pc:docMk/>
          <pc:sldMk cId="4254617229" sldId="262"/>
        </pc:sldMkLst>
        <pc:spChg chg="mod">
          <ac:chgData name="Guest User" userId="" providerId="Windows Live" clId="Web-{E7EC3414-2077-464E-882F-A8A1AB566A94}" dt="2019-12-02T22:47:06.714" v="1190" actId="1076"/>
          <ac:spMkLst>
            <pc:docMk/>
            <pc:sldMk cId="4254617229" sldId="262"/>
            <ac:spMk id="2" creationId="{BF512B0C-5A66-4E8C-9D66-0B1F9B694F9D}"/>
          </ac:spMkLst>
        </pc:spChg>
        <pc:spChg chg="del">
          <ac:chgData name="Guest User" userId="" providerId="Windows Live" clId="Web-{E7EC3414-2077-464E-882F-A8A1AB566A94}" dt="2019-12-02T22:41:08.369" v="1102"/>
          <ac:spMkLst>
            <pc:docMk/>
            <pc:sldMk cId="4254617229" sldId="262"/>
            <ac:spMk id="3" creationId="{3DC18C7D-5103-41E0-9A5D-E217B6EC8303}"/>
          </ac:spMkLst>
        </pc:spChg>
        <pc:spChg chg="add del">
          <ac:chgData name="Guest User" userId="" providerId="Windows Live" clId="Web-{E7EC3414-2077-464E-882F-A8A1AB566A94}" dt="2019-12-02T22:43:15.463" v="1110"/>
          <ac:spMkLst>
            <pc:docMk/>
            <pc:sldMk cId="4254617229" sldId="262"/>
            <ac:spMk id="8" creationId="{14A147D0-4F9F-413B-8A9D-8D7DCCAFFDF1}"/>
          </ac:spMkLst>
        </pc:spChg>
        <pc:spChg chg="add del">
          <ac:chgData name="Guest User" userId="" providerId="Windows Live" clId="Web-{E7EC3414-2077-464E-882F-A8A1AB566A94}" dt="2019-12-02T22:43:20.573" v="1112"/>
          <ac:spMkLst>
            <pc:docMk/>
            <pc:sldMk cId="4254617229" sldId="262"/>
            <ac:spMk id="11" creationId="{F64BBAA4-C62B-4146-B49F-FE4CC4655EE0}"/>
          </ac:spMkLst>
        </pc:spChg>
        <pc:spChg chg="add del">
          <ac:chgData name="Guest User" userId="" providerId="Windows Live" clId="Web-{E7EC3414-2077-464E-882F-A8A1AB566A94}" dt="2019-12-02T22:43:20.573" v="1112"/>
          <ac:spMkLst>
            <pc:docMk/>
            <pc:sldMk cId="4254617229" sldId="262"/>
            <ac:spMk id="15" creationId="{75CF30C0-9394-4459-976E-2AA223FB125F}"/>
          </ac:spMkLst>
        </pc:spChg>
        <pc:spChg chg="add mod">
          <ac:chgData name="Guest User" userId="" providerId="Windows Live" clId="Web-{E7EC3414-2077-464E-882F-A8A1AB566A94}" dt="2019-12-02T22:47:27.105" v="1195" actId="20577"/>
          <ac:spMkLst>
            <pc:docMk/>
            <pc:sldMk cId="4254617229" sldId="262"/>
            <ac:spMk id="19" creationId="{9727B42A-C53F-406B-BE27-5FB8BA5F64A0}"/>
          </ac:spMkLst>
        </pc:spChg>
        <pc:spChg chg="add">
          <ac:chgData name="Guest User" userId="" providerId="Windows Live" clId="Web-{E7EC3414-2077-464E-882F-A8A1AB566A94}" dt="2019-12-02T22:43:20.573" v="1112"/>
          <ac:spMkLst>
            <pc:docMk/>
            <pc:sldMk cId="4254617229" sldId="262"/>
            <ac:spMk id="22" creationId="{F64BBAA4-C62B-4146-B49F-FE4CC4655EE0}"/>
          </ac:spMkLst>
        </pc:spChg>
        <pc:spChg chg="add">
          <ac:chgData name="Guest User" userId="" providerId="Windows Live" clId="Web-{E7EC3414-2077-464E-882F-A8A1AB566A94}" dt="2019-12-02T22:43:20.573" v="1112"/>
          <ac:spMkLst>
            <pc:docMk/>
            <pc:sldMk cId="4254617229" sldId="262"/>
            <ac:spMk id="26" creationId="{75CF30C0-9394-4459-976E-2AA223FB125F}"/>
          </ac:spMkLst>
        </pc:spChg>
        <pc:picChg chg="add del mod ord modCrop">
          <ac:chgData name="Guest User" userId="" providerId="Windows Live" clId="Web-{E7EC3414-2077-464E-882F-A8A1AB566A94}" dt="2019-12-02T22:42:26.651" v="1109"/>
          <ac:picMkLst>
            <pc:docMk/>
            <pc:sldMk cId="4254617229" sldId="262"/>
            <ac:picMk id="4" creationId="{FCE8D8E8-768B-44C9-ADF7-404C658CDF77}"/>
          </ac:picMkLst>
        </pc:picChg>
        <pc:picChg chg="add mod ord">
          <ac:chgData name="Guest User" userId="" providerId="Windows Live" clId="Web-{E7EC3414-2077-464E-882F-A8A1AB566A94}" dt="2019-12-02T22:46:49.964" v="1187" actId="14100"/>
          <ac:picMkLst>
            <pc:docMk/>
            <pc:sldMk cId="4254617229" sldId="262"/>
            <ac:picMk id="6" creationId="{D7CE5C47-BDB3-4689-9CBF-652B8CD92F99}"/>
          </ac:picMkLst>
        </pc:picChg>
        <pc:cxnChg chg="add del">
          <ac:chgData name="Guest User" userId="" providerId="Windows Live" clId="Web-{E7EC3414-2077-464E-882F-A8A1AB566A94}" dt="2019-12-02T22:43:20.573" v="1112"/>
          <ac:cxnSpMkLst>
            <pc:docMk/>
            <pc:sldMk cId="4254617229" sldId="262"/>
            <ac:cxnSpMk id="13" creationId="{EEB57AA8-F021-480C-A9E2-F89913313611}"/>
          </ac:cxnSpMkLst>
        </pc:cxnChg>
        <pc:cxnChg chg="add">
          <ac:chgData name="Guest User" userId="" providerId="Windows Live" clId="Web-{E7EC3414-2077-464E-882F-A8A1AB566A94}" dt="2019-12-02T22:43:20.573" v="1112"/>
          <ac:cxnSpMkLst>
            <pc:docMk/>
            <pc:sldMk cId="4254617229" sldId="262"/>
            <ac:cxnSpMk id="24" creationId="{EEB57AA8-F021-480C-A9E2-F89913313611}"/>
          </ac:cxnSpMkLst>
        </pc:cxnChg>
      </pc:sldChg>
      <pc:sldChg chg="addSp modSp">
        <pc:chgData name="Guest User" userId="" providerId="Windows Live" clId="Web-{E7EC3414-2077-464E-882F-A8A1AB566A94}" dt="2019-12-02T21:37:07.875" v="699" actId="1076"/>
        <pc:sldMkLst>
          <pc:docMk/>
          <pc:sldMk cId="3576402056" sldId="263"/>
        </pc:sldMkLst>
        <pc:spChg chg="mod">
          <ac:chgData name="Guest User" userId="" providerId="Windows Live" clId="Web-{E7EC3414-2077-464E-882F-A8A1AB566A94}" dt="2019-12-02T21:37:07.875" v="699" actId="1076"/>
          <ac:spMkLst>
            <pc:docMk/>
            <pc:sldMk cId="3576402056" sldId="263"/>
            <ac:spMk id="2" creationId="{55409CDF-11F3-44EB-9EF2-E3D587711B60}"/>
          </ac:spMkLst>
        </pc:spChg>
        <pc:spChg chg="add mod">
          <ac:chgData name="Guest User" userId="" providerId="Windows Live" clId="Web-{E7EC3414-2077-464E-882F-A8A1AB566A94}" dt="2019-12-02T21:02:43.321" v="333" actId="20577"/>
          <ac:spMkLst>
            <pc:docMk/>
            <pc:sldMk cId="3576402056" sldId="263"/>
            <ac:spMk id="3" creationId="{44B1E7D4-346D-424B-B6EE-3EB7A2C8073E}"/>
          </ac:spMkLst>
        </pc:spChg>
        <pc:picChg chg="mod">
          <ac:chgData name="Guest User" userId="" providerId="Windows Live" clId="Web-{E7EC3414-2077-464E-882F-A8A1AB566A94}" dt="2019-12-02T21:03:37.150" v="343" actId="14100"/>
          <ac:picMkLst>
            <pc:docMk/>
            <pc:sldMk cId="3576402056" sldId="263"/>
            <ac:picMk id="4" creationId="{ADD3ACEF-C3C0-4E59-8062-BD8CAD58FEC1}"/>
          </ac:picMkLst>
        </pc:picChg>
      </pc:sldChg>
      <pc:sldChg chg="addSp modSp">
        <pc:chgData name="Guest User" userId="" providerId="Windows Live" clId="Web-{E7EC3414-2077-464E-882F-A8A1AB566A94}" dt="2019-12-02T21:36:48.187" v="693" actId="20577"/>
        <pc:sldMkLst>
          <pc:docMk/>
          <pc:sldMk cId="3662926552" sldId="264"/>
        </pc:sldMkLst>
        <pc:spChg chg="mod">
          <ac:chgData name="Guest User" userId="" providerId="Windows Live" clId="Web-{E7EC3414-2077-464E-882F-A8A1AB566A94}" dt="2019-12-02T21:36:48.187" v="693" actId="20577"/>
          <ac:spMkLst>
            <pc:docMk/>
            <pc:sldMk cId="3662926552" sldId="264"/>
            <ac:spMk id="2" creationId="{1BE17ED6-7D97-4E93-8DD6-6AD62EBEF908}"/>
          </ac:spMkLst>
        </pc:spChg>
        <pc:spChg chg="add mod">
          <ac:chgData name="Guest User" userId="" providerId="Windows Live" clId="Web-{E7EC3414-2077-464E-882F-A8A1AB566A94}" dt="2019-12-02T21:11:57.621" v="676" actId="1076"/>
          <ac:spMkLst>
            <pc:docMk/>
            <pc:sldMk cId="3662926552" sldId="264"/>
            <ac:spMk id="3" creationId="{EE557D62-375C-4BC0-9A20-C037428ABFC3}"/>
          </ac:spMkLst>
        </pc:spChg>
        <pc:picChg chg="mod">
          <ac:chgData name="Guest User" userId="" providerId="Windows Live" clId="Web-{E7EC3414-2077-464E-882F-A8A1AB566A94}" dt="2019-12-02T21:35:28.499" v="677" actId="14100"/>
          <ac:picMkLst>
            <pc:docMk/>
            <pc:sldMk cId="3662926552" sldId="264"/>
            <ac:picMk id="4" creationId="{A02BD539-A866-4236-8541-AB4C8ADB7606}"/>
          </ac:picMkLst>
        </pc:picChg>
      </pc:sldChg>
      <pc:sldChg chg="modSp">
        <pc:chgData name="Guest User" userId="" providerId="Windows Live" clId="Web-{E7EC3414-2077-464E-882F-A8A1AB566A94}" dt="2019-12-02T21:35:47.781" v="680" actId="20577"/>
        <pc:sldMkLst>
          <pc:docMk/>
          <pc:sldMk cId="4150379835" sldId="265"/>
        </pc:sldMkLst>
        <pc:spChg chg="mod">
          <ac:chgData name="Guest User" userId="" providerId="Windows Live" clId="Web-{E7EC3414-2077-464E-882F-A8A1AB566A94}" dt="2019-12-02T21:35:47.781" v="680" actId="20577"/>
          <ac:spMkLst>
            <pc:docMk/>
            <pc:sldMk cId="4150379835" sldId="265"/>
            <ac:spMk id="2" creationId="{144E4A82-47E6-4289-BF0C-12681790CAD5}"/>
          </ac:spMkLst>
        </pc:spChg>
      </pc:sldChg>
      <pc:sldChg chg="addSp delSp modSp new mod setBg modShow">
        <pc:chgData name="Guest User" userId="" providerId="Windows Live" clId="Web-{E7EC3414-2077-464E-882F-A8A1AB566A94}" dt="2019-12-02T22:30:57.321" v="1060" actId="1076"/>
        <pc:sldMkLst>
          <pc:docMk/>
          <pc:sldMk cId="3494534914" sldId="268"/>
        </pc:sldMkLst>
        <pc:spChg chg="del">
          <ac:chgData name="Guest User" userId="" providerId="Windows Live" clId="Web-{E7EC3414-2077-464E-882F-A8A1AB566A94}" dt="2019-12-02T22:06:09.114" v="702"/>
          <ac:spMkLst>
            <pc:docMk/>
            <pc:sldMk cId="3494534914" sldId="268"/>
            <ac:spMk id="2" creationId="{08ACCF79-93C4-4A18-9B2D-B0E1F967BC19}"/>
          </ac:spMkLst>
        </pc:spChg>
        <pc:spChg chg="del">
          <ac:chgData name="Guest User" userId="" providerId="Windows Live" clId="Web-{E7EC3414-2077-464E-882F-A8A1AB566A94}" dt="2019-12-02T22:06:04.770" v="701"/>
          <ac:spMkLst>
            <pc:docMk/>
            <pc:sldMk cId="3494534914" sldId="268"/>
            <ac:spMk id="3" creationId="{A8643873-15AB-4D51-83CE-C7115DCA1712}"/>
          </ac:spMkLst>
        </pc:spChg>
        <pc:spChg chg="add mod">
          <ac:chgData name="Guest User" userId="" providerId="Windows Live" clId="Web-{E7EC3414-2077-464E-882F-A8A1AB566A94}" dt="2019-12-02T22:28:17.648" v="932" actId="20577"/>
          <ac:spMkLst>
            <pc:docMk/>
            <pc:sldMk cId="3494534914" sldId="268"/>
            <ac:spMk id="8" creationId="{AC67CF95-F3FB-47F7-AAC0-8D777E0BB1C9}"/>
          </ac:spMkLst>
        </pc:spChg>
        <pc:spChg chg="add">
          <ac:chgData name="Guest User" userId="" providerId="Windows Live" clId="Web-{E7EC3414-2077-464E-882F-A8A1AB566A94}" dt="2019-12-02T22:06:09.114" v="702"/>
          <ac:spMkLst>
            <pc:docMk/>
            <pc:sldMk cId="3494534914" sldId="268"/>
            <ac:spMk id="9" creationId="{A8E9C91B-7EAD-4562-AB0E-DFB9663AECE3}"/>
          </ac:spMkLst>
        </pc:spChg>
        <pc:spChg chg="add mod">
          <ac:chgData name="Guest User" userId="" providerId="Windows Live" clId="Web-{E7EC3414-2077-464E-882F-A8A1AB566A94}" dt="2019-12-02T22:30:57.321" v="1060" actId="1076"/>
          <ac:spMkLst>
            <pc:docMk/>
            <pc:sldMk cId="3494534914" sldId="268"/>
            <ac:spMk id="10" creationId="{7E94FE31-1CBD-4FDD-89F4-4D180F9D957B}"/>
          </ac:spMkLst>
        </pc:spChg>
        <pc:picChg chg="add mod ord">
          <ac:chgData name="Guest User" userId="" providerId="Windows Live" clId="Web-{E7EC3414-2077-464E-882F-A8A1AB566A94}" dt="2019-12-02T22:28:23.617" v="935" actId="14100"/>
          <ac:picMkLst>
            <pc:docMk/>
            <pc:sldMk cId="3494534914" sldId="268"/>
            <ac:picMk id="4" creationId="{3FB48496-1C7F-4639-8455-2EAEE50A4EFC}"/>
          </ac:picMkLst>
        </pc:picChg>
        <pc:picChg chg="add del mod">
          <ac:chgData name="Guest User" userId="" providerId="Windows Live" clId="Web-{E7EC3414-2077-464E-882F-A8A1AB566A94}" dt="2019-12-02T22:14:11.381" v="719"/>
          <ac:picMkLst>
            <pc:docMk/>
            <pc:sldMk cId="3494534914" sldId="268"/>
            <ac:picMk id="6" creationId="{6BAD0C1C-9D96-4C5C-84E7-7D3B9F9EFEED}"/>
          </ac:picMkLst>
        </pc:picChg>
      </pc:sldChg>
    </pc:docChg>
  </pc:docChgLst>
  <pc:docChgLst>
    <pc:chgData name="Guest User" providerId="Windows Live" clId="Web-{E6B87FF7-FDDE-49F7-8EA2-BA21B10146ED}"/>
    <pc:docChg chg="addSld modSld">
      <pc:chgData name="Guest User" userId="" providerId="Windows Live" clId="Web-{E6B87FF7-FDDE-49F7-8EA2-BA21B10146ED}" dt="2019-12-03T05:17:47.251" v="798" actId="20577"/>
      <pc:docMkLst>
        <pc:docMk/>
      </pc:docMkLst>
      <pc:sldChg chg="modSp">
        <pc:chgData name="Guest User" userId="" providerId="Windows Live" clId="Web-{E6B87FF7-FDDE-49F7-8EA2-BA21B10146ED}" dt="2019-12-03T05:17:47.251" v="797" actId="20577"/>
        <pc:sldMkLst>
          <pc:docMk/>
          <pc:sldMk cId="2397335275" sldId="267"/>
        </pc:sldMkLst>
        <pc:spChg chg="mod">
          <ac:chgData name="Guest User" userId="" providerId="Windows Live" clId="Web-{E6B87FF7-FDDE-49F7-8EA2-BA21B10146ED}" dt="2019-12-03T05:17:47.251" v="797" actId="20577"/>
          <ac:spMkLst>
            <pc:docMk/>
            <pc:sldMk cId="2397335275" sldId="267"/>
            <ac:spMk id="3" creationId="{14A25945-A654-424F-907C-F8986036A6AB}"/>
          </ac:spMkLst>
        </pc:spChg>
      </pc:sldChg>
      <pc:sldChg chg="addSp delSp modSp new">
        <pc:chgData name="Guest User" userId="" providerId="Windows Live" clId="Web-{E6B87FF7-FDDE-49F7-8EA2-BA21B10146ED}" dt="2019-12-03T05:16:22.387" v="788" actId="20577"/>
        <pc:sldMkLst>
          <pc:docMk/>
          <pc:sldMk cId="3011083494" sldId="269"/>
        </pc:sldMkLst>
        <pc:spChg chg="mod">
          <ac:chgData name="Guest User" userId="" providerId="Windows Live" clId="Web-{E6B87FF7-FDDE-49F7-8EA2-BA21B10146ED}" dt="2019-12-03T05:03:19.059" v="74" actId="20577"/>
          <ac:spMkLst>
            <pc:docMk/>
            <pc:sldMk cId="3011083494" sldId="269"/>
            <ac:spMk id="2" creationId="{B82858C1-090D-41FE-981A-412234458E54}"/>
          </ac:spMkLst>
        </pc:spChg>
        <pc:spChg chg="del mod">
          <ac:chgData name="Guest User" userId="" providerId="Windows Live" clId="Web-{E6B87FF7-FDDE-49F7-8EA2-BA21B10146ED}" dt="2019-12-03T05:08:32.184" v="96"/>
          <ac:spMkLst>
            <pc:docMk/>
            <pc:sldMk cId="3011083494" sldId="269"/>
            <ac:spMk id="3" creationId="{294E8F67-1FE3-43CA-B46D-3A5A2D13BB17}"/>
          </ac:spMkLst>
        </pc:spChg>
        <pc:spChg chg="add del mod">
          <ac:chgData name="Guest User" userId="" providerId="Windows Live" clId="Web-{E6B87FF7-FDDE-49F7-8EA2-BA21B10146ED}" dt="2019-12-03T05:08:35.793" v="97"/>
          <ac:spMkLst>
            <pc:docMk/>
            <pc:sldMk cId="3011083494" sldId="269"/>
            <ac:spMk id="8" creationId="{0E936896-0AEB-44BF-9E34-2681AA0A1436}"/>
          </ac:spMkLst>
        </pc:spChg>
        <pc:spChg chg="add mod">
          <ac:chgData name="Guest User" userId="" providerId="Windows Live" clId="Web-{E6B87FF7-FDDE-49F7-8EA2-BA21B10146ED}" dt="2019-12-03T05:16:22.387" v="788" actId="20577"/>
          <ac:spMkLst>
            <pc:docMk/>
            <pc:sldMk cId="3011083494" sldId="269"/>
            <ac:spMk id="9" creationId="{A824D509-E8B5-4C08-93A5-630560EB7060}"/>
          </ac:spMkLst>
        </pc:spChg>
        <pc:spChg chg="add mod">
          <ac:chgData name="Guest User" userId="" providerId="Windows Live" clId="Web-{E6B87FF7-FDDE-49F7-8EA2-BA21B10146ED}" dt="2019-12-03T05:16:15.950" v="787"/>
          <ac:spMkLst>
            <pc:docMk/>
            <pc:sldMk cId="3011083494" sldId="269"/>
            <ac:spMk id="11" creationId="{BDABD07C-6D42-4E49-81D6-9EDBF8BCFCA3}"/>
          </ac:spMkLst>
        </pc:spChg>
        <pc:picChg chg="add mod">
          <ac:chgData name="Guest User" userId="" providerId="Windows Live" clId="Web-{E6B87FF7-FDDE-49F7-8EA2-BA21B10146ED}" dt="2019-12-03T05:11:20.621" v="326" actId="14100"/>
          <ac:picMkLst>
            <pc:docMk/>
            <pc:sldMk cId="3011083494" sldId="269"/>
            <ac:picMk id="5" creationId="{B54E54C6-25EB-476F-B3F9-D56767A200F3}"/>
          </ac:picMkLst>
        </pc:picChg>
        <pc:cxnChg chg="add mod">
          <ac:chgData name="Guest User" userId="" providerId="Windows Live" clId="Web-{E6B87FF7-FDDE-49F7-8EA2-BA21B10146ED}" dt="2019-12-03T05:06:08.793" v="83" actId="14100"/>
          <ac:cxnSpMkLst>
            <pc:docMk/>
            <pc:sldMk cId="3011083494" sldId="269"/>
            <ac:cxnSpMk id="4" creationId="{9F0FAFCF-1F6C-46C3-95DD-C464FD61811C}"/>
          </ac:cxnSpMkLst>
        </pc:cxnChg>
        <pc:cxnChg chg="add mod">
          <ac:chgData name="Guest User" userId="" providerId="Windows Live" clId="Web-{E6B87FF7-FDDE-49F7-8EA2-BA21B10146ED}" dt="2019-12-03T05:15:40.731" v="779"/>
          <ac:cxnSpMkLst>
            <pc:docMk/>
            <pc:sldMk cId="3011083494" sldId="269"/>
            <ac:cxnSpMk id="10" creationId="{CD657A85-8B9D-4EA7-9D3E-4CD9BC6A90A4}"/>
          </ac:cxnSpMkLst>
        </pc:cxnChg>
      </pc:sldChg>
    </pc:docChg>
  </pc:docChgLst>
  <pc:docChgLst>
    <pc:chgData name="Guest User" providerId="Windows Live" clId="Web-{B5415459-0816-4C66-A068-05642B479435}"/>
    <pc:docChg chg="addSld modSld">
      <pc:chgData name="Guest User" userId="" providerId="Windows Live" clId="Web-{B5415459-0816-4C66-A068-05642B479435}" dt="2019-12-01T04:21:32.378" v="68"/>
      <pc:docMkLst>
        <pc:docMk/>
      </pc:docMkLst>
      <pc:sldChg chg="addSp delSp modSp mod setBg">
        <pc:chgData name="Guest User" userId="" providerId="Windows Live" clId="Web-{B5415459-0816-4C66-A068-05642B479435}" dt="2019-12-01T04:21:32.378" v="68"/>
        <pc:sldMkLst>
          <pc:docMk/>
          <pc:sldMk cId="3576402056" sldId="263"/>
        </pc:sldMkLst>
        <pc:spChg chg="mod">
          <ac:chgData name="Guest User" userId="" providerId="Windows Live" clId="Web-{B5415459-0816-4C66-A068-05642B479435}" dt="2019-12-01T04:21:32.378" v="68"/>
          <ac:spMkLst>
            <pc:docMk/>
            <pc:sldMk cId="3576402056" sldId="263"/>
            <ac:spMk id="2" creationId="{55409CDF-11F3-44EB-9EF2-E3D587711B60}"/>
          </ac:spMkLst>
        </pc:spChg>
        <pc:spChg chg="del">
          <ac:chgData name="Guest User" userId="" providerId="Windows Live" clId="Web-{B5415459-0816-4C66-A068-05642B479435}" dt="2019-12-01T04:11:40.558" v="8"/>
          <ac:spMkLst>
            <pc:docMk/>
            <pc:sldMk cId="3576402056" sldId="263"/>
            <ac:spMk id="3" creationId="{1DD990CE-10DD-455F-8F00-0F9C7C743BD1}"/>
          </ac:spMkLst>
        </pc:spChg>
        <pc:spChg chg="add del">
          <ac:chgData name="Guest User" userId="" providerId="Windows Live" clId="Web-{B5415459-0816-4C66-A068-05642B479435}" dt="2019-12-01T04:21:32.378" v="68"/>
          <ac:spMkLst>
            <pc:docMk/>
            <pc:sldMk cId="3576402056" sldId="263"/>
            <ac:spMk id="9" creationId="{39E3965E-AC41-4711-9D10-E25ABB132D86}"/>
          </ac:spMkLst>
        </pc:spChg>
        <pc:spChg chg="add del">
          <ac:chgData name="Guest User" userId="" providerId="Windows Live" clId="Web-{B5415459-0816-4C66-A068-05642B479435}" dt="2019-12-01T04:21:32.378" v="68"/>
          <ac:spMkLst>
            <pc:docMk/>
            <pc:sldMk cId="3576402056" sldId="263"/>
            <ac:spMk id="13" creationId="{B4D0E555-16F6-44D0-BF56-AF5FF5BDE9D6}"/>
          </ac:spMkLst>
        </pc:spChg>
        <pc:spChg chg="add del">
          <ac:chgData name="Guest User" userId="" providerId="Windows Live" clId="Web-{B5415459-0816-4C66-A068-05642B479435}" dt="2019-12-01T04:21:32.378" v="68"/>
          <ac:spMkLst>
            <pc:docMk/>
            <pc:sldMk cId="3576402056" sldId="263"/>
            <ac:spMk id="15" creationId="{8117041D-1A7B-4ECA-AB68-3CFDB6726B8E}"/>
          </ac:spMkLst>
        </pc:spChg>
        <pc:picChg chg="add mod ord">
          <ac:chgData name="Guest User" userId="" providerId="Windows Live" clId="Web-{B5415459-0816-4C66-A068-05642B479435}" dt="2019-12-01T04:21:32.378" v="68"/>
          <ac:picMkLst>
            <pc:docMk/>
            <pc:sldMk cId="3576402056" sldId="263"/>
            <ac:picMk id="4" creationId="{ADD3ACEF-C3C0-4E59-8062-BD8CAD58FEC1}"/>
          </ac:picMkLst>
        </pc:picChg>
        <pc:cxnChg chg="add del">
          <ac:chgData name="Guest User" userId="" providerId="Windows Live" clId="Web-{B5415459-0816-4C66-A068-05642B479435}" dt="2019-12-01T04:21:32.378" v="68"/>
          <ac:cxnSpMkLst>
            <pc:docMk/>
            <pc:sldMk cId="3576402056" sldId="263"/>
            <ac:cxnSpMk id="11" creationId="{1F5DC8C3-BA5F-4EED-BB9A-A14272BD82A1}"/>
          </ac:cxnSpMkLst>
        </pc:cxnChg>
        <pc:cxnChg chg="add del">
          <ac:chgData name="Guest User" userId="" providerId="Windows Live" clId="Web-{B5415459-0816-4C66-A068-05642B479435}" dt="2019-12-01T04:21:32.378" v="68"/>
          <ac:cxnSpMkLst>
            <pc:docMk/>
            <pc:sldMk cId="3576402056" sldId="263"/>
            <ac:cxnSpMk id="17" creationId="{ABCD2462-4C1E-401A-AC2D-F799A138B245}"/>
          </ac:cxnSpMkLst>
        </pc:cxnChg>
      </pc:sldChg>
      <pc:sldChg chg="addSp delSp modSp new">
        <pc:chgData name="Guest User" userId="" providerId="Windows Live" clId="Web-{B5415459-0816-4C66-A068-05642B479435}" dt="2019-12-01T04:14:43.219" v="62" actId="14100"/>
        <pc:sldMkLst>
          <pc:docMk/>
          <pc:sldMk cId="3662926552" sldId="264"/>
        </pc:sldMkLst>
        <pc:spChg chg="mod">
          <ac:chgData name="Guest User" userId="" providerId="Windows Live" clId="Web-{B5415459-0816-4C66-A068-05642B479435}" dt="2019-12-01T04:14:19.204" v="53" actId="20577"/>
          <ac:spMkLst>
            <pc:docMk/>
            <pc:sldMk cId="3662926552" sldId="264"/>
            <ac:spMk id="2" creationId="{1BE17ED6-7D97-4E93-8DD6-6AD62EBEF908}"/>
          </ac:spMkLst>
        </pc:spChg>
        <pc:spChg chg="del">
          <ac:chgData name="Guest User" userId="" providerId="Windows Live" clId="Web-{B5415459-0816-4C66-A068-05642B479435}" dt="2019-12-01T04:14:22.672" v="56"/>
          <ac:spMkLst>
            <pc:docMk/>
            <pc:sldMk cId="3662926552" sldId="264"/>
            <ac:spMk id="3" creationId="{0EC7F94B-2F67-46F5-B6E7-AF15A0222644}"/>
          </ac:spMkLst>
        </pc:spChg>
        <pc:picChg chg="add mod ord">
          <ac:chgData name="Guest User" userId="" providerId="Windows Live" clId="Web-{B5415459-0816-4C66-A068-05642B479435}" dt="2019-12-01T04:14:43.219" v="62" actId="14100"/>
          <ac:picMkLst>
            <pc:docMk/>
            <pc:sldMk cId="3662926552" sldId="264"/>
            <ac:picMk id="4" creationId="{A02BD539-A866-4236-8541-AB4C8ADB7606}"/>
          </ac:picMkLst>
        </pc:picChg>
      </pc:sldChg>
    </pc:docChg>
  </pc:docChgLst>
  <pc:docChgLst>
    <pc:chgData name="Guest User" providerId="Windows Live" clId="Web-{3871EDAC-142E-4245-955D-7B24AE48E22E}"/>
    <pc:docChg chg="modSld">
      <pc:chgData name="Guest User" userId="" providerId="Windows Live" clId="Web-{3871EDAC-142E-4245-955D-7B24AE48E22E}" dt="2019-12-02T22:40:31.089" v="625" actId="20577"/>
      <pc:docMkLst>
        <pc:docMk/>
      </pc:docMkLst>
      <pc:sldChg chg="addSp delSp modSp">
        <pc:chgData name="Guest User" userId="" providerId="Windows Live" clId="Web-{3871EDAC-142E-4245-955D-7B24AE48E22E}" dt="2019-12-02T22:40:22.511" v="623" actId="20577"/>
        <pc:sldMkLst>
          <pc:docMk/>
          <pc:sldMk cId="1454821289" sldId="266"/>
        </pc:sldMkLst>
        <pc:spChg chg="add mod">
          <ac:chgData name="Guest User" userId="" providerId="Windows Live" clId="Web-{3871EDAC-142E-4245-955D-7B24AE48E22E}" dt="2019-12-02T22:40:22.511" v="623" actId="20577"/>
          <ac:spMkLst>
            <pc:docMk/>
            <pc:sldMk cId="1454821289" sldId="266"/>
            <ac:spMk id="3" creationId="{71737286-1977-4CC1-8D2D-C4FF9CA6AE9A}"/>
          </ac:spMkLst>
        </pc:spChg>
        <pc:spChg chg="add del mod">
          <ac:chgData name="Guest User" userId="" providerId="Windows Live" clId="Web-{3871EDAC-142E-4245-955D-7B24AE48E22E}" dt="2019-12-02T21:43:23.895" v="70"/>
          <ac:spMkLst>
            <pc:docMk/>
            <pc:sldMk cId="1454821289" sldId="266"/>
            <ac:spMk id="4" creationId="{9D025DB8-1B91-45E9-B297-5620496BAE11}"/>
          </ac:spMkLst>
        </pc:spChg>
        <pc:spChg chg="add del mod">
          <ac:chgData name="Guest User" userId="" providerId="Windows Live" clId="Web-{3871EDAC-142E-4245-955D-7B24AE48E22E}" dt="2019-12-02T21:44:39.223" v="83"/>
          <ac:spMkLst>
            <pc:docMk/>
            <pc:sldMk cId="1454821289" sldId="266"/>
            <ac:spMk id="6" creationId="{201A3DAB-293B-46ED-B3E6-D25C6A103CD5}"/>
          </ac:spMkLst>
        </pc:spChg>
        <pc:spChg chg="add del mod">
          <ac:chgData name="Guest User" userId="" providerId="Windows Live" clId="Web-{3871EDAC-142E-4245-955D-7B24AE48E22E}" dt="2019-12-02T21:48:04.006" v="94"/>
          <ac:spMkLst>
            <pc:docMk/>
            <pc:sldMk cId="1454821289" sldId="266"/>
            <ac:spMk id="11" creationId="{C0ABB6B0-06D5-4364-98C7-1384FF5402AF}"/>
          </ac:spMkLst>
        </pc:spChg>
        <pc:picChg chg="mod">
          <ac:chgData name="Guest User" userId="" providerId="Windows Live" clId="Web-{3871EDAC-142E-4245-955D-7B24AE48E22E}" dt="2019-12-02T21:50:21.741" v="115" actId="1076"/>
          <ac:picMkLst>
            <pc:docMk/>
            <pc:sldMk cId="1454821289" sldId="266"/>
            <ac:picMk id="5" creationId="{66989C5B-2688-411E-B866-5DB47C45CA0E}"/>
          </ac:picMkLst>
        </pc:picChg>
        <pc:picChg chg="add del mod">
          <ac:chgData name="Guest User" userId="" providerId="Windows Live" clId="Web-{3871EDAC-142E-4245-955D-7B24AE48E22E}" dt="2019-12-02T21:47:32.084" v="88"/>
          <ac:picMkLst>
            <pc:docMk/>
            <pc:sldMk cId="1454821289" sldId="266"/>
            <ac:picMk id="9" creationId="{6550DA29-83E3-418D-8300-78BF5685FA57}"/>
          </ac:picMkLst>
        </pc:picChg>
        <pc:cxnChg chg="add del mod">
          <ac:chgData name="Guest User" userId="" providerId="Windows Live" clId="Web-{3871EDAC-142E-4245-955D-7B24AE48E22E}" dt="2019-12-02T21:43:25.832" v="71"/>
          <ac:cxnSpMkLst>
            <pc:docMk/>
            <pc:sldMk cId="1454821289" sldId="266"/>
            <ac:cxnSpMk id="3" creationId="{E3D4BBC7-F865-4A59-9B56-25D6A70070D2}"/>
          </ac:cxnSpMkLst>
        </pc:cxnChg>
        <pc:cxnChg chg="add del mod">
          <ac:chgData name="Guest User" userId="" providerId="Windows Live" clId="Web-{3871EDAC-142E-4245-955D-7B24AE48E22E}" dt="2019-12-02T21:44:37.473" v="82"/>
          <ac:cxnSpMkLst>
            <pc:docMk/>
            <pc:sldMk cId="1454821289" sldId="266"/>
            <ac:cxnSpMk id="8" creationId="{92A0442E-B79B-4068-ACE2-C90EA5524FE7}"/>
          </ac:cxnSpMkLst>
        </pc:cxnChg>
        <pc:cxnChg chg="add mod">
          <ac:chgData name="Guest User" userId="" providerId="Windows Live" clId="Web-{3871EDAC-142E-4245-955D-7B24AE48E22E}" dt="2019-12-02T21:50:14.210" v="113" actId="14100"/>
          <ac:cxnSpMkLst>
            <pc:docMk/>
            <pc:sldMk cId="1454821289" sldId="266"/>
            <ac:cxnSpMk id="12" creationId="{F51D3B7C-96AF-4A40-AC1C-881EAF3D3085}"/>
          </ac:cxnSpMkLst>
        </pc:cxnChg>
        <pc:cxnChg chg="add mod">
          <ac:chgData name="Guest User" userId="" providerId="Windows Live" clId="Web-{3871EDAC-142E-4245-955D-7B24AE48E22E}" dt="2019-12-02T21:50:05.210" v="111" actId="14100"/>
          <ac:cxnSpMkLst>
            <pc:docMk/>
            <pc:sldMk cId="1454821289" sldId="266"/>
            <ac:cxnSpMk id="13" creationId="{211FEF51-5723-4D31-9157-58D00290930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E6911-F55F-42E6-A4DC-6198FEB8AD67}"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54889-EB1F-4DEC-B75F-574043749917}" type="slidenum">
              <a:rPr lang="en-US" smtClean="0"/>
              <a:t>‹#›</a:t>
            </a:fld>
            <a:endParaRPr lang="en-US"/>
          </a:p>
        </p:txBody>
      </p:sp>
    </p:spTree>
    <p:extLst>
      <p:ext uri="{BB962C8B-B14F-4D97-AF65-F5344CB8AC3E}">
        <p14:creationId xmlns:p14="http://schemas.microsoft.com/office/powerpoint/2010/main" val="355944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of 2018, Target has had a total revenue growth of millions at 3.6% with total sales of $74,433 million dollars</a:t>
            </a:r>
          </a:p>
          <a:p>
            <a:endParaRPr lang="en-US"/>
          </a:p>
          <a:p>
            <a:r>
              <a:rPr lang="en-US"/>
              <a:t>-At 2019s third quarter comparable sales grew 4.5 percent, on top of 5.1 percent last year, meaning that comparable sales have risen nearly 10 percent over the last two years.</a:t>
            </a:r>
          </a:p>
          <a:p>
            <a:endParaRPr lang="en-US"/>
          </a:p>
        </p:txBody>
      </p:sp>
      <p:sp>
        <p:nvSpPr>
          <p:cNvPr id="4" name="Slide Number Placeholder 3"/>
          <p:cNvSpPr>
            <a:spLocks noGrp="1"/>
          </p:cNvSpPr>
          <p:nvPr>
            <p:ph type="sldNum" sz="quarter" idx="5"/>
          </p:nvPr>
        </p:nvSpPr>
        <p:spPr/>
        <p:txBody>
          <a:bodyPr/>
          <a:lstStyle/>
          <a:p>
            <a:fld id="{87954889-EB1F-4DEC-B75F-574043749917}" type="slidenum">
              <a:rPr lang="en-US" smtClean="0"/>
              <a:t>2</a:t>
            </a:fld>
            <a:endParaRPr lang="en-US"/>
          </a:p>
        </p:txBody>
      </p:sp>
    </p:spTree>
    <p:extLst>
      <p:ext uri="{BB962C8B-B14F-4D97-AF65-F5344CB8AC3E}">
        <p14:creationId xmlns:p14="http://schemas.microsoft.com/office/powerpoint/2010/main" val="344539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INCOME STATEMENT</a:t>
            </a:r>
          </a:p>
          <a:p>
            <a:pPr marL="171450" indent="-171450">
              <a:buFontTx/>
              <a:buChar char="-"/>
            </a:pPr>
            <a:r>
              <a:rPr lang="en-US"/>
              <a:t>As you can see above, we are comparing the income statements of both Target and Walmart. The analyzation of the gross profit margin, total revenue, and gross profit the data starting from the base year 2017 to TTM. With this analyzation of each of the income statements, we can better decide which grocer we can put money into and get a return profit from.</a:t>
            </a:r>
          </a:p>
          <a:p>
            <a:pPr marL="0" indent="0">
              <a:buFontTx/>
              <a:buNone/>
            </a:pPr>
            <a:endParaRPr lang="en-US" u="sng"/>
          </a:p>
          <a:p>
            <a:pPr marL="0" indent="0">
              <a:buFontTx/>
              <a:buNone/>
            </a:pPr>
            <a:r>
              <a:rPr lang="en-US" u="none"/>
              <a:t>-Even though we are given the gross profit for each year and there is improvement along the years, we must see which company is worth the investment. Therefore the gross profit margin (gross profit/total revenue) gives us a better indicator of the profitability of our investment. </a:t>
            </a:r>
          </a:p>
          <a:p>
            <a:pPr marL="0" indent="0">
              <a:buFontTx/>
              <a:buNone/>
            </a:pPr>
            <a:endParaRPr lang="en-US" u="none"/>
          </a:p>
          <a:p>
            <a:pPr marL="0" indent="0">
              <a:buFontTx/>
              <a:buNone/>
            </a:pPr>
            <a:r>
              <a:rPr lang="en-US" u="sng"/>
              <a:t>Target</a:t>
            </a:r>
          </a:p>
          <a:p>
            <a:pPr marL="0" indent="0">
              <a:buFontTx/>
              <a:buNone/>
            </a:pPr>
            <a:endParaRPr lang="en-US" u="none"/>
          </a:p>
          <a:p>
            <a:pPr marL="0" indent="0">
              <a:buFontTx/>
              <a:buNone/>
            </a:pPr>
            <a:r>
              <a:rPr lang="en-US" u="none"/>
              <a:t>Gross Profit Margin (2017-2019) </a:t>
            </a:r>
            <a:endParaRPr lang="en-US" sz="900" i="1" u="none"/>
          </a:p>
          <a:p>
            <a:pPr marL="0" indent="0">
              <a:buFontTx/>
              <a:buNone/>
            </a:pPr>
            <a:r>
              <a:rPr lang="en-US" sz="900" i="0" u="none"/>
              <a:t>1/31/2019- 29.27%</a:t>
            </a:r>
          </a:p>
          <a:p>
            <a:pPr marL="0" indent="0">
              <a:buFontTx/>
              <a:buNone/>
            </a:pPr>
            <a:r>
              <a:rPr lang="en-US" sz="900" i="0" u="none"/>
              <a:t>1/31/2018- 29.69%</a:t>
            </a:r>
          </a:p>
          <a:p>
            <a:pPr marL="0" indent="0">
              <a:buFontTx/>
              <a:buNone/>
            </a:pPr>
            <a:r>
              <a:rPr lang="en-US" sz="900" i="0" u="none"/>
              <a:t>1/31/2017- 31.35%</a:t>
            </a:r>
          </a:p>
          <a:p>
            <a:pPr marL="0" indent="0">
              <a:buFontTx/>
              <a:buNone/>
            </a:pPr>
            <a:r>
              <a:rPr lang="en-US" sz="900" i="0" u="none"/>
              <a:t>Trailing Twelve Months(TTM)-29.58%</a:t>
            </a:r>
          </a:p>
          <a:p>
            <a:pPr marL="0" indent="0">
              <a:buFontTx/>
              <a:buNone/>
            </a:pPr>
            <a:endParaRPr lang="en-US" sz="900" i="0" u="none"/>
          </a:p>
          <a:p>
            <a:pPr marL="0" indent="0">
              <a:buFontTx/>
              <a:buNone/>
            </a:pPr>
            <a:r>
              <a:rPr lang="en-US" sz="900" i="0" u="sng"/>
              <a:t>Walmart</a:t>
            </a:r>
          </a:p>
          <a:p>
            <a:pPr marL="0" indent="0">
              <a:buFontTx/>
              <a:buNone/>
            </a:pPr>
            <a:endParaRPr lang="en-US" u="none"/>
          </a:p>
          <a:p>
            <a:pPr marL="0" indent="0">
              <a:buFontTx/>
              <a:buNone/>
            </a:pPr>
            <a:r>
              <a:rPr lang="en-US" u="none"/>
              <a:t>Gross Profit Margin (2017-2019)</a:t>
            </a:r>
          </a:p>
          <a:p>
            <a:pPr marL="0" indent="0">
              <a:buFontTx/>
              <a:buNone/>
            </a:pPr>
            <a:r>
              <a:rPr lang="en-US" u="none"/>
              <a:t>1/31/2019-25.09%</a:t>
            </a:r>
          </a:p>
          <a:p>
            <a:pPr marL="0" indent="0">
              <a:buFontTx/>
              <a:buNone/>
            </a:pPr>
            <a:r>
              <a:rPr lang="en-US" u="none"/>
              <a:t>1/31/2018-25.37%</a:t>
            </a:r>
          </a:p>
          <a:p>
            <a:pPr marL="0" indent="0">
              <a:buFontTx/>
              <a:buNone/>
            </a:pPr>
            <a:r>
              <a:rPr lang="en-US" u="none"/>
              <a:t>1/31/2017-25.64%</a:t>
            </a:r>
          </a:p>
          <a:p>
            <a:pPr marL="0" indent="0">
              <a:buFontTx/>
              <a:buNone/>
            </a:pPr>
            <a:r>
              <a:rPr lang="en-US" u="none"/>
              <a:t>Trailing Twelve Months(TTM)- 24.81%</a:t>
            </a:r>
          </a:p>
          <a:p>
            <a:pPr marL="0" indent="0">
              <a:buFontTx/>
              <a:buNone/>
            </a:pPr>
            <a:endParaRPr lang="en-US" u="none"/>
          </a:p>
          <a:p>
            <a:pPr marL="0" indent="0">
              <a:buFontTx/>
              <a:buNone/>
            </a:pPr>
            <a:r>
              <a:rPr lang="en-US" u="none"/>
              <a:t>In conclusion- The data shows that the gross profit margin for Target (around 29%) is higher than Walmart’s gross profit margin (around 25%).</a:t>
            </a:r>
          </a:p>
          <a:p>
            <a:pPr marL="0" indent="0">
              <a:buFontTx/>
              <a:buNone/>
            </a:pPr>
            <a:r>
              <a:rPr lang="en-US" u="none"/>
              <a:t>*According to Yahoo Finance</a:t>
            </a:r>
          </a:p>
          <a:p>
            <a:pPr marL="0" indent="0">
              <a:buFontTx/>
              <a:buNone/>
            </a:pPr>
            <a:r>
              <a:rPr lang="en-US" u="none"/>
              <a:t>Investing into Target would make sense but basing it strictly off the income statement is not advisable. </a:t>
            </a:r>
          </a:p>
          <a:p>
            <a:pPr marL="0" indent="0">
              <a:buFontTx/>
              <a:buNone/>
            </a:pPr>
            <a:endParaRPr lang="en-US" u="none"/>
          </a:p>
        </p:txBody>
      </p:sp>
      <p:sp>
        <p:nvSpPr>
          <p:cNvPr id="4" name="Slide Number Placeholder 3"/>
          <p:cNvSpPr>
            <a:spLocks noGrp="1"/>
          </p:cNvSpPr>
          <p:nvPr>
            <p:ph type="sldNum" sz="quarter" idx="5"/>
          </p:nvPr>
        </p:nvSpPr>
        <p:spPr/>
        <p:txBody>
          <a:bodyPr/>
          <a:lstStyle/>
          <a:p>
            <a:fld id="{87954889-EB1F-4DEC-B75F-574043749917}" type="slidenum">
              <a:rPr lang="en-US" smtClean="0"/>
              <a:t>4</a:t>
            </a:fld>
            <a:endParaRPr lang="en-US"/>
          </a:p>
        </p:txBody>
      </p:sp>
    </p:spTree>
    <p:extLst>
      <p:ext uri="{BB962C8B-B14F-4D97-AF65-F5344CB8AC3E}">
        <p14:creationId xmlns:p14="http://schemas.microsoft.com/office/powerpoint/2010/main" val="293097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Net Income of a company represents the amount of profit a company has on the year. Knowing the Net Income of a company and past Net Incomes is significant to investors because you don’t want to invest in a company that is losing a ton of Net Income year after year.  As seen in the chart, Walmart's Net Income has been decreasing significantly over the last four years. Since 2015 Walmart's Net Income has dropped nearly 60%. To get that percentage I divided the most recent net income by the net income in 2015. As an investor, Walmart would not be a smart choice to invest into currently. On the other hand, Targets net income took a little dip after 2016 but is starting to gain some net income back from 2017 to 2019. Currently, Targets Net Income has dropped 4% since 2016 which is common in this industry. But, Target is on its way up. It has accumulated an 11% gain since the year 2018.</a:t>
            </a:r>
          </a:p>
          <a:p>
            <a:endParaRPr lang="en-US">
              <a:cs typeface="Calibri"/>
            </a:endParaRPr>
          </a:p>
          <a:p>
            <a:r>
              <a:rPr lang="en-US">
                <a:cs typeface="Calibri"/>
              </a:rPr>
              <a:t>All in all, Walmart may be the big money company but that doesn’t mean it is a smart investment to dump your money into. Through analyzing the data over the past 4 years, Walmart's net income is decreasing dramatically every year. Even though target is not much better, they are slowly but surely on their way back up with Net Income gains in the most recent years.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7954889-EB1F-4DEC-B75F-574043749917}" type="slidenum">
              <a:rPr lang="en-US" smtClean="0"/>
              <a:t>5</a:t>
            </a:fld>
            <a:endParaRPr lang="en-US"/>
          </a:p>
        </p:txBody>
      </p:sp>
    </p:spTree>
    <p:extLst>
      <p:ext uri="{BB962C8B-B14F-4D97-AF65-F5344CB8AC3E}">
        <p14:creationId xmlns:p14="http://schemas.microsoft.com/office/powerpoint/2010/main" val="410968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Balance Sheet</a:t>
            </a:r>
          </a:p>
          <a:p>
            <a:endParaRPr lang="en-US"/>
          </a:p>
          <a:p>
            <a:r>
              <a:rPr lang="en-US"/>
              <a:t>Above are the balance sheets for each company, included in these are each companies’ total current assets, total equity, and total current liabilities. The balance sheet helps us determine which company to invest in because it determines each companies' current debt ratio and stockholders’ equity ratio. This is important because current ratio helps us determine whether a company can payoff their debt. A current ratio above 1.0 shows that it can pay off short-term debt but if it is anything less then they will not be able to cover the debt they owe. The formula is as follows:</a:t>
            </a:r>
          </a:p>
          <a:p>
            <a:endParaRPr lang="en-US"/>
          </a:p>
          <a:p>
            <a:r>
              <a:rPr lang="en-US"/>
              <a:t>Current Ratio=Current Assets/ Current Liabilities</a:t>
            </a:r>
          </a:p>
          <a:p>
            <a:endParaRPr lang="en-US"/>
          </a:p>
          <a:p>
            <a:r>
              <a:rPr lang="en-US"/>
              <a:t>Stockholders’ equity ratio is also important because it shows an investor how much money they will have if the company were to liquify their assets. Therefore the higher the percentage then the more attractive the stock looks to investors. If the company were to file for bankruptcy, a high stockholders’ equity ratio means that the company has the power to pay its stockholders back. The formula is</a:t>
            </a:r>
          </a:p>
          <a:p>
            <a:endParaRPr lang="en-US"/>
          </a:p>
          <a:p>
            <a:r>
              <a:rPr lang="en-US"/>
              <a:t>Stockholders’ equity ratio=Total Stockholders equity/ Total Assets</a:t>
            </a:r>
          </a:p>
          <a:p>
            <a:endParaRPr lang="en-US"/>
          </a:p>
          <a:p>
            <a:r>
              <a:rPr lang="en-US"/>
              <a:t>The base year being 2016, Walmart’s current ratio is .93 then in 2017 it was .86 and in 2018 it was .76 lastly in 2019 it was .80. This is not good for Walmart because they cannot pay off their debts, and since 2016 there has been a decrease in the company’s current ratio. As for Target, the current ratio for the base year 2016 is 1.11 for 2017 it was .94 then for 2018 it was .96 lastly for 2019 it was .83. Target’s current ratio is in a decline and as an investor this is not a good sign. Neither Target or Walmart show promising current ratios, but Target most recent ratio of .83 is higher than Walmart’s .80. </a:t>
            </a:r>
          </a:p>
          <a:p>
            <a:endParaRPr lang="en-US"/>
          </a:p>
          <a:p>
            <a:r>
              <a:rPr lang="en-US"/>
              <a:t>As for stockholders’ equity ratio, Walmart starts 2016 with 40% then in 2017 it was 39% and in 2018 it was 38% and in 2019 it was 33%. This is not a good sign because there is a decline in the equity ratio which means it is riskier. For Target in 2016 it started at 32% then in 2017 it was 29% after in 2018 it reached 29% and recently in 2019 it reached 27%. These numbers are mediocre at best, this shows that both companies are potentially bad investments. Between the two Target is the better investment due to its current ratio. Even though its equity ratio is about 10% lower, Target is in a better position to pay off its debt and is less risk for bankruptcy. </a:t>
            </a:r>
          </a:p>
          <a:p>
            <a:endParaRPr lang="en-US"/>
          </a:p>
        </p:txBody>
      </p:sp>
      <p:sp>
        <p:nvSpPr>
          <p:cNvPr id="4" name="Slide Number Placeholder 3"/>
          <p:cNvSpPr>
            <a:spLocks noGrp="1"/>
          </p:cNvSpPr>
          <p:nvPr>
            <p:ph type="sldNum" sz="quarter" idx="5"/>
          </p:nvPr>
        </p:nvSpPr>
        <p:spPr/>
        <p:txBody>
          <a:bodyPr/>
          <a:lstStyle/>
          <a:p>
            <a:fld id="{87954889-EB1F-4DEC-B75F-574043749917}" type="slidenum">
              <a:rPr lang="en-US" smtClean="0"/>
              <a:t>6</a:t>
            </a:fld>
            <a:endParaRPr lang="en-US"/>
          </a:p>
        </p:txBody>
      </p:sp>
    </p:spTree>
    <p:extLst>
      <p:ext uri="{BB962C8B-B14F-4D97-AF65-F5344CB8AC3E}">
        <p14:creationId xmlns:p14="http://schemas.microsoft.com/office/powerpoint/2010/main" val="358710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Walmart Inc.’s net cash provided by operating activities decreased from 2017 to 2018 and from 2018 to 2019. It's investing activities increased from 2017 to 2018 but then decreased significantly from 2018 to 2019 and lastly financing activities decreased from 2017 to 2018 but then increased from 2018 to 2019 exceeding 2017 level.</a:t>
            </a:r>
          </a:p>
          <a:p>
            <a:endParaRPr lang="en-US"/>
          </a:p>
        </p:txBody>
      </p:sp>
      <p:sp>
        <p:nvSpPr>
          <p:cNvPr id="4" name="Slide Number Placeholder 3"/>
          <p:cNvSpPr>
            <a:spLocks noGrp="1"/>
          </p:cNvSpPr>
          <p:nvPr>
            <p:ph type="sldNum" sz="quarter" idx="5"/>
          </p:nvPr>
        </p:nvSpPr>
        <p:spPr/>
        <p:txBody>
          <a:bodyPr/>
          <a:lstStyle/>
          <a:p>
            <a:fld id="{87954889-EB1F-4DEC-B75F-574043749917}" type="slidenum">
              <a:rPr lang="en-US" smtClean="0"/>
              <a:t>7</a:t>
            </a:fld>
            <a:endParaRPr lang="en-US"/>
          </a:p>
        </p:txBody>
      </p:sp>
    </p:spTree>
    <p:extLst>
      <p:ext uri="{BB962C8B-B14F-4D97-AF65-F5344CB8AC3E}">
        <p14:creationId xmlns:p14="http://schemas.microsoft.com/office/powerpoint/2010/main" val="364523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Target's Inc.'s net cash provided by operating activities increased from 2017-2018 and then decreased from 2018-2019. It's investing activities increased from 2017-2018 and from 2018-2019. Finally the financing activities decreased from 2017-2018 and then again from 2018-2019.</a:t>
            </a:r>
          </a:p>
          <a:p>
            <a:endParaRPr lang="en-US"/>
          </a:p>
          <a:p>
            <a:endParaRPr lang="en-US"/>
          </a:p>
        </p:txBody>
      </p:sp>
      <p:sp>
        <p:nvSpPr>
          <p:cNvPr id="4" name="Slide Number Placeholder 3"/>
          <p:cNvSpPr>
            <a:spLocks noGrp="1"/>
          </p:cNvSpPr>
          <p:nvPr>
            <p:ph type="sldNum" sz="quarter" idx="5"/>
          </p:nvPr>
        </p:nvSpPr>
        <p:spPr/>
        <p:txBody>
          <a:bodyPr/>
          <a:lstStyle/>
          <a:p>
            <a:fld id="{87954889-EB1F-4DEC-B75F-574043749917}" type="slidenum">
              <a:rPr lang="en-US" smtClean="0"/>
              <a:t>8</a:t>
            </a:fld>
            <a:endParaRPr lang="en-US"/>
          </a:p>
        </p:txBody>
      </p:sp>
    </p:spTree>
    <p:extLst>
      <p:ext uri="{BB962C8B-B14F-4D97-AF65-F5344CB8AC3E}">
        <p14:creationId xmlns:p14="http://schemas.microsoft.com/office/powerpoint/2010/main" val="239848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-Target Corp.’s shareholders’ investment increased from 2017 to 2018 but then slightly decreased from 2018 to 2019 not reaching 2017 level.</a:t>
            </a:r>
          </a:p>
          <a:p>
            <a:r>
              <a:rPr lang="en-US"/>
              <a:t>-Walmart Inc.’s total Walmart shareholders’ equity increased from 2017 to 2018 but then decreased significantly from 2018 to 2019.</a:t>
            </a:r>
          </a:p>
          <a:p>
            <a:r>
              <a:rPr lang="en-US"/>
              <a:t>-A statement of stockholders' equity shows the beginning balance, any additions or subtractions, and the ending balance for all equity accounts. Above are the overall descriptions for both corporations.</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87954889-EB1F-4DEC-B75F-574043749917}" type="slidenum">
              <a:rPr lang="en-US" smtClean="0"/>
              <a:t>9</a:t>
            </a:fld>
            <a:endParaRPr lang="en-US"/>
          </a:p>
        </p:txBody>
      </p:sp>
    </p:spTree>
    <p:extLst>
      <p:ext uri="{BB962C8B-B14F-4D97-AF65-F5344CB8AC3E}">
        <p14:creationId xmlns:p14="http://schemas.microsoft.com/office/powerpoint/2010/main" val="2058860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954889-EB1F-4DEC-B75F-574043749917}" type="slidenum">
              <a:rPr lang="en-US" smtClean="0"/>
              <a:t>11</a:t>
            </a:fld>
            <a:endParaRPr lang="en-US"/>
          </a:p>
        </p:txBody>
      </p:sp>
    </p:spTree>
    <p:extLst>
      <p:ext uri="{BB962C8B-B14F-4D97-AF65-F5344CB8AC3E}">
        <p14:creationId xmlns:p14="http://schemas.microsoft.com/office/powerpoint/2010/main" val="260760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12/2/2019</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773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12/2/2019</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67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12/2/2019</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634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12/2/2019</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381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12/2/2019</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94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12/2/2019</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4842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12/2/2019</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9453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12/2/2019</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011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12/2/2019</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219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12/2/2019</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71824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12/2/2019</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475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12/2/2019</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8917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8" r:id="rId10"/>
    <p:sldLayoutId id="214748372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ycharts.com/companies/WMT/gross_profit_margin" TargetMode="External"/><Relationship Id="rId7" Type="http://schemas.openxmlformats.org/officeDocument/2006/relationships/hyperlink" Target="https://finance.yahoo.com/quote/WMT/financials?p=WMT"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finance.yahoo.com/quote/TGT/balance-sheet/" TargetMode="External"/><Relationship Id="rId5" Type="http://schemas.openxmlformats.org/officeDocument/2006/relationships/hyperlink" Target="https://www.stock-analysis-on.net/NYSE/Company/Target-Corp/Financial-Statement/Statement-of-Cash-Flows" TargetMode="External"/><Relationship Id="rId4" Type="http://schemas.openxmlformats.org/officeDocument/2006/relationships/hyperlink" Target="https://www.marketwatch.com/investing/stock/wmt/financial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42ACC-C487-4AB4-A929-678AEF1A8F4A}"/>
              </a:ext>
            </a:extLst>
          </p:cNvPr>
          <p:cNvSpPr>
            <a:spLocks noGrp="1"/>
          </p:cNvSpPr>
          <p:nvPr>
            <p:ph type="ctrTitle"/>
          </p:nvPr>
        </p:nvSpPr>
        <p:spPr>
          <a:xfrm>
            <a:off x="1496423" y="734762"/>
            <a:ext cx="10058400" cy="3892168"/>
          </a:xfrm>
        </p:spPr>
        <p:txBody>
          <a:bodyPr>
            <a:normAutofit/>
          </a:bodyPr>
          <a:lstStyle/>
          <a:p>
            <a:br>
              <a:rPr lang="en-US" sz="9600"/>
            </a:br>
            <a:r>
              <a:rPr lang="en-US" sz="9600"/>
              <a:t>			    </a:t>
            </a:r>
            <a:r>
              <a:rPr lang="en-US" sz="9600" i="1"/>
              <a:t>vs </a:t>
            </a: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B86D756-4667-47F3-9927-3DEFBDE6933B}"/>
              </a:ext>
            </a:extLst>
          </p:cNvPr>
          <p:cNvSpPr>
            <a:spLocks noGrp="1"/>
          </p:cNvSpPr>
          <p:nvPr>
            <p:ph type="subTitle" idx="1"/>
          </p:nvPr>
        </p:nvSpPr>
        <p:spPr>
          <a:xfrm>
            <a:off x="1100051" y="5225240"/>
            <a:ext cx="10058400" cy="1143000"/>
          </a:xfrm>
        </p:spPr>
        <p:txBody>
          <a:bodyPr vert="horz" lIns="91440" tIns="45720" rIns="91440" bIns="45720" rtlCol="0" anchor="t">
            <a:normAutofit fontScale="77500" lnSpcReduction="20000"/>
          </a:bodyPr>
          <a:lstStyle/>
          <a:p>
            <a:r>
              <a:rPr lang="en-US">
                <a:solidFill>
                  <a:srgbClr val="FFFFFF"/>
                </a:solidFill>
              </a:rPr>
              <a:t>Where do you want your money at?</a:t>
            </a:r>
          </a:p>
          <a:p>
            <a:r>
              <a:rPr lang="en-US">
                <a:solidFill>
                  <a:srgbClr val="FFFFFF"/>
                </a:solidFill>
              </a:rPr>
              <a:t>BY Julian Sotelo, Hunter Cruz, Emily Blanchfield, Kendall Johnson, and Isabel </a:t>
            </a:r>
            <a:r>
              <a:rPr lang="en-US" err="1">
                <a:solidFill>
                  <a:srgbClr val="FFFFFF"/>
                </a:solidFill>
              </a:rPr>
              <a:t>Altero</a:t>
            </a:r>
          </a:p>
        </p:txBody>
      </p:sp>
      <p:pic>
        <p:nvPicPr>
          <p:cNvPr id="4" name="Picture 3">
            <a:extLst>
              <a:ext uri="{FF2B5EF4-FFF2-40B4-BE49-F238E27FC236}">
                <a16:creationId xmlns:a16="http://schemas.microsoft.com/office/drawing/2014/main" id="{5F011469-23D7-4722-B1AD-71A5127DF338}"/>
              </a:ext>
            </a:extLst>
          </p:cNvPr>
          <p:cNvPicPr>
            <a:picLocks noChangeAspect="1"/>
          </p:cNvPicPr>
          <p:nvPr/>
        </p:nvPicPr>
        <p:blipFill>
          <a:blip r:embed="rId2"/>
          <a:stretch>
            <a:fillRect/>
          </a:stretch>
        </p:blipFill>
        <p:spPr>
          <a:xfrm>
            <a:off x="48869" y="731838"/>
            <a:ext cx="4998899" cy="3749642"/>
          </a:xfrm>
          <a:prstGeom prst="rect">
            <a:avLst/>
          </a:prstGeom>
        </p:spPr>
      </p:pic>
      <p:pic>
        <p:nvPicPr>
          <p:cNvPr id="5" name="Picture 4">
            <a:extLst>
              <a:ext uri="{FF2B5EF4-FFF2-40B4-BE49-F238E27FC236}">
                <a16:creationId xmlns:a16="http://schemas.microsoft.com/office/drawing/2014/main" id="{3EE53394-8DD7-42FD-8743-B53C105D8EDF}"/>
              </a:ext>
            </a:extLst>
          </p:cNvPr>
          <p:cNvPicPr>
            <a:picLocks noChangeAspect="1"/>
          </p:cNvPicPr>
          <p:nvPr/>
        </p:nvPicPr>
        <p:blipFill>
          <a:blip r:embed="rId3"/>
          <a:stretch>
            <a:fillRect/>
          </a:stretch>
        </p:blipFill>
        <p:spPr>
          <a:xfrm>
            <a:off x="6542683" y="753005"/>
            <a:ext cx="5247149" cy="3702617"/>
          </a:xfrm>
          <a:prstGeom prst="rect">
            <a:avLst/>
          </a:prstGeom>
        </p:spPr>
      </p:pic>
    </p:spTree>
    <p:extLst>
      <p:ext uri="{BB962C8B-B14F-4D97-AF65-F5344CB8AC3E}">
        <p14:creationId xmlns:p14="http://schemas.microsoft.com/office/powerpoint/2010/main" val="4289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A377-9C91-47CE-986F-12FFF006F474}"/>
              </a:ext>
            </a:extLst>
          </p:cNvPr>
          <p:cNvSpPr>
            <a:spLocks noGrp="1"/>
          </p:cNvSpPr>
          <p:nvPr>
            <p:ph type="title"/>
          </p:nvPr>
        </p:nvSpPr>
        <p:spPr/>
        <p:txBody>
          <a:bodyPr/>
          <a:lstStyle/>
          <a:p>
            <a:r>
              <a:rPr lang="en-US"/>
              <a:t>Conclusion </a:t>
            </a:r>
          </a:p>
        </p:txBody>
      </p:sp>
      <p:pic>
        <p:nvPicPr>
          <p:cNvPr id="5" name="Picture 5" descr="A picture containing drawing, plate&#10;&#10;Description generated with very high confidence">
            <a:extLst>
              <a:ext uri="{FF2B5EF4-FFF2-40B4-BE49-F238E27FC236}">
                <a16:creationId xmlns:a16="http://schemas.microsoft.com/office/drawing/2014/main" id="{66989C5B-2688-411E-B866-5DB47C45CA0E}"/>
              </a:ext>
            </a:extLst>
          </p:cNvPr>
          <p:cNvPicPr>
            <a:picLocks noChangeAspect="1"/>
          </p:cNvPicPr>
          <p:nvPr/>
        </p:nvPicPr>
        <p:blipFill>
          <a:blip r:embed="rId2"/>
          <a:stretch>
            <a:fillRect/>
          </a:stretch>
        </p:blipFill>
        <p:spPr>
          <a:xfrm>
            <a:off x="913033" y="3873394"/>
            <a:ext cx="5262804" cy="2160156"/>
          </a:xfrm>
          <a:prstGeom prst="rect">
            <a:avLst/>
          </a:prstGeom>
        </p:spPr>
      </p:pic>
      <p:pic>
        <p:nvPicPr>
          <p:cNvPr id="7" name="Picture 7" descr="A picture containing drawing&#10;&#10;Description generated with very high confidence">
            <a:extLst>
              <a:ext uri="{FF2B5EF4-FFF2-40B4-BE49-F238E27FC236}">
                <a16:creationId xmlns:a16="http://schemas.microsoft.com/office/drawing/2014/main" id="{1DBD34FF-BEF6-460B-BC11-2BDC9B897ADE}"/>
              </a:ext>
            </a:extLst>
          </p:cNvPr>
          <p:cNvPicPr>
            <a:picLocks noChangeAspect="1"/>
          </p:cNvPicPr>
          <p:nvPr/>
        </p:nvPicPr>
        <p:blipFill>
          <a:blip r:embed="rId3"/>
          <a:stretch>
            <a:fillRect/>
          </a:stretch>
        </p:blipFill>
        <p:spPr>
          <a:xfrm>
            <a:off x="7216566" y="2319746"/>
            <a:ext cx="2479652" cy="3111122"/>
          </a:xfrm>
          <a:prstGeom prst="rect">
            <a:avLst/>
          </a:prstGeom>
        </p:spPr>
      </p:pic>
      <p:cxnSp>
        <p:nvCxnSpPr>
          <p:cNvPr id="12" name="Straight Arrow Connector 11">
            <a:extLst>
              <a:ext uri="{FF2B5EF4-FFF2-40B4-BE49-F238E27FC236}">
                <a16:creationId xmlns:a16="http://schemas.microsoft.com/office/drawing/2014/main" id="{F51D3B7C-96AF-4A40-AC1C-881EAF3D3085}"/>
              </a:ext>
            </a:extLst>
          </p:cNvPr>
          <p:cNvCxnSpPr/>
          <p:nvPr/>
        </p:nvCxnSpPr>
        <p:spPr>
          <a:xfrm>
            <a:off x="1775784" y="4003727"/>
            <a:ext cx="2647188" cy="237074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211FEF51-5723-4D31-9157-58D002909301}"/>
              </a:ext>
            </a:extLst>
          </p:cNvPr>
          <p:cNvCxnSpPr/>
          <p:nvPr/>
        </p:nvCxnSpPr>
        <p:spPr>
          <a:xfrm flipH="1">
            <a:off x="1616875" y="3899865"/>
            <a:ext cx="2863248" cy="2733714"/>
          </a:xfrm>
          <a:prstGeom prst="straightConnector1">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1737286-1977-4CC1-8D2D-C4FF9CA6AE9A}"/>
              </a:ext>
            </a:extLst>
          </p:cNvPr>
          <p:cNvSpPr txBox="1"/>
          <p:nvPr/>
        </p:nvSpPr>
        <p:spPr>
          <a:xfrm>
            <a:off x="1275933" y="2221480"/>
            <a:ext cx="41114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conclusion, with all the information taken into consideration, we have come to see  that Walmart is the better option compared to Target for an investor.</a:t>
            </a:r>
          </a:p>
        </p:txBody>
      </p:sp>
    </p:spTree>
    <p:extLst>
      <p:ext uri="{BB962C8B-B14F-4D97-AF65-F5344CB8AC3E}">
        <p14:creationId xmlns:p14="http://schemas.microsoft.com/office/powerpoint/2010/main" val="145482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82B5-5507-4C8F-9ED7-8F69DFE8C691}"/>
              </a:ext>
            </a:extLst>
          </p:cNvPr>
          <p:cNvSpPr>
            <a:spLocks noGrp="1"/>
          </p:cNvSpPr>
          <p:nvPr>
            <p:ph type="title"/>
          </p:nvPr>
        </p:nvSpPr>
        <p:spPr/>
        <p:txBody>
          <a:bodyPr/>
          <a:lstStyle/>
          <a:p>
            <a:r>
              <a:rPr lang="en-US"/>
              <a:t>References</a:t>
            </a:r>
          </a:p>
        </p:txBody>
      </p:sp>
      <p:sp>
        <p:nvSpPr>
          <p:cNvPr id="3" name="Rectangle 2">
            <a:extLst>
              <a:ext uri="{FF2B5EF4-FFF2-40B4-BE49-F238E27FC236}">
                <a16:creationId xmlns:a16="http://schemas.microsoft.com/office/drawing/2014/main" id="{14A25945-A654-424F-907C-F8986036A6AB}"/>
              </a:ext>
            </a:extLst>
          </p:cNvPr>
          <p:cNvSpPr/>
          <p:nvPr/>
        </p:nvSpPr>
        <p:spPr>
          <a:xfrm>
            <a:off x="273170" y="2272117"/>
            <a:ext cx="11645660" cy="3693319"/>
          </a:xfrm>
          <a:prstGeom prst="rect">
            <a:avLst/>
          </a:prstGeom>
        </p:spPr>
        <p:txBody>
          <a:bodyPr wrap="square" anchor="t">
            <a:spAutoFit/>
          </a:bodyPr>
          <a:lstStyle/>
          <a:p>
            <a:r>
              <a:rPr lang="en-US">
                <a:hlinkClick r:id="rId3"/>
              </a:rPr>
              <a:t>https://ycharts.com/companies/WMT/gross_profit_margin</a:t>
            </a:r>
            <a:r>
              <a:rPr lang="en-US"/>
              <a:t> </a:t>
            </a:r>
          </a:p>
          <a:p>
            <a:endParaRPr lang="en-US"/>
          </a:p>
          <a:p>
            <a:r>
              <a:rPr lang="en-US">
                <a:ea typeface="+mn-lt"/>
                <a:cs typeface="+mn-lt"/>
                <a:hlinkClick r:id="rId4"/>
              </a:rPr>
              <a:t>https://www.marketwatch.com/investing/stock/wmt/financials</a:t>
            </a:r>
            <a:endParaRPr lang="en-US"/>
          </a:p>
          <a:p>
            <a:endParaRPr lang="en-US"/>
          </a:p>
          <a:p>
            <a:r>
              <a:rPr lang="en-US">
                <a:ea typeface="+mn-lt"/>
                <a:cs typeface="+mn-lt"/>
                <a:hlinkClick r:id="rId5"/>
              </a:rPr>
              <a:t>https://www.stock-analysis-on.net/NYSE/Company/Target-Corp/Financial-Statement/Statement-of-Cash-Flows</a:t>
            </a:r>
            <a:endParaRPr lang="en-US"/>
          </a:p>
          <a:p>
            <a:endParaRPr lang="en-US"/>
          </a:p>
          <a:p>
            <a:r>
              <a:rPr lang="en-US">
                <a:ea typeface="+mn-lt"/>
                <a:cs typeface="+mn-lt"/>
                <a:hlinkClick r:id="rId6"/>
              </a:rPr>
              <a:t>https://finance.yahoo.com/quote/TGT/balance-sheet/</a:t>
            </a:r>
            <a:endParaRPr lang="en-US">
              <a:ea typeface="+mn-lt"/>
              <a:cs typeface="+mn-lt"/>
            </a:endParaRPr>
          </a:p>
          <a:p>
            <a:endParaRPr lang="en-US">
              <a:ea typeface="+mn-lt"/>
              <a:cs typeface="+mn-lt"/>
            </a:endParaRPr>
          </a:p>
          <a:p>
            <a:r>
              <a:rPr lang="en-US">
                <a:hlinkClick r:id="rId7"/>
              </a:rPr>
              <a:t>https://finance.yahoo.com/quote/WMT/financials?p=WMT</a:t>
            </a:r>
            <a:r>
              <a:rPr lang="en-US"/>
              <a:t> </a:t>
            </a:r>
          </a:p>
          <a:p>
            <a:endParaRPr lang="en-US"/>
          </a:p>
          <a:p>
            <a:endParaRPr lang="en-US"/>
          </a:p>
          <a:p>
            <a:endParaRPr lang="en-US"/>
          </a:p>
        </p:txBody>
      </p:sp>
    </p:spTree>
    <p:extLst>
      <p:ext uri="{BB962C8B-B14F-4D97-AF65-F5344CB8AC3E}">
        <p14:creationId xmlns:p14="http://schemas.microsoft.com/office/powerpoint/2010/main" val="239733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9CDF-11F3-44EB-9EF2-E3D587711B60}"/>
              </a:ext>
            </a:extLst>
          </p:cNvPr>
          <p:cNvSpPr>
            <a:spLocks noGrp="1"/>
          </p:cNvSpPr>
          <p:nvPr>
            <p:ph type="title"/>
          </p:nvPr>
        </p:nvSpPr>
        <p:spPr>
          <a:xfrm>
            <a:off x="1012614" y="963937"/>
            <a:ext cx="10058400" cy="699341"/>
          </a:xfrm>
        </p:spPr>
        <p:txBody>
          <a:bodyPr>
            <a:normAutofit/>
          </a:bodyPr>
          <a:lstStyle/>
          <a:p>
            <a:pPr algn="ctr"/>
            <a:r>
              <a:rPr lang="en-US" sz="4000" b="1">
                <a:latin typeface="News Gothic MT"/>
              </a:rPr>
              <a:t>Target's History </a:t>
            </a:r>
          </a:p>
        </p:txBody>
      </p:sp>
      <p:pic>
        <p:nvPicPr>
          <p:cNvPr id="4" name="Picture 4" descr="A screenshot of a cell phone&#10;&#10;Description generated with very high confidence">
            <a:extLst>
              <a:ext uri="{FF2B5EF4-FFF2-40B4-BE49-F238E27FC236}">
                <a16:creationId xmlns:a16="http://schemas.microsoft.com/office/drawing/2014/main" id="{ADD3ACEF-C3C0-4E59-8062-BD8CAD58FEC1}"/>
              </a:ext>
            </a:extLst>
          </p:cNvPr>
          <p:cNvPicPr>
            <a:picLocks noGrp="1" noChangeAspect="1"/>
          </p:cNvPicPr>
          <p:nvPr>
            <p:ph idx="1"/>
          </p:nvPr>
        </p:nvPicPr>
        <p:blipFill>
          <a:blip r:embed="rId3"/>
          <a:stretch>
            <a:fillRect/>
          </a:stretch>
        </p:blipFill>
        <p:spPr>
          <a:xfrm>
            <a:off x="658756" y="1994053"/>
            <a:ext cx="6755333" cy="4377900"/>
          </a:xfrm>
        </p:spPr>
      </p:pic>
      <p:sp>
        <p:nvSpPr>
          <p:cNvPr id="3" name="TextBox 2">
            <a:extLst>
              <a:ext uri="{FF2B5EF4-FFF2-40B4-BE49-F238E27FC236}">
                <a16:creationId xmlns:a16="http://schemas.microsoft.com/office/drawing/2014/main" id="{44B1E7D4-346D-424B-B6EE-3EB7A2C8073E}"/>
              </a:ext>
            </a:extLst>
          </p:cNvPr>
          <p:cNvSpPr txBox="1"/>
          <p:nvPr/>
        </p:nvSpPr>
        <p:spPr>
          <a:xfrm>
            <a:off x="7627257" y="2160209"/>
            <a:ext cx="38317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i="1"/>
              <a:t>As of 2018, Target has had a total revenue growth of millions at 3.6% with total sales of $74,433 million dollars</a:t>
            </a:r>
          </a:p>
          <a:p>
            <a:endParaRPr lang="en-US" i="1">
              <a:ea typeface="+mn-lt"/>
              <a:cs typeface="+mn-lt"/>
            </a:endParaRPr>
          </a:p>
          <a:p>
            <a:pPr marL="285750" indent="-285750">
              <a:buFont typeface="Arial"/>
              <a:buChar char="•"/>
            </a:pPr>
            <a:r>
              <a:rPr lang="en-US" i="1">
                <a:ea typeface="+mn-lt"/>
                <a:cs typeface="+mn-lt"/>
              </a:rPr>
              <a:t>At 2019s third quarter comparable sales grew 4.5 percent, on top of 5.1 percent last year, meaning that comparable sales have risen nearly 10 percent over the last two years.</a:t>
            </a:r>
            <a:endParaRPr lang="en-US"/>
          </a:p>
          <a:p>
            <a:endParaRPr lang="en-US"/>
          </a:p>
        </p:txBody>
      </p:sp>
    </p:spTree>
    <p:extLst>
      <p:ext uri="{BB962C8B-B14F-4D97-AF65-F5344CB8AC3E}">
        <p14:creationId xmlns:p14="http://schemas.microsoft.com/office/powerpoint/2010/main" val="357640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7ED6-7D97-4E93-8DD6-6AD62EBEF908}"/>
              </a:ext>
            </a:extLst>
          </p:cNvPr>
          <p:cNvSpPr>
            <a:spLocks noGrp="1"/>
          </p:cNvSpPr>
          <p:nvPr>
            <p:ph type="title"/>
          </p:nvPr>
        </p:nvSpPr>
        <p:spPr>
          <a:xfrm>
            <a:off x="1097280" y="1038019"/>
            <a:ext cx="10058400" cy="678175"/>
          </a:xfrm>
        </p:spPr>
        <p:txBody>
          <a:bodyPr>
            <a:normAutofit fontScale="90000"/>
          </a:bodyPr>
          <a:lstStyle/>
          <a:p>
            <a:pPr algn="ctr"/>
            <a:r>
              <a:rPr lang="en-US" b="1">
                <a:latin typeface="News Gothic MT"/>
              </a:rPr>
              <a:t>Walmart's History</a:t>
            </a:r>
          </a:p>
        </p:txBody>
      </p:sp>
      <p:pic>
        <p:nvPicPr>
          <p:cNvPr id="4" name="Picture 4" descr="A screenshot of a cell phone&#10;&#10;Description generated with very high confidence">
            <a:extLst>
              <a:ext uri="{FF2B5EF4-FFF2-40B4-BE49-F238E27FC236}">
                <a16:creationId xmlns:a16="http://schemas.microsoft.com/office/drawing/2014/main" id="{A02BD539-A866-4236-8541-AB4C8ADB7606}"/>
              </a:ext>
            </a:extLst>
          </p:cNvPr>
          <p:cNvPicPr>
            <a:picLocks noGrp="1" noChangeAspect="1"/>
          </p:cNvPicPr>
          <p:nvPr>
            <p:ph idx="1"/>
          </p:nvPr>
        </p:nvPicPr>
        <p:blipFill>
          <a:blip r:embed="rId2"/>
          <a:stretch>
            <a:fillRect/>
          </a:stretch>
        </p:blipFill>
        <p:spPr>
          <a:xfrm>
            <a:off x="580887" y="2056206"/>
            <a:ext cx="7069668" cy="4106334"/>
          </a:xfrm>
        </p:spPr>
      </p:pic>
      <p:sp>
        <p:nvSpPr>
          <p:cNvPr id="3" name="TextBox 2">
            <a:extLst>
              <a:ext uri="{FF2B5EF4-FFF2-40B4-BE49-F238E27FC236}">
                <a16:creationId xmlns:a16="http://schemas.microsoft.com/office/drawing/2014/main" id="{EE557D62-375C-4BC0-9A20-C037428ABFC3}"/>
              </a:ext>
            </a:extLst>
          </p:cNvPr>
          <p:cNvSpPr txBox="1"/>
          <p:nvPr/>
        </p:nvSpPr>
        <p:spPr>
          <a:xfrm>
            <a:off x="7835901" y="2311400"/>
            <a:ext cx="3505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i="1"/>
              <a:t>As of 2018, Walmart delivered the highest comp sales growth in nine years and U.S ecommerce sales grew 44%. </a:t>
            </a:r>
          </a:p>
          <a:p>
            <a:endParaRPr lang="en-US" i="1"/>
          </a:p>
          <a:p>
            <a:pPr marL="285750" indent="-285750">
              <a:buFont typeface="Arial"/>
              <a:buChar char="•"/>
            </a:pPr>
            <a:r>
              <a:rPr lang="en-US" i="1"/>
              <a:t>At 2019s third quarter, </a:t>
            </a:r>
            <a:r>
              <a:rPr lang="en-US" i="1">
                <a:ea typeface="+mn-lt"/>
                <a:cs typeface="+mn-lt"/>
              </a:rPr>
              <a:t>Total revenue was $128.0 billion, an increase of $3.1 billion, or 2.5%. </a:t>
            </a:r>
            <a:endParaRPr lang="en-US" i="1"/>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366292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FAB-4BA0-4F99-9423-031DFA46EE2B}"/>
              </a:ext>
            </a:extLst>
          </p:cNvPr>
          <p:cNvSpPr>
            <a:spLocks noGrp="1"/>
          </p:cNvSpPr>
          <p:nvPr>
            <p:ph type="title"/>
          </p:nvPr>
        </p:nvSpPr>
        <p:spPr>
          <a:xfrm>
            <a:off x="624913" y="286604"/>
            <a:ext cx="10530768" cy="585594"/>
          </a:xfrm>
        </p:spPr>
        <p:txBody>
          <a:bodyPr>
            <a:normAutofit/>
          </a:bodyPr>
          <a:lstStyle/>
          <a:p>
            <a:r>
              <a:rPr lang="en-US" sz="3200" b="1">
                <a:latin typeface="News Gothic MT"/>
                <a:cs typeface="Arial"/>
              </a:rPr>
              <a:t>Target Income Statement</a:t>
            </a:r>
          </a:p>
        </p:txBody>
      </p:sp>
      <p:sp>
        <p:nvSpPr>
          <p:cNvPr id="3" name="Content Placeholder 2">
            <a:extLst>
              <a:ext uri="{FF2B5EF4-FFF2-40B4-BE49-F238E27FC236}">
                <a16:creationId xmlns:a16="http://schemas.microsoft.com/office/drawing/2014/main" id="{FF43CCD6-BDF9-4E9D-9542-1DCE3AE80D88}"/>
              </a:ext>
            </a:extLst>
          </p:cNvPr>
          <p:cNvSpPr>
            <a:spLocks noGrp="1"/>
          </p:cNvSpPr>
          <p:nvPr>
            <p:ph idx="1"/>
          </p:nvPr>
        </p:nvSpPr>
        <p:spPr>
          <a:xfrm>
            <a:off x="624912" y="2108201"/>
            <a:ext cx="10530768" cy="4463195"/>
          </a:xfrm>
        </p:spPr>
        <p:txBody>
          <a:bodyPr vert="horz" lIns="0" tIns="45720" rIns="0" bIns="45720" rtlCol="0" anchor="t">
            <a:normAutofit/>
          </a:bodyPr>
          <a:lstStyle/>
          <a:p>
            <a:pPr marL="0" indent="0">
              <a:buNone/>
            </a:pPr>
            <a:endParaRPr lang="en-US"/>
          </a:p>
          <a:p>
            <a:pPr marL="0" indent="0">
              <a:buNone/>
            </a:pPr>
            <a:r>
              <a:rPr lang="en-US" sz="3200" b="1">
                <a:latin typeface="News Gothic MT"/>
                <a:cs typeface="Arial"/>
              </a:rPr>
              <a:t>Walmart Income Statement</a:t>
            </a:r>
          </a:p>
          <a:p>
            <a:pPr marL="0" indent="0">
              <a:buNone/>
            </a:pPr>
            <a:endParaRPr lang="en-US" sz="3200">
              <a:latin typeface="Arial" panose="020B0604020202020204" pitchFamily="34" charset="0"/>
              <a:cs typeface="Arial" panose="020B0604020202020204" pitchFamily="34" charset="0"/>
            </a:endParaRPr>
          </a:p>
          <a:p>
            <a:pPr marL="0" indent="0">
              <a:buNone/>
            </a:pPr>
            <a:endParaRPr lang="en-US"/>
          </a:p>
          <a:p>
            <a:pPr marL="0" indent="0">
              <a:buNone/>
            </a:pPr>
            <a:endParaRPr lang="en-US"/>
          </a:p>
          <a:p>
            <a:pPr marL="0" indent="0">
              <a:buNone/>
            </a:pPr>
            <a:endParaRPr lang="en-US"/>
          </a:p>
          <a:p>
            <a:pPr marL="0" indent="0">
              <a:buNone/>
            </a:pPr>
            <a:endParaRPr lang="en-US"/>
          </a:p>
        </p:txBody>
      </p:sp>
      <p:graphicFrame>
        <p:nvGraphicFramePr>
          <p:cNvPr id="10" name="Table 10">
            <a:extLst>
              <a:ext uri="{FF2B5EF4-FFF2-40B4-BE49-F238E27FC236}">
                <a16:creationId xmlns:a16="http://schemas.microsoft.com/office/drawing/2014/main" id="{6A0E9774-84D7-4611-8740-9CDE951D156E}"/>
              </a:ext>
            </a:extLst>
          </p:cNvPr>
          <p:cNvGraphicFramePr>
            <a:graphicFrameLocks noGrp="1"/>
          </p:cNvGraphicFramePr>
          <p:nvPr>
            <p:extLst>
              <p:ext uri="{D42A27DB-BD31-4B8C-83A1-F6EECF244321}">
                <p14:modId xmlns:p14="http://schemas.microsoft.com/office/powerpoint/2010/main" val="3864400029"/>
              </p:ext>
            </p:extLst>
          </p:nvPr>
        </p:nvGraphicFramePr>
        <p:xfrm>
          <a:off x="624912" y="872198"/>
          <a:ext cx="10769915" cy="1814730"/>
        </p:xfrm>
        <a:graphic>
          <a:graphicData uri="http://schemas.openxmlformats.org/drawingml/2006/table">
            <a:tbl>
              <a:tblPr firstRow="1" bandRow="1">
                <a:tableStyleId>{5C22544A-7EE6-4342-B048-85BDC9FD1C3A}</a:tableStyleId>
              </a:tblPr>
              <a:tblGrid>
                <a:gridCol w="2153983">
                  <a:extLst>
                    <a:ext uri="{9D8B030D-6E8A-4147-A177-3AD203B41FA5}">
                      <a16:colId xmlns:a16="http://schemas.microsoft.com/office/drawing/2014/main" val="4165447395"/>
                    </a:ext>
                  </a:extLst>
                </a:gridCol>
                <a:gridCol w="2153983">
                  <a:extLst>
                    <a:ext uri="{9D8B030D-6E8A-4147-A177-3AD203B41FA5}">
                      <a16:colId xmlns:a16="http://schemas.microsoft.com/office/drawing/2014/main" val="122330422"/>
                    </a:ext>
                  </a:extLst>
                </a:gridCol>
                <a:gridCol w="2153983">
                  <a:extLst>
                    <a:ext uri="{9D8B030D-6E8A-4147-A177-3AD203B41FA5}">
                      <a16:colId xmlns:a16="http://schemas.microsoft.com/office/drawing/2014/main" val="963115528"/>
                    </a:ext>
                  </a:extLst>
                </a:gridCol>
                <a:gridCol w="2153983">
                  <a:extLst>
                    <a:ext uri="{9D8B030D-6E8A-4147-A177-3AD203B41FA5}">
                      <a16:colId xmlns:a16="http://schemas.microsoft.com/office/drawing/2014/main" val="4079244472"/>
                    </a:ext>
                  </a:extLst>
                </a:gridCol>
                <a:gridCol w="2153983">
                  <a:extLst>
                    <a:ext uri="{9D8B030D-6E8A-4147-A177-3AD203B41FA5}">
                      <a16:colId xmlns:a16="http://schemas.microsoft.com/office/drawing/2014/main" val="4227848160"/>
                    </a:ext>
                  </a:extLst>
                </a:gridCol>
              </a:tblGrid>
              <a:tr h="388578">
                <a:tc>
                  <a:txBody>
                    <a:bodyPr/>
                    <a:lstStyle/>
                    <a:p>
                      <a:r>
                        <a:rPr lang="en-US"/>
                        <a:t>Breakdown</a:t>
                      </a:r>
                    </a:p>
                  </a:txBody>
                  <a:tcPr/>
                </a:tc>
                <a:tc>
                  <a:txBody>
                    <a:bodyPr/>
                    <a:lstStyle/>
                    <a:p>
                      <a:r>
                        <a:rPr lang="en-US"/>
                        <a:t>TTM</a:t>
                      </a:r>
                    </a:p>
                  </a:txBody>
                  <a:tcPr/>
                </a:tc>
                <a:tc>
                  <a:txBody>
                    <a:bodyPr/>
                    <a:lstStyle/>
                    <a:p>
                      <a:r>
                        <a:rPr lang="en-US"/>
                        <a:t>1/31/2019</a:t>
                      </a:r>
                    </a:p>
                  </a:txBody>
                  <a:tcPr/>
                </a:tc>
                <a:tc>
                  <a:txBody>
                    <a:bodyPr/>
                    <a:lstStyle/>
                    <a:p>
                      <a:r>
                        <a:rPr lang="en-US"/>
                        <a:t>1/31/2018</a:t>
                      </a:r>
                    </a:p>
                  </a:txBody>
                  <a:tcPr/>
                </a:tc>
                <a:tc>
                  <a:txBody>
                    <a:bodyPr/>
                    <a:lstStyle/>
                    <a:p>
                      <a:r>
                        <a:rPr lang="en-US"/>
                        <a:t>1/31/2017</a:t>
                      </a:r>
                    </a:p>
                  </a:txBody>
                  <a:tcPr/>
                </a:tc>
                <a:extLst>
                  <a:ext uri="{0D108BD9-81ED-4DB2-BD59-A6C34878D82A}">
                    <a16:rowId xmlns:a16="http://schemas.microsoft.com/office/drawing/2014/main" val="250910766"/>
                  </a:ext>
                </a:extLst>
              </a:tr>
              <a:tr h="518787">
                <a:tc>
                  <a:txBody>
                    <a:bodyPr/>
                    <a:lstStyle/>
                    <a:p>
                      <a:r>
                        <a:rPr lang="en-US" b="1"/>
                        <a:t>Total Revenue</a:t>
                      </a:r>
                    </a:p>
                  </a:txBody>
                  <a:tcPr/>
                </a:tc>
                <a:tc>
                  <a:txBody>
                    <a:bodyPr/>
                    <a:lstStyle/>
                    <a:p>
                      <a:r>
                        <a:rPr lang="en-US"/>
                        <a:t>$77,690,000</a:t>
                      </a:r>
                    </a:p>
                  </a:txBody>
                  <a:tcPr/>
                </a:tc>
                <a:tc>
                  <a:txBody>
                    <a:bodyPr/>
                    <a:lstStyle/>
                    <a:p>
                      <a:r>
                        <a:rPr lang="en-US"/>
                        <a:t>$75,356,000</a:t>
                      </a:r>
                    </a:p>
                  </a:txBody>
                  <a:tcPr/>
                </a:tc>
                <a:tc>
                  <a:txBody>
                    <a:bodyPr/>
                    <a:lstStyle/>
                    <a:p>
                      <a:r>
                        <a:rPr lang="en-US"/>
                        <a:t>$72,714,000</a:t>
                      </a:r>
                    </a:p>
                  </a:txBody>
                  <a:tcPr/>
                </a:tc>
                <a:tc>
                  <a:txBody>
                    <a:bodyPr/>
                    <a:lstStyle/>
                    <a:p>
                      <a:r>
                        <a:rPr lang="en-US"/>
                        <a:t>$69,495,000</a:t>
                      </a:r>
                    </a:p>
                  </a:txBody>
                  <a:tcPr/>
                </a:tc>
                <a:extLst>
                  <a:ext uri="{0D108BD9-81ED-4DB2-BD59-A6C34878D82A}">
                    <a16:rowId xmlns:a16="http://schemas.microsoft.com/office/drawing/2014/main" val="1159915253"/>
                  </a:ext>
                </a:extLst>
              </a:tr>
              <a:tr h="518787">
                <a:tc>
                  <a:txBody>
                    <a:bodyPr/>
                    <a:lstStyle/>
                    <a:p>
                      <a:r>
                        <a:rPr lang="en-US" b="1"/>
                        <a:t>Cost of Revenue</a:t>
                      </a:r>
                    </a:p>
                  </a:txBody>
                  <a:tcPr/>
                </a:tc>
                <a:tc>
                  <a:txBody>
                    <a:bodyPr/>
                    <a:lstStyle/>
                    <a:p>
                      <a:r>
                        <a:rPr lang="en-US"/>
                        <a:t>$54,707,000</a:t>
                      </a:r>
                    </a:p>
                  </a:txBody>
                  <a:tcPr/>
                </a:tc>
                <a:tc>
                  <a:txBody>
                    <a:bodyPr/>
                    <a:lstStyle/>
                    <a:p>
                      <a:r>
                        <a:rPr lang="en-US"/>
                        <a:t>$53,299,000</a:t>
                      </a:r>
                    </a:p>
                  </a:txBody>
                  <a:tcPr/>
                </a:tc>
                <a:tc>
                  <a:txBody>
                    <a:bodyPr/>
                    <a:lstStyle/>
                    <a:p>
                      <a:r>
                        <a:rPr lang="en-US"/>
                        <a:t>$51,125,000</a:t>
                      </a:r>
                    </a:p>
                  </a:txBody>
                  <a:tcPr/>
                </a:tc>
                <a:tc>
                  <a:txBody>
                    <a:bodyPr/>
                    <a:lstStyle/>
                    <a:p>
                      <a:r>
                        <a:rPr lang="en-US"/>
                        <a:t>$51,997,000</a:t>
                      </a:r>
                    </a:p>
                  </a:txBody>
                  <a:tcPr/>
                </a:tc>
                <a:extLst>
                  <a:ext uri="{0D108BD9-81ED-4DB2-BD59-A6C34878D82A}">
                    <a16:rowId xmlns:a16="http://schemas.microsoft.com/office/drawing/2014/main" val="3157413941"/>
                  </a:ext>
                </a:extLst>
              </a:tr>
              <a:tr h="388578">
                <a:tc>
                  <a:txBody>
                    <a:bodyPr/>
                    <a:lstStyle/>
                    <a:p>
                      <a:r>
                        <a:rPr lang="en-US" b="1"/>
                        <a:t>Gross Profit</a:t>
                      </a:r>
                    </a:p>
                  </a:txBody>
                  <a:tcPr/>
                </a:tc>
                <a:tc>
                  <a:txBody>
                    <a:bodyPr/>
                    <a:lstStyle/>
                    <a:p>
                      <a:r>
                        <a:rPr lang="en-US"/>
                        <a:t>$22,983,000</a:t>
                      </a:r>
                    </a:p>
                  </a:txBody>
                  <a:tcPr/>
                </a:tc>
                <a:tc>
                  <a:txBody>
                    <a:bodyPr/>
                    <a:lstStyle/>
                    <a:p>
                      <a:r>
                        <a:rPr lang="en-US"/>
                        <a:t>$22,057,000</a:t>
                      </a:r>
                    </a:p>
                  </a:txBody>
                  <a:tcPr/>
                </a:tc>
                <a:tc>
                  <a:txBody>
                    <a:bodyPr/>
                    <a:lstStyle/>
                    <a:p>
                      <a:r>
                        <a:rPr lang="en-US"/>
                        <a:t>$21,589,000</a:t>
                      </a:r>
                    </a:p>
                  </a:txBody>
                  <a:tcPr/>
                </a:tc>
                <a:tc>
                  <a:txBody>
                    <a:bodyPr/>
                    <a:lstStyle/>
                    <a:p>
                      <a:r>
                        <a:rPr lang="en-US"/>
                        <a:t>$21,788,000</a:t>
                      </a:r>
                    </a:p>
                  </a:txBody>
                  <a:tcPr/>
                </a:tc>
                <a:extLst>
                  <a:ext uri="{0D108BD9-81ED-4DB2-BD59-A6C34878D82A}">
                    <a16:rowId xmlns:a16="http://schemas.microsoft.com/office/drawing/2014/main" val="4121391599"/>
                  </a:ext>
                </a:extLst>
              </a:tr>
            </a:tbl>
          </a:graphicData>
        </a:graphic>
      </p:graphicFrame>
      <p:graphicFrame>
        <p:nvGraphicFramePr>
          <p:cNvPr id="13" name="Table 13">
            <a:extLst>
              <a:ext uri="{FF2B5EF4-FFF2-40B4-BE49-F238E27FC236}">
                <a16:creationId xmlns:a16="http://schemas.microsoft.com/office/drawing/2014/main" id="{95C4189F-91C0-4120-8C43-1AD0E578F573}"/>
              </a:ext>
            </a:extLst>
          </p:cNvPr>
          <p:cNvGraphicFramePr>
            <a:graphicFrameLocks noGrp="1"/>
          </p:cNvGraphicFramePr>
          <p:nvPr>
            <p:extLst>
              <p:ext uri="{D42A27DB-BD31-4B8C-83A1-F6EECF244321}">
                <p14:modId xmlns:p14="http://schemas.microsoft.com/office/powerpoint/2010/main" val="4090334964"/>
              </p:ext>
            </p:extLst>
          </p:nvPr>
        </p:nvGraphicFramePr>
        <p:xfrm>
          <a:off x="624912" y="3282668"/>
          <a:ext cx="10769915" cy="2189664"/>
        </p:xfrm>
        <a:graphic>
          <a:graphicData uri="http://schemas.openxmlformats.org/drawingml/2006/table">
            <a:tbl>
              <a:tblPr firstRow="1" bandRow="1">
                <a:tableStyleId>{5C22544A-7EE6-4342-B048-85BDC9FD1C3A}</a:tableStyleId>
              </a:tblPr>
              <a:tblGrid>
                <a:gridCol w="2153983">
                  <a:extLst>
                    <a:ext uri="{9D8B030D-6E8A-4147-A177-3AD203B41FA5}">
                      <a16:colId xmlns:a16="http://schemas.microsoft.com/office/drawing/2014/main" val="3154709608"/>
                    </a:ext>
                  </a:extLst>
                </a:gridCol>
                <a:gridCol w="2153983">
                  <a:extLst>
                    <a:ext uri="{9D8B030D-6E8A-4147-A177-3AD203B41FA5}">
                      <a16:colId xmlns:a16="http://schemas.microsoft.com/office/drawing/2014/main" val="3010894650"/>
                    </a:ext>
                  </a:extLst>
                </a:gridCol>
                <a:gridCol w="2153983">
                  <a:extLst>
                    <a:ext uri="{9D8B030D-6E8A-4147-A177-3AD203B41FA5}">
                      <a16:colId xmlns:a16="http://schemas.microsoft.com/office/drawing/2014/main" val="2292979181"/>
                    </a:ext>
                  </a:extLst>
                </a:gridCol>
                <a:gridCol w="2153983">
                  <a:extLst>
                    <a:ext uri="{9D8B030D-6E8A-4147-A177-3AD203B41FA5}">
                      <a16:colId xmlns:a16="http://schemas.microsoft.com/office/drawing/2014/main" val="266830899"/>
                    </a:ext>
                  </a:extLst>
                </a:gridCol>
                <a:gridCol w="2153983">
                  <a:extLst>
                    <a:ext uri="{9D8B030D-6E8A-4147-A177-3AD203B41FA5}">
                      <a16:colId xmlns:a16="http://schemas.microsoft.com/office/drawing/2014/main" val="2501103622"/>
                    </a:ext>
                  </a:extLst>
                </a:gridCol>
              </a:tblGrid>
              <a:tr h="547416">
                <a:tc>
                  <a:txBody>
                    <a:bodyPr/>
                    <a:lstStyle/>
                    <a:p>
                      <a:r>
                        <a:rPr lang="en-US"/>
                        <a:t>Breakdown</a:t>
                      </a:r>
                    </a:p>
                  </a:txBody>
                  <a:tcPr/>
                </a:tc>
                <a:tc>
                  <a:txBody>
                    <a:bodyPr/>
                    <a:lstStyle/>
                    <a:p>
                      <a:r>
                        <a:rPr lang="en-US"/>
                        <a:t>TTM</a:t>
                      </a:r>
                    </a:p>
                  </a:txBody>
                  <a:tcPr/>
                </a:tc>
                <a:tc>
                  <a:txBody>
                    <a:bodyPr/>
                    <a:lstStyle/>
                    <a:p>
                      <a:r>
                        <a:rPr lang="en-US"/>
                        <a:t>1/31/2019</a:t>
                      </a:r>
                    </a:p>
                  </a:txBody>
                  <a:tcPr/>
                </a:tc>
                <a:tc>
                  <a:txBody>
                    <a:bodyPr/>
                    <a:lstStyle/>
                    <a:p>
                      <a:r>
                        <a:rPr lang="en-US"/>
                        <a:t>1/31/2018</a:t>
                      </a:r>
                    </a:p>
                  </a:txBody>
                  <a:tcPr/>
                </a:tc>
                <a:tc>
                  <a:txBody>
                    <a:bodyPr/>
                    <a:lstStyle/>
                    <a:p>
                      <a:r>
                        <a:rPr lang="en-US"/>
                        <a:t>1/31/2017</a:t>
                      </a:r>
                    </a:p>
                  </a:txBody>
                  <a:tcPr/>
                </a:tc>
                <a:extLst>
                  <a:ext uri="{0D108BD9-81ED-4DB2-BD59-A6C34878D82A}">
                    <a16:rowId xmlns:a16="http://schemas.microsoft.com/office/drawing/2014/main" val="2111946648"/>
                  </a:ext>
                </a:extLst>
              </a:tr>
              <a:tr h="547416">
                <a:tc>
                  <a:txBody>
                    <a:bodyPr/>
                    <a:lstStyle/>
                    <a:p>
                      <a:r>
                        <a:rPr lang="en-US" b="1"/>
                        <a:t>Total Revenue</a:t>
                      </a:r>
                    </a:p>
                  </a:txBody>
                  <a:tcPr/>
                </a:tc>
                <a:tc>
                  <a:txBody>
                    <a:bodyPr/>
                    <a:lstStyle/>
                    <a:p>
                      <a:r>
                        <a:rPr lang="en-US"/>
                        <a:t>$521,086,000</a:t>
                      </a:r>
                    </a:p>
                  </a:txBody>
                  <a:tcPr/>
                </a:tc>
                <a:tc>
                  <a:txBody>
                    <a:bodyPr/>
                    <a:lstStyle/>
                    <a:p>
                      <a:r>
                        <a:rPr lang="en-US"/>
                        <a:t>$514,405,000</a:t>
                      </a:r>
                    </a:p>
                  </a:txBody>
                  <a:tcPr/>
                </a:tc>
                <a:tc>
                  <a:txBody>
                    <a:bodyPr/>
                    <a:lstStyle/>
                    <a:p>
                      <a:r>
                        <a:rPr lang="en-US"/>
                        <a:t>$500,343,000</a:t>
                      </a:r>
                    </a:p>
                  </a:txBody>
                  <a:tcPr/>
                </a:tc>
                <a:tc>
                  <a:txBody>
                    <a:bodyPr/>
                    <a:lstStyle/>
                    <a:p>
                      <a:r>
                        <a:rPr lang="en-US"/>
                        <a:t>$485,873,000</a:t>
                      </a:r>
                    </a:p>
                  </a:txBody>
                  <a:tcPr/>
                </a:tc>
                <a:extLst>
                  <a:ext uri="{0D108BD9-81ED-4DB2-BD59-A6C34878D82A}">
                    <a16:rowId xmlns:a16="http://schemas.microsoft.com/office/drawing/2014/main" val="1272864717"/>
                  </a:ext>
                </a:extLst>
              </a:tr>
              <a:tr h="547416">
                <a:tc>
                  <a:txBody>
                    <a:bodyPr/>
                    <a:lstStyle/>
                    <a:p>
                      <a:r>
                        <a:rPr lang="en-US" b="1"/>
                        <a:t>Cost of Revenue</a:t>
                      </a:r>
                    </a:p>
                  </a:txBody>
                  <a:tcPr/>
                </a:tc>
                <a:tc>
                  <a:txBody>
                    <a:bodyPr/>
                    <a:lstStyle/>
                    <a:p>
                      <a:r>
                        <a:rPr lang="en-US"/>
                        <a:t>$391,764,000</a:t>
                      </a:r>
                    </a:p>
                  </a:txBody>
                  <a:tcPr/>
                </a:tc>
                <a:tc>
                  <a:txBody>
                    <a:bodyPr/>
                    <a:lstStyle/>
                    <a:p>
                      <a:r>
                        <a:rPr lang="en-US"/>
                        <a:t>$385,301,000</a:t>
                      </a:r>
                    </a:p>
                  </a:txBody>
                  <a:tcPr/>
                </a:tc>
                <a:tc>
                  <a:txBody>
                    <a:bodyPr/>
                    <a:lstStyle/>
                    <a:p>
                      <a:r>
                        <a:rPr lang="en-US"/>
                        <a:t>$373,396,000</a:t>
                      </a:r>
                    </a:p>
                  </a:txBody>
                  <a:tcPr/>
                </a:tc>
                <a:tc>
                  <a:txBody>
                    <a:bodyPr/>
                    <a:lstStyle/>
                    <a:p>
                      <a:r>
                        <a:rPr lang="en-US"/>
                        <a:t>$361,256,000</a:t>
                      </a:r>
                    </a:p>
                  </a:txBody>
                  <a:tcPr/>
                </a:tc>
                <a:extLst>
                  <a:ext uri="{0D108BD9-81ED-4DB2-BD59-A6C34878D82A}">
                    <a16:rowId xmlns:a16="http://schemas.microsoft.com/office/drawing/2014/main" val="3408474130"/>
                  </a:ext>
                </a:extLst>
              </a:tr>
              <a:tr h="547416">
                <a:tc>
                  <a:txBody>
                    <a:bodyPr/>
                    <a:lstStyle/>
                    <a:p>
                      <a:r>
                        <a:rPr lang="en-US" b="1"/>
                        <a:t>Gross Profit</a:t>
                      </a:r>
                    </a:p>
                  </a:txBody>
                  <a:tcPr/>
                </a:tc>
                <a:tc>
                  <a:txBody>
                    <a:bodyPr/>
                    <a:lstStyle/>
                    <a:p>
                      <a:r>
                        <a:rPr lang="en-US"/>
                        <a:t>$129,322,000</a:t>
                      </a:r>
                    </a:p>
                  </a:txBody>
                  <a:tcPr/>
                </a:tc>
                <a:tc>
                  <a:txBody>
                    <a:bodyPr/>
                    <a:lstStyle/>
                    <a:p>
                      <a:r>
                        <a:rPr lang="en-US"/>
                        <a:t>$129,104,000</a:t>
                      </a:r>
                    </a:p>
                  </a:txBody>
                  <a:tcPr/>
                </a:tc>
                <a:tc>
                  <a:txBody>
                    <a:bodyPr/>
                    <a:lstStyle/>
                    <a:p>
                      <a:r>
                        <a:rPr lang="en-US"/>
                        <a:t>$126,947,000</a:t>
                      </a:r>
                    </a:p>
                  </a:txBody>
                  <a:tcPr/>
                </a:tc>
                <a:tc>
                  <a:txBody>
                    <a:bodyPr/>
                    <a:lstStyle/>
                    <a:p>
                      <a:r>
                        <a:rPr lang="en-US"/>
                        <a:t>$124,617,000</a:t>
                      </a:r>
                    </a:p>
                  </a:txBody>
                  <a:tcPr/>
                </a:tc>
                <a:extLst>
                  <a:ext uri="{0D108BD9-81ED-4DB2-BD59-A6C34878D82A}">
                    <a16:rowId xmlns:a16="http://schemas.microsoft.com/office/drawing/2014/main" val="2862515445"/>
                  </a:ext>
                </a:extLst>
              </a:tr>
            </a:tbl>
          </a:graphicData>
        </a:graphic>
      </p:graphicFrame>
    </p:spTree>
    <p:extLst>
      <p:ext uri="{BB962C8B-B14F-4D97-AF65-F5344CB8AC3E}">
        <p14:creationId xmlns:p14="http://schemas.microsoft.com/office/powerpoint/2010/main" val="138390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4A82-47E6-4289-BF0C-12681790CAD5}"/>
              </a:ext>
            </a:extLst>
          </p:cNvPr>
          <p:cNvSpPr>
            <a:spLocks noGrp="1"/>
          </p:cNvSpPr>
          <p:nvPr>
            <p:ph type="title"/>
          </p:nvPr>
        </p:nvSpPr>
        <p:spPr>
          <a:xfrm>
            <a:off x="1097280" y="286604"/>
            <a:ext cx="10058400" cy="611173"/>
          </a:xfrm>
        </p:spPr>
        <p:txBody>
          <a:bodyPr>
            <a:normAutofit fontScale="90000"/>
          </a:bodyPr>
          <a:lstStyle/>
          <a:p>
            <a:pPr algn="ctr"/>
            <a:br>
              <a:rPr lang="en-US" b="1">
                <a:latin typeface="News Gothic MT"/>
              </a:rPr>
            </a:br>
            <a:br>
              <a:rPr lang="en-US" b="1">
                <a:latin typeface="News Gothic MT"/>
              </a:rPr>
            </a:br>
            <a:br>
              <a:rPr lang="en-US" b="1">
                <a:latin typeface="News Gothic MT"/>
              </a:rPr>
            </a:br>
            <a:br>
              <a:rPr lang="en-US" b="1">
                <a:latin typeface="News Gothic MT"/>
              </a:rPr>
            </a:br>
            <a:br>
              <a:rPr lang="en-US" b="1">
                <a:latin typeface="News Gothic MT"/>
              </a:rPr>
            </a:br>
            <a:br>
              <a:rPr lang="en-US" b="1">
                <a:latin typeface="News Gothic MT"/>
              </a:rPr>
            </a:br>
            <a:br>
              <a:rPr lang="en-US" b="1">
                <a:latin typeface="News Gothic MT"/>
              </a:rPr>
            </a:br>
            <a:r>
              <a:rPr lang="en-US" sz="3200">
                <a:latin typeface="Arial"/>
                <a:cs typeface="Arial"/>
              </a:rPr>
              <a:t>Walmart (top) and Target (bottom) Net Incomes</a:t>
            </a:r>
            <a:endParaRPr lang="en-US">
              <a:latin typeface="Arial"/>
              <a:cs typeface="Arial"/>
            </a:endParaRPr>
          </a:p>
        </p:txBody>
      </p:sp>
      <p:sp>
        <p:nvSpPr>
          <p:cNvPr id="5" name="TextBox 4">
            <a:extLst>
              <a:ext uri="{FF2B5EF4-FFF2-40B4-BE49-F238E27FC236}">
                <a16:creationId xmlns:a16="http://schemas.microsoft.com/office/drawing/2014/main" id="{1ACB8B58-D55C-442F-AE6F-0B88A19FF5C2}"/>
              </a:ext>
            </a:extLst>
          </p:cNvPr>
          <p:cNvSpPr txBox="1"/>
          <p:nvPr/>
        </p:nvSpPr>
        <p:spPr>
          <a:xfrm>
            <a:off x="3238698" y="2010542"/>
            <a:ext cx="5569870" cy="2062103"/>
          </a:xfrm>
          <a:prstGeom prst="rect">
            <a:avLst/>
          </a:prstGeom>
          <a:noFill/>
        </p:spPr>
        <p:txBody>
          <a:bodyPr wrap="square" rtlCol="0" anchor="t">
            <a:spAutoFit/>
          </a:bodyPr>
          <a:lstStyle/>
          <a:p>
            <a:endParaRPr lang="en-US"/>
          </a:p>
          <a:p>
            <a:endParaRPr lang="en-US"/>
          </a:p>
          <a:p>
            <a:endParaRPr lang="en-US"/>
          </a:p>
          <a:p>
            <a:endParaRPr lang="en-US"/>
          </a:p>
          <a:p>
            <a:endParaRPr lang="en-US" sz="3600">
              <a:latin typeface="Arial"/>
              <a:cs typeface="Arial"/>
            </a:endParaRPr>
          </a:p>
          <a:p>
            <a:endParaRPr lang="en-US" sz="2000" b="1">
              <a:latin typeface="Arial"/>
              <a:cs typeface="Arial"/>
            </a:endParaRPr>
          </a:p>
        </p:txBody>
      </p:sp>
      <p:graphicFrame>
        <p:nvGraphicFramePr>
          <p:cNvPr id="6" name="Table 6">
            <a:extLst>
              <a:ext uri="{FF2B5EF4-FFF2-40B4-BE49-F238E27FC236}">
                <a16:creationId xmlns:a16="http://schemas.microsoft.com/office/drawing/2014/main" id="{FB32BD1E-5318-48FB-91B3-A1D47AF22587}"/>
              </a:ext>
            </a:extLst>
          </p:cNvPr>
          <p:cNvGraphicFramePr>
            <a:graphicFrameLocks noGrp="1"/>
          </p:cNvGraphicFramePr>
          <p:nvPr>
            <p:ph idx="1"/>
            <p:extLst>
              <p:ext uri="{D42A27DB-BD31-4B8C-83A1-F6EECF244321}">
                <p14:modId xmlns:p14="http://schemas.microsoft.com/office/powerpoint/2010/main" val="3706178799"/>
              </p:ext>
            </p:extLst>
          </p:nvPr>
        </p:nvGraphicFramePr>
        <p:xfrm>
          <a:off x="1096027" y="908136"/>
          <a:ext cx="10177536" cy="2643225"/>
        </p:xfrm>
        <a:graphic>
          <a:graphicData uri="http://schemas.openxmlformats.org/drawingml/2006/table">
            <a:tbl>
              <a:tblPr firstRow="1" bandRow="1">
                <a:tableStyleId>{5C22544A-7EE6-4342-B048-85BDC9FD1C3A}</a:tableStyleId>
              </a:tblPr>
              <a:tblGrid>
                <a:gridCol w="1696256">
                  <a:extLst>
                    <a:ext uri="{9D8B030D-6E8A-4147-A177-3AD203B41FA5}">
                      <a16:colId xmlns:a16="http://schemas.microsoft.com/office/drawing/2014/main" val="1710835360"/>
                    </a:ext>
                  </a:extLst>
                </a:gridCol>
                <a:gridCol w="1696256">
                  <a:extLst>
                    <a:ext uri="{9D8B030D-6E8A-4147-A177-3AD203B41FA5}">
                      <a16:colId xmlns:a16="http://schemas.microsoft.com/office/drawing/2014/main" val="2377586820"/>
                    </a:ext>
                  </a:extLst>
                </a:gridCol>
                <a:gridCol w="1696256">
                  <a:extLst>
                    <a:ext uri="{9D8B030D-6E8A-4147-A177-3AD203B41FA5}">
                      <a16:colId xmlns:a16="http://schemas.microsoft.com/office/drawing/2014/main" val="2679670149"/>
                    </a:ext>
                  </a:extLst>
                </a:gridCol>
                <a:gridCol w="1696256">
                  <a:extLst>
                    <a:ext uri="{9D8B030D-6E8A-4147-A177-3AD203B41FA5}">
                      <a16:colId xmlns:a16="http://schemas.microsoft.com/office/drawing/2014/main" val="4228295602"/>
                    </a:ext>
                  </a:extLst>
                </a:gridCol>
                <a:gridCol w="1696256">
                  <a:extLst>
                    <a:ext uri="{9D8B030D-6E8A-4147-A177-3AD203B41FA5}">
                      <a16:colId xmlns:a16="http://schemas.microsoft.com/office/drawing/2014/main" val="1966127655"/>
                    </a:ext>
                  </a:extLst>
                </a:gridCol>
                <a:gridCol w="1696256">
                  <a:extLst>
                    <a:ext uri="{9D8B030D-6E8A-4147-A177-3AD203B41FA5}">
                      <a16:colId xmlns:a16="http://schemas.microsoft.com/office/drawing/2014/main" val="1781583862"/>
                    </a:ext>
                  </a:extLst>
                </a:gridCol>
              </a:tblGrid>
              <a:tr h="351164">
                <a:tc>
                  <a:txBody>
                    <a:bodyPr/>
                    <a:lstStyle/>
                    <a:p>
                      <a:r>
                        <a:rPr lang="en-US"/>
                        <a:t>Breakdown</a:t>
                      </a:r>
                    </a:p>
                  </a:txBody>
                  <a:tcPr/>
                </a:tc>
                <a:tc>
                  <a:txBody>
                    <a:bodyPr/>
                    <a:lstStyle/>
                    <a:p>
                      <a:pPr lvl="0">
                        <a:buNone/>
                      </a:pPr>
                      <a:r>
                        <a:rPr lang="en-US"/>
                        <a:t>2019</a:t>
                      </a:r>
                    </a:p>
                  </a:txBody>
                  <a:tcPr/>
                </a:tc>
                <a:tc>
                  <a:txBody>
                    <a:bodyPr/>
                    <a:lstStyle/>
                    <a:p>
                      <a:r>
                        <a:rPr lang="en-US"/>
                        <a:t>2018</a:t>
                      </a:r>
                    </a:p>
                  </a:txBody>
                  <a:tcPr/>
                </a:tc>
                <a:tc>
                  <a:txBody>
                    <a:bodyPr/>
                    <a:lstStyle/>
                    <a:p>
                      <a:r>
                        <a:rPr lang="en-US"/>
                        <a:t>2017</a:t>
                      </a:r>
                    </a:p>
                  </a:txBody>
                  <a:tcPr/>
                </a:tc>
                <a:tc>
                  <a:txBody>
                    <a:bodyPr/>
                    <a:lstStyle/>
                    <a:p>
                      <a:r>
                        <a:rPr lang="en-US"/>
                        <a:t>2016</a:t>
                      </a:r>
                    </a:p>
                  </a:txBody>
                  <a:tcPr/>
                </a:tc>
                <a:tc>
                  <a:txBody>
                    <a:bodyPr/>
                    <a:lstStyle/>
                    <a:p>
                      <a:r>
                        <a:rPr lang="en-US"/>
                        <a:t>2015</a:t>
                      </a:r>
                    </a:p>
                  </a:txBody>
                  <a:tcPr/>
                </a:tc>
                <a:extLst>
                  <a:ext uri="{0D108BD9-81ED-4DB2-BD59-A6C34878D82A}">
                    <a16:rowId xmlns:a16="http://schemas.microsoft.com/office/drawing/2014/main" val="578440836"/>
                  </a:ext>
                </a:extLst>
              </a:tr>
              <a:tr h="884934">
                <a:tc>
                  <a:txBody>
                    <a:bodyPr/>
                    <a:lstStyle/>
                    <a:p>
                      <a:r>
                        <a:rPr lang="en-US" b="1"/>
                        <a:t>Net Income continuing Operation</a:t>
                      </a:r>
                    </a:p>
                  </a:txBody>
                  <a:tcPr/>
                </a:tc>
                <a:tc>
                  <a:txBody>
                    <a:bodyPr/>
                    <a:lstStyle/>
                    <a:p>
                      <a:pPr lvl="0">
                        <a:buNone/>
                      </a:pPr>
                      <a:r>
                        <a:rPr lang="en-US"/>
                        <a:t>($36B)</a:t>
                      </a:r>
                    </a:p>
                  </a:txBody>
                  <a:tcPr/>
                </a:tc>
                <a:tc>
                  <a:txBody>
                    <a:bodyPr/>
                    <a:lstStyle/>
                    <a:p>
                      <a:r>
                        <a:rPr lang="en-US"/>
                        <a:t>$29B</a:t>
                      </a:r>
                    </a:p>
                  </a:txBody>
                  <a:tcPr/>
                </a:tc>
                <a:tc>
                  <a:txBody>
                    <a:bodyPr/>
                    <a:lstStyle/>
                    <a:p>
                      <a:r>
                        <a:rPr lang="en-US"/>
                        <a:t>$81B</a:t>
                      </a:r>
                    </a:p>
                  </a:txBody>
                  <a:tcPr/>
                </a:tc>
                <a:tc>
                  <a:txBody>
                    <a:bodyPr/>
                    <a:lstStyle/>
                    <a:p>
                      <a:r>
                        <a:rPr lang="en-US"/>
                        <a:t>$100B</a:t>
                      </a:r>
                    </a:p>
                  </a:txBody>
                  <a:tcPr/>
                </a:tc>
                <a:tc>
                  <a:txBody>
                    <a:bodyPr/>
                    <a:lstStyle/>
                    <a:p>
                      <a:r>
                        <a:rPr lang="en-US"/>
                        <a:t>$68B</a:t>
                      </a:r>
                    </a:p>
                  </a:txBody>
                  <a:tcPr/>
                </a:tc>
                <a:extLst>
                  <a:ext uri="{0D108BD9-81ED-4DB2-BD59-A6C34878D82A}">
                    <a16:rowId xmlns:a16="http://schemas.microsoft.com/office/drawing/2014/main" val="3089391419"/>
                  </a:ext>
                </a:extLst>
              </a:tr>
              <a:tr h="351164">
                <a:tc>
                  <a:txBody>
                    <a:bodyPr/>
                    <a:lstStyle/>
                    <a:p>
                      <a:r>
                        <a:rPr lang="en-US" b="1"/>
                        <a:t>Net Income</a:t>
                      </a:r>
                    </a:p>
                  </a:txBody>
                  <a:tcPr/>
                </a:tc>
                <a:tc>
                  <a:txBody>
                    <a:bodyPr/>
                    <a:lstStyle/>
                    <a:p>
                      <a:pPr lvl="0">
                        <a:buNone/>
                      </a:pPr>
                      <a:r>
                        <a:rPr lang="en-US"/>
                        <a:t>$6.67B</a:t>
                      </a:r>
                    </a:p>
                  </a:txBody>
                  <a:tcPr/>
                </a:tc>
                <a:tc>
                  <a:txBody>
                    <a:bodyPr/>
                    <a:lstStyle/>
                    <a:p>
                      <a:r>
                        <a:rPr lang="en-US"/>
                        <a:t>$9.86B</a:t>
                      </a:r>
                    </a:p>
                  </a:txBody>
                  <a:tcPr/>
                </a:tc>
                <a:tc>
                  <a:txBody>
                    <a:bodyPr/>
                    <a:lstStyle/>
                    <a:p>
                      <a:r>
                        <a:rPr lang="en-US"/>
                        <a:t>$13.64B</a:t>
                      </a:r>
                    </a:p>
                  </a:txBody>
                  <a:tcPr/>
                </a:tc>
                <a:tc>
                  <a:txBody>
                    <a:bodyPr/>
                    <a:lstStyle/>
                    <a:p>
                      <a:r>
                        <a:rPr lang="en-US"/>
                        <a:t>$14.69B</a:t>
                      </a:r>
                    </a:p>
                  </a:txBody>
                  <a:tcPr/>
                </a:tc>
                <a:tc>
                  <a:txBody>
                    <a:bodyPr/>
                    <a:lstStyle/>
                    <a:p>
                      <a:r>
                        <a:rPr lang="en-US"/>
                        <a:t>$16.18B</a:t>
                      </a:r>
                    </a:p>
                  </a:txBody>
                  <a:tcPr/>
                </a:tc>
                <a:extLst>
                  <a:ext uri="{0D108BD9-81ED-4DB2-BD59-A6C34878D82A}">
                    <a16:rowId xmlns:a16="http://schemas.microsoft.com/office/drawing/2014/main" val="773295669"/>
                  </a:ext>
                </a:extLst>
              </a:tr>
              <a:tr h="997305">
                <a:tc>
                  <a:txBody>
                    <a:bodyPr/>
                    <a:lstStyle/>
                    <a:p>
                      <a:r>
                        <a:rPr lang="en-US" b="1"/>
                        <a:t>Net Income Applicable to Common </a:t>
                      </a:r>
                    </a:p>
                  </a:txBody>
                  <a:tcPr/>
                </a:tc>
                <a:tc>
                  <a:txBody>
                    <a:bodyPr/>
                    <a:lstStyle/>
                    <a:p>
                      <a:pPr lvl="0">
                        <a:buNone/>
                      </a:pPr>
                      <a:r>
                        <a:rPr lang="en-US"/>
                        <a:t>$6.67B</a:t>
                      </a:r>
                    </a:p>
                  </a:txBody>
                  <a:tcPr/>
                </a:tc>
                <a:tc>
                  <a:txBody>
                    <a:bodyPr/>
                    <a:lstStyle/>
                    <a:p>
                      <a:r>
                        <a:rPr lang="en-US"/>
                        <a:t>$9.86B</a:t>
                      </a:r>
                    </a:p>
                  </a:txBody>
                  <a:tcPr/>
                </a:tc>
                <a:tc>
                  <a:txBody>
                    <a:bodyPr/>
                    <a:lstStyle/>
                    <a:p>
                      <a:r>
                        <a:rPr lang="en-US"/>
                        <a:t>$13.64B</a:t>
                      </a:r>
                    </a:p>
                  </a:txBody>
                  <a:tcPr/>
                </a:tc>
                <a:tc>
                  <a:txBody>
                    <a:bodyPr/>
                    <a:lstStyle/>
                    <a:p>
                      <a:r>
                        <a:rPr lang="en-US"/>
                        <a:t>$14.69B</a:t>
                      </a:r>
                    </a:p>
                  </a:txBody>
                  <a:tcPr/>
                </a:tc>
                <a:tc>
                  <a:txBody>
                    <a:bodyPr/>
                    <a:lstStyle/>
                    <a:p>
                      <a:r>
                        <a:rPr lang="en-US"/>
                        <a:t>$16.1B</a:t>
                      </a:r>
                    </a:p>
                  </a:txBody>
                  <a:tcPr/>
                </a:tc>
                <a:extLst>
                  <a:ext uri="{0D108BD9-81ED-4DB2-BD59-A6C34878D82A}">
                    <a16:rowId xmlns:a16="http://schemas.microsoft.com/office/drawing/2014/main" val="685501505"/>
                  </a:ext>
                </a:extLst>
              </a:tr>
            </a:tbl>
          </a:graphicData>
        </a:graphic>
      </p:graphicFrame>
      <p:graphicFrame>
        <p:nvGraphicFramePr>
          <p:cNvPr id="10" name="Table 10">
            <a:extLst>
              <a:ext uri="{FF2B5EF4-FFF2-40B4-BE49-F238E27FC236}">
                <a16:creationId xmlns:a16="http://schemas.microsoft.com/office/drawing/2014/main" id="{4D1AF3FF-6D3F-4988-95EB-B011ECEF3459}"/>
              </a:ext>
            </a:extLst>
          </p:cNvPr>
          <p:cNvGraphicFramePr>
            <a:graphicFrameLocks noGrp="1"/>
          </p:cNvGraphicFramePr>
          <p:nvPr>
            <p:extLst>
              <p:ext uri="{D42A27DB-BD31-4B8C-83A1-F6EECF244321}">
                <p14:modId xmlns:p14="http://schemas.microsoft.com/office/powerpoint/2010/main" val="1755880897"/>
              </p:ext>
            </p:extLst>
          </p:nvPr>
        </p:nvGraphicFramePr>
        <p:xfrm>
          <a:off x="1075150" y="3642986"/>
          <a:ext cx="10084188" cy="2749018"/>
        </p:xfrm>
        <a:graphic>
          <a:graphicData uri="http://schemas.openxmlformats.org/drawingml/2006/table">
            <a:tbl>
              <a:tblPr firstRow="1" bandRow="1">
                <a:tableStyleId>{5C22544A-7EE6-4342-B048-85BDC9FD1C3A}</a:tableStyleId>
              </a:tblPr>
              <a:tblGrid>
                <a:gridCol w="1680698">
                  <a:extLst>
                    <a:ext uri="{9D8B030D-6E8A-4147-A177-3AD203B41FA5}">
                      <a16:colId xmlns:a16="http://schemas.microsoft.com/office/drawing/2014/main" val="2080934983"/>
                    </a:ext>
                  </a:extLst>
                </a:gridCol>
                <a:gridCol w="1680698">
                  <a:extLst>
                    <a:ext uri="{9D8B030D-6E8A-4147-A177-3AD203B41FA5}">
                      <a16:colId xmlns:a16="http://schemas.microsoft.com/office/drawing/2014/main" val="729672425"/>
                    </a:ext>
                  </a:extLst>
                </a:gridCol>
                <a:gridCol w="1680698">
                  <a:extLst>
                    <a:ext uri="{9D8B030D-6E8A-4147-A177-3AD203B41FA5}">
                      <a16:colId xmlns:a16="http://schemas.microsoft.com/office/drawing/2014/main" val="2127829622"/>
                    </a:ext>
                  </a:extLst>
                </a:gridCol>
                <a:gridCol w="1680698">
                  <a:extLst>
                    <a:ext uri="{9D8B030D-6E8A-4147-A177-3AD203B41FA5}">
                      <a16:colId xmlns:a16="http://schemas.microsoft.com/office/drawing/2014/main" val="4266144591"/>
                    </a:ext>
                  </a:extLst>
                </a:gridCol>
                <a:gridCol w="1680698">
                  <a:extLst>
                    <a:ext uri="{9D8B030D-6E8A-4147-A177-3AD203B41FA5}">
                      <a16:colId xmlns:a16="http://schemas.microsoft.com/office/drawing/2014/main" val="617142214"/>
                    </a:ext>
                  </a:extLst>
                </a:gridCol>
                <a:gridCol w="1680698">
                  <a:extLst>
                    <a:ext uri="{9D8B030D-6E8A-4147-A177-3AD203B41FA5}">
                      <a16:colId xmlns:a16="http://schemas.microsoft.com/office/drawing/2014/main" val="1038937911"/>
                    </a:ext>
                  </a:extLst>
                </a:gridCol>
              </a:tblGrid>
              <a:tr h="339414">
                <a:tc>
                  <a:txBody>
                    <a:bodyPr/>
                    <a:lstStyle/>
                    <a:p>
                      <a:r>
                        <a:rPr lang="en-US"/>
                        <a:t>Breakdown</a:t>
                      </a:r>
                    </a:p>
                  </a:txBody>
                  <a:tcPr/>
                </a:tc>
                <a:tc>
                  <a:txBody>
                    <a:bodyPr/>
                    <a:lstStyle/>
                    <a:p>
                      <a:pPr lvl="0">
                        <a:buNone/>
                      </a:pPr>
                      <a:r>
                        <a:rPr lang="en-US"/>
                        <a:t>TTM</a:t>
                      </a:r>
                    </a:p>
                  </a:txBody>
                  <a:tcPr/>
                </a:tc>
                <a:tc>
                  <a:txBody>
                    <a:bodyPr/>
                    <a:lstStyle/>
                    <a:p>
                      <a:r>
                        <a:rPr lang="en-US"/>
                        <a:t>1/31/2019</a:t>
                      </a:r>
                    </a:p>
                  </a:txBody>
                  <a:tcPr/>
                </a:tc>
                <a:tc>
                  <a:txBody>
                    <a:bodyPr/>
                    <a:lstStyle/>
                    <a:p>
                      <a:r>
                        <a:rPr lang="en-US"/>
                        <a:t>1/31/2018</a:t>
                      </a:r>
                    </a:p>
                  </a:txBody>
                  <a:tcPr/>
                </a:tc>
                <a:tc>
                  <a:txBody>
                    <a:bodyPr/>
                    <a:lstStyle/>
                    <a:p>
                      <a:r>
                        <a:rPr lang="en-US"/>
                        <a:t>1/31/2017</a:t>
                      </a:r>
                    </a:p>
                  </a:txBody>
                  <a:tcPr/>
                </a:tc>
                <a:tc>
                  <a:txBody>
                    <a:bodyPr/>
                    <a:lstStyle/>
                    <a:p>
                      <a:r>
                        <a:rPr lang="en-US"/>
                        <a:t>1/31/2016</a:t>
                      </a:r>
                    </a:p>
                  </a:txBody>
                  <a:tcPr/>
                </a:tc>
                <a:extLst>
                  <a:ext uri="{0D108BD9-81ED-4DB2-BD59-A6C34878D82A}">
                    <a16:rowId xmlns:a16="http://schemas.microsoft.com/office/drawing/2014/main" val="1013999400"/>
                  </a:ext>
                </a:extLst>
              </a:tr>
              <a:tr h="848536">
                <a:tc>
                  <a:txBody>
                    <a:bodyPr/>
                    <a:lstStyle/>
                    <a:p>
                      <a:r>
                        <a:rPr lang="en-US" b="1"/>
                        <a:t>Net Income Continuing Operation</a:t>
                      </a:r>
                    </a:p>
                  </a:txBody>
                  <a:tcPr/>
                </a:tc>
                <a:tc>
                  <a:txBody>
                    <a:bodyPr/>
                    <a:lstStyle/>
                    <a:p>
                      <a:pPr lvl="0">
                        <a:buNone/>
                      </a:pPr>
                      <a:r>
                        <a:rPr lang="en-US"/>
                        <a:t>$3,234,000</a:t>
                      </a:r>
                    </a:p>
                  </a:txBody>
                  <a:tcPr/>
                </a:tc>
                <a:tc>
                  <a:txBody>
                    <a:bodyPr/>
                    <a:lstStyle/>
                    <a:p>
                      <a:r>
                        <a:rPr lang="en-US"/>
                        <a:t>$2,930,000</a:t>
                      </a:r>
                    </a:p>
                  </a:txBody>
                  <a:tcPr/>
                </a:tc>
                <a:tc>
                  <a:txBody>
                    <a:bodyPr/>
                    <a:lstStyle/>
                    <a:p>
                      <a:r>
                        <a:rPr lang="en-US"/>
                        <a:t>$2,908,000</a:t>
                      </a:r>
                    </a:p>
                  </a:txBody>
                  <a:tcPr/>
                </a:tc>
                <a:tc>
                  <a:txBody>
                    <a:bodyPr/>
                    <a:lstStyle/>
                    <a:p>
                      <a:r>
                        <a:rPr lang="en-US"/>
                        <a:t>$2,669,000</a:t>
                      </a:r>
                    </a:p>
                  </a:txBody>
                  <a:tcPr/>
                </a:tc>
                <a:tc>
                  <a:txBody>
                    <a:bodyPr/>
                    <a:lstStyle/>
                    <a:p>
                      <a:r>
                        <a:rPr lang="en-US"/>
                        <a:t>$3,321,000</a:t>
                      </a:r>
                    </a:p>
                  </a:txBody>
                  <a:tcPr/>
                </a:tc>
                <a:extLst>
                  <a:ext uri="{0D108BD9-81ED-4DB2-BD59-A6C34878D82A}">
                    <a16:rowId xmlns:a16="http://schemas.microsoft.com/office/drawing/2014/main" val="315353920"/>
                  </a:ext>
                </a:extLst>
              </a:tr>
              <a:tr h="339414">
                <a:tc>
                  <a:txBody>
                    <a:bodyPr/>
                    <a:lstStyle/>
                    <a:p>
                      <a:r>
                        <a:rPr lang="en-US" b="1"/>
                        <a:t>Net Income </a:t>
                      </a:r>
                    </a:p>
                  </a:txBody>
                  <a:tcPr/>
                </a:tc>
                <a:tc>
                  <a:txBody>
                    <a:bodyPr/>
                    <a:lstStyle/>
                    <a:p>
                      <a:pPr lvl="0">
                        <a:buNone/>
                      </a:pPr>
                      <a:r>
                        <a:rPr lang="en-US"/>
                        <a:t>$3,245,000</a:t>
                      </a:r>
                    </a:p>
                  </a:txBody>
                  <a:tcPr/>
                </a:tc>
                <a:tc>
                  <a:txBody>
                    <a:bodyPr/>
                    <a:lstStyle/>
                    <a:p>
                      <a:r>
                        <a:rPr lang="en-US"/>
                        <a:t>$2,937,000</a:t>
                      </a:r>
                    </a:p>
                  </a:txBody>
                  <a:tcPr/>
                </a:tc>
                <a:tc>
                  <a:txBody>
                    <a:bodyPr/>
                    <a:lstStyle/>
                    <a:p>
                      <a:r>
                        <a:rPr lang="en-US"/>
                        <a:t>$2,914,000</a:t>
                      </a:r>
                    </a:p>
                  </a:txBody>
                  <a:tcPr/>
                </a:tc>
                <a:tc>
                  <a:txBody>
                    <a:bodyPr/>
                    <a:lstStyle/>
                    <a:p>
                      <a:r>
                        <a:rPr lang="en-US"/>
                        <a:t>$2,737,000</a:t>
                      </a:r>
                    </a:p>
                  </a:txBody>
                  <a:tcPr/>
                </a:tc>
                <a:tc>
                  <a:txBody>
                    <a:bodyPr/>
                    <a:lstStyle/>
                    <a:p>
                      <a:r>
                        <a:rPr lang="en-US"/>
                        <a:t>$3,363,000</a:t>
                      </a:r>
                    </a:p>
                  </a:txBody>
                  <a:tcPr/>
                </a:tc>
                <a:extLst>
                  <a:ext uri="{0D108BD9-81ED-4DB2-BD59-A6C34878D82A}">
                    <a16:rowId xmlns:a16="http://schemas.microsoft.com/office/drawing/2014/main" val="2276710109"/>
                  </a:ext>
                </a:extLst>
              </a:tr>
              <a:tr h="1103098">
                <a:tc>
                  <a:txBody>
                    <a:bodyPr/>
                    <a:lstStyle/>
                    <a:p>
                      <a:r>
                        <a:rPr lang="en-US" b="1"/>
                        <a:t>Net Income Applicable to Common </a:t>
                      </a:r>
                    </a:p>
                  </a:txBody>
                  <a:tcPr/>
                </a:tc>
                <a:tc>
                  <a:txBody>
                    <a:bodyPr/>
                    <a:lstStyle/>
                    <a:p>
                      <a:pPr lvl="0">
                        <a:buNone/>
                      </a:pPr>
                      <a:r>
                        <a:rPr lang="en-US"/>
                        <a:t>$3,245,000</a:t>
                      </a:r>
                    </a:p>
                  </a:txBody>
                  <a:tcPr/>
                </a:tc>
                <a:tc>
                  <a:txBody>
                    <a:bodyPr/>
                    <a:lstStyle/>
                    <a:p>
                      <a:r>
                        <a:rPr lang="en-US"/>
                        <a:t>$2,937,000</a:t>
                      </a:r>
                    </a:p>
                  </a:txBody>
                  <a:tcPr/>
                </a:tc>
                <a:tc>
                  <a:txBody>
                    <a:bodyPr/>
                    <a:lstStyle/>
                    <a:p>
                      <a:r>
                        <a:rPr lang="en-US"/>
                        <a:t>$2,914,000</a:t>
                      </a:r>
                    </a:p>
                  </a:txBody>
                  <a:tcPr/>
                </a:tc>
                <a:tc>
                  <a:txBody>
                    <a:bodyPr/>
                    <a:lstStyle/>
                    <a:p>
                      <a:r>
                        <a:rPr lang="en-US"/>
                        <a:t>$2,737,000</a:t>
                      </a:r>
                    </a:p>
                  </a:txBody>
                  <a:tcPr/>
                </a:tc>
                <a:tc>
                  <a:txBody>
                    <a:bodyPr/>
                    <a:lstStyle/>
                    <a:p>
                      <a:r>
                        <a:rPr lang="en-US"/>
                        <a:t>$3,363,000</a:t>
                      </a:r>
                    </a:p>
                  </a:txBody>
                  <a:tcPr/>
                </a:tc>
                <a:extLst>
                  <a:ext uri="{0D108BD9-81ED-4DB2-BD59-A6C34878D82A}">
                    <a16:rowId xmlns:a16="http://schemas.microsoft.com/office/drawing/2014/main" val="2877243192"/>
                  </a:ext>
                </a:extLst>
              </a:tr>
            </a:tbl>
          </a:graphicData>
        </a:graphic>
      </p:graphicFrame>
    </p:spTree>
    <p:extLst>
      <p:ext uri="{BB962C8B-B14F-4D97-AF65-F5344CB8AC3E}">
        <p14:creationId xmlns:p14="http://schemas.microsoft.com/office/powerpoint/2010/main" val="415037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E7AB-4EB3-492D-B6A2-AA3CEEB01FA9}"/>
              </a:ext>
            </a:extLst>
          </p:cNvPr>
          <p:cNvSpPr>
            <a:spLocks noGrp="1"/>
          </p:cNvSpPr>
          <p:nvPr>
            <p:ph type="title"/>
          </p:nvPr>
        </p:nvSpPr>
        <p:spPr>
          <a:xfrm>
            <a:off x="743729" y="286604"/>
            <a:ext cx="10411951" cy="599662"/>
          </a:xfrm>
        </p:spPr>
        <p:txBody>
          <a:bodyPr>
            <a:normAutofit/>
          </a:bodyPr>
          <a:lstStyle/>
          <a:p>
            <a:r>
              <a:rPr lang="en-US" sz="3200" b="1">
                <a:latin typeface="News Gothic MT"/>
                <a:cs typeface="Arial"/>
              </a:rPr>
              <a:t>Walmart Balance Sheet</a:t>
            </a:r>
          </a:p>
        </p:txBody>
      </p:sp>
      <p:sp>
        <p:nvSpPr>
          <p:cNvPr id="3" name="Content Placeholder 2">
            <a:extLst>
              <a:ext uri="{FF2B5EF4-FFF2-40B4-BE49-F238E27FC236}">
                <a16:creationId xmlns:a16="http://schemas.microsoft.com/office/drawing/2014/main" id="{A7DD9F95-EFF2-4D9C-92FC-83A0B7DA8E61}"/>
              </a:ext>
            </a:extLst>
          </p:cNvPr>
          <p:cNvSpPr>
            <a:spLocks noGrp="1"/>
          </p:cNvSpPr>
          <p:nvPr>
            <p:ph idx="1"/>
          </p:nvPr>
        </p:nvSpPr>
        <p:spPr>
          <a:xfrm>
            <a:off x="743729" y="2108201"/>
            <a:ext cx="10725100" cy="3760891"/>
          </a:xfrm>
        </p:spPr>
        <p:txBody>
          <a:bodyPr vert="horz" lIns="0" tIns="45720" rIns="0" bIns="45720" rtlCol="0" anchor="t">
            <a:normAutofit/>
          </a:bodyPr>
          <a:lstStyle/>
          <a:p>
            <a:endParaRPr lang="en-US" b="1"/>
          </a:p>
          <a:p>
            <a:endParaRPr lang="en-US" b="1"/>
          </a:p>
          <a:p>
            <a:r>
              <a:rPr lang="en-US" sz="3200" b="1">
                <a:latin typeface="News Gothic MT"/>
                <a:cs typeface="Arial"/>
              </a:rPr>
              <a:t>Target Balance Sheet</a:t>
            </a:r>
          </a:p>
        </p:txBody>
      </p:sp>
      <p:graphicFrame>
        <p:nvGraphicFramePr>
          <p:cNvPr id="6" name="Table 6">
            <a:extLst>
              <a:ext uri="{FF2B5EF4-FFF2-40B4-BE49-F238E27FC236}">
                <a16:creationId xmlns:a16="http://schemas.microsoft.com/office/drawing/2014/main" id="{6ED73835-914C-475B-A18C-C1F332BB4757}"/>
              </a:ext>
            </a:extLst>
          </p:cNvPr>
          <p:cNvGraphicFramePr>
            <a:graphicFrameLocks noGrp="1"/>
          </p:cNvGraphicFramePr>
          <p:nvPr>
            <p:extLst>
              <p:ext uri="{D42A27DB-BD31-4B8C-83A1-F6EECF244321}">
                <p14:modId xmlns:p14="http://schemas.microsoft.com/office/powerpoint/2010/main" val="3905321891"/>
              </p:ext>
            </p:extLst>
          </p:nvPr>
        </p:nvGraphicFramePr>
        <p:xfrm>
          <a:off x="763302" y="988907"/>
          <a:ext cx="10625968" cy="2183358"/>
        </p:xfrm>
        <a:graphic>
          <a:graphicData uri="http://schemas.openxmlformats.org/drawingml/2006/table">
            <a:tbl>
              <a:tblPr firstRow="1" bandRow="1">
                <a:tableStyleId>{5C22544A-7EE6-4342-B048-85BDC9FD1C3A}</a:tableStyleId>
              </a:tblPr>
              <a:tblGrid>
                <a:gridCol w="2143005">
                  <a:extLst>
                    <a:ext uri="{9D8B030D-6E8A-4147-A177-3AD203B41FA5}">
                      <a16:colId xmlns:a16="http://schemas.microsoft.com/office/drawing/2014/main" val="1023229739"/>
                    </a:ext>
                  </a:extLst>
                </a:gridCol>
                <a:gridCol w="2001811">
                  <a:extLst>
                    <a:ext uri="{9D8B030D-6E8A-4147-A177-3AD203B41FA5}">
                      <a16:colId xmlns:a16="http://schemas.microsoft.com/office/drawing/2014/main" val="425261030"/>
                    </a:ext>
                  </a:extLst>
                </a:gridCol>
                <a:gridCol w="2160384">
                  <a:extLst>
                    <a:ext uri="{9D8B030D-6E8A-4147-A177-3AD203B41FA5}">
                      <a16:colId xmlns:a16="http://schemas.microsoft.com/office/drawing/2014/main" val="1489891919"/>
                    </a:ext>
                  </a:extLst>
                </a:gridCol>
                <a:gridCol w="2160384">
                  <a:extLst>
                    <a:ext uri="{9D8B030D-6E8A-4147-A177-3AD203B41FA5}">
                      <a16:colId xmlns:a16="http://schemas.microsoft.com/office/drawing/2014/main" val="2047571305"/>
                    </a:ext>
                  </a:extLst>
                </a:gridCol>
                <a:gridCol w="2160384">
                  <a:extLst>
                    <a:ext uri="{9D8B030D-6E8A-4147-A177-3AD203B41FA5}">
                      <a16:colId xmlns:a16="http://schemas.microsoft.com/office/drawing/2014/main" val="2102817663"/>
                    </a:ext>
                  </a:extLst>
                </a:gridCol>
              </a:tblGrid>
              <a:tr h="396974">
                <a:tc>
                  <a:txBody>
                    <a:bodyPr/>
                    <a:lstStyle/>
                    <a:p>
                      <a:r>
                        <a:rPr lang="en-US"/>
                        <a:t>Breakdown</a:t>
                      </a:r>
                    </a:p>
                  </a:txBody>
                  <a:tcPr/>
                </a:tc>
                <a:tc>
                  <a:txBody>
                    <a:bodyPr/>
                    <a:lstStyle/>
                    <a:p>
                      <a:r>
                        <a:rPr lang="en-US"/>
                        <a:t>1/31/2019</a:t>
                      </a:r>
                    </a:p>
                  </a:txBody>
                  <a:tcPr/>
                </a:tc>
                <a:tc>
                  <a:txBody>
                    <a:bodyPr/>
                    <a:lstStyle/>
                    <a:p>
                      <a:r>
                        <a:rPr lang="en-US"/>
                        <a:t>1/31/2018</a:t>
                      </a:r>
                    </a:p>
                  </a:txBody>
                  <a:tcPr/>
                </a:tc>
                <a:tc>
                  <a:txBody>
                    <a:bodyPr/>
                    <a:lstStyle/>
                    <a:p>
                      <a:r>
                        <a:rPr lang="en-US"/>
                        <a:t>1/31/2017</a:t>
                      </a:r>
                    </a:p>
                  </a:txBody>
                  <a:tcPr/>
                </a:tc>
                <a:tc>
                  <a:txBody>
                    <a:bodyPr/>
                    <a:lstStyle/>
                    <a:p>
                      <a:r>
                        <a:rPr lang="en-US"/>
                        <a:t>1/31/2016</a:t>
                      </a:r>
                    </a:p>
                  </a:txBody>
                  <a:tcPr/>
                </a:tc>
                <a:extLst>
                  <a:ext uri="{0D108BD9-81ED-4DB2-BD59-A6C34878D82A}">
                    <a16:rowId xmlns:a16="http://schemas.microsoft.com/office/drawing/2014/main" val="2517188171"/>
                  </a:ext>
                </a:extLst>
              </a:tr>
              <a:tr h="694705">
                <a:tc>
                  <a:txBody>
                    <a:bodyPr/>
                    <a:lstStyle/>
                    <a:p>
                      <a:r>
                        <a:rPr lang="en-US" b="1">
                          <a:solidFill>
                            <a:schemeClr val="tx1"/>
                          </a:solidFill>
                        </a:rPr>
                        <a:t>Total Current Assets</a:t>
                      </a:r>
                    </a:p>
                  </a:txBody>
                  <a:tcPr/>
                </a:tc>
                <a:tc>
                  <a:txBody>
                    <a:bodyPr/>
                    <a:lstStyle/>
                    <a:p>
                      <a:r>
                        <a:rPr lang="en-US"/>
                        <a:t>$61,897,000</a:t>
                      </a:r>
                    </a:p>
                  </a:txBody>
                  <a:tcPr/>
                </a:tc>
                <a:tc>
                  <a:txBody>
                    <a:bodyPr/>
                    <a:lstStyle/>
                    <a:p>
                      <a:r>
                        <a:rPr lang="en-US"/>
                        <a:t>$59,664,000</a:t>
                      </a:r>
                    </a:p>
                  </a:txBody>
                  <a:tcPr/>
                </a:tc>
                <a:tc>
                  <a:txBody>
                    <a:bodyPr/>
                    <a:lstStyle/>
                    <a:p>
                      <a:r>
                        <a:rPr lang="en-US"/>
                        <a:t>$57,689,000</a:t>
                      </a:r>
                    </a:p>
                  </a:txBody>
                  <a:tcPr/>
                </a:tc>
                <a:tc>
                  <a:txBody>
                    <a:bodyPr/>
                    <a:lstStyle/>
                    <a:p>
                      <a:r>
                        <a:rPr lang="en-US"/>
                        <a:t>$60,239,000</a:t>
                      </a:r>
                    </a:p>
                  </a:txBody>
                  <a:tcPr/>
                </a:tc>
                <a:extLst>
                  <a:ext uri="{0D108BD9-81ED-4DB2-BD59-A6C34878D82A}">
                    <a16:rowId xmlns:a16="http://schemas.microsoft.com/office/drawing/2014/main" val="2609284916"/>
                  </a:ext>
                </a:extLst>
              </a:tr>
              <a:tr h="396974">
                <a:tc>
                  <a:txBody>
                    <a:bodyPr/>
                    <a:lstStyle/>
                    <a:p>
                      <a:r>
                        <a:rPr lang="en-US" b="1">
                          <a:solidFill>
                            <a:schemeClr val="tx1"/>
                          </a:solidFill>
                        </a:rPr>
                        <a:t>Total Equity</a:t>
                      </a:r>
                    </a:p>
                  </a:txBody>
                  <a:tcPr/>
                </a:tc>
                <a:tc>
                  <a:txBody>
                    <a:bodyPr/>
                    <a:lstStyle/>
                    <a:p>
                      <a:r>
                        <a:rPr lang="en-US"/>
                        <a:t>$72,496,000</a:t>
                      </a:r>
                    </a:p>
                  </a:txBody>
                  <a:tcPr/>
                </a:tc>
                <a:tc>
                  <a:txBody>
                    <a:bodyPr/>
                    <a:lstStyle/>
                    <a:p>
                      <a:r>
                        <a:rPr lang="en-US"/>
                        <a:t>$77,869,000</a:t>
                      </a:r>
                    </a:p>
                  </a:txBody>
                  <a:tcPr/>
                </a:tc>
                <a:tc>
                  <a:txBody>
                    <a:bodyPr/>
                    <a:lstStyle/>
                    <a:p>
                      <a:r>
                        <a:rPr lang="en-US"/>
                        <a:t>$77,798,000</a:t>
                      </a:r>
                    </a:p>
                  </a:txBody>
                  <a:tcPr/>
                </a:tc>
                <a:tc>
                  <a:txBody>
                    <a:bodyPr/>
                    <a:lstStyle/>
                    <a:p>
                      <a:r>
                        <a:rPr lang="en-US"/>
                        <a:t>$80,546,000</a:t>
                      </a:r>
                    </a:p>
                  </a:txBody>
                  <a:tcPr/>
                </a:tc>
                <a:extLst>
                  <a:ext uri="{0D108BD9-81ED-4DB2-BD59-A6C34878D82A}">
                    <a16:rowId xmlns:a16="http://schemas.microsoft.com/office/drawing/2014/main" val="1508719818"/>
                  </a:ext>
                </a:extLst>
              </a:tr>
              <a:tr h="694705">
                <a:tc>
                  <a:txBody>
                    <a:bodyPr/>
                    <a:lstStyle/>
                    <a:p>
                      <a:r>
                        <a:rPr lang="en-US" b="1">
                          <a:solidFill>
                            <a:schemeClr val="tx1"/>
                          </a:solidFill>
                        </a:rPr>
                        <a:t>Total Current Liabilities</a:t>
                      </a:r>
                    </a:p>
                  </a:txBody>
                  <a:tcPr/>
                </a:tc>
                <a:tc>
                  <a:txBody>
                    <a:bodyPr/>
                    <a:lstStyle/>
                    <a:p>
                      <a:r>
                        <a:rPr lang="en-US"/>
                        <a:t>$77,477,000</a:t>
                      </a:r>
                    </a:p>
                  </a:txBody>
                  <a:tcPr/>
                </a:tc>
                <a:tc>
                  <a:txBody>
                    <a:bodyPr/>
                    <a:lstStyle/>
                    <a:p>
                      <a:r>
                        <a:rPr lang="en-US"/>
                        <a:t>$78,521,000</a:t>
                      </a:r>
                    </a:p>
                  </a:txBody>
                  <a:tcPr/>
                </a:tc>
                <a:tc>
                  <a:txBody>
                    <a:bodyPr/>
                    <a:lstStyle/>
                    <a:p>
                      <a:r>
                        <a:rPr lang="en-US"/>
                        <a:t>$66,928,000</a:t>
                      </a:r>
                    </a:p>
                  </a:txBody>
                  <a:tcPr/>
                </a:tc>
                <a:tc>
                  <a:txBody>
                    <a:bodyPr/>
                    <a:lstStyle/>
                    <a:p>
                      <a:r>
                        <a:rPr lang="en-US"/>
                        <a:t>$64,619,000</a:t>
                      </a:r>
                    </a:p>
                  </a:txBody>
                  <a:tcPr/>
                </a:tc>
                <a:extLst>
                  <a:ext uri="{0D108BD9-81ED-4DB2-BD59-A6C34878D82A}">
                    <a16:rowId xmlns:a16="http://schemas.microsoft.com/office/drawing/2014/main" val="2775995896"/>
                  </a:ext>
                </a:extLst>
              </a:tr>
            </a:tbl>
          </a:graphicData>
        </a:graphic>
      </p:graphicFrame>
      <p:pic>
        <p:nvPicPr>
          <p:cNvPr id="7" name="Picture 6">
            <a:extLst>
              <a:ext uri="{FF2B5EF4-FFF2-40B4-BE49-F238E27FC236}">
                <a16:creationId xmlns:a16="http://schemas.microsoft.com/office/drawing/2014/main" id="{22FFCBF3-69F2-4CC0-9E92-8EC70A521EB6}"/>
              </a:ext>
            </a:extLst>
          </p:cNvPr>
          <p:cNvPicPr>
            <a:picLocks noChangeAspect="1"/>
          </p:cNvPicPr>
          <p:nvPr/>
        </p:nvPicPr>
        <p:blipFill>
          <a:blip r:embed="rId3"/>
          <a:stretch>
            <a:fillRect/>
          </a:stretch>
        </p:blipFill>
        <p:spPr>
          <a:xfrm>
            <a:off x="782876" y="3810995"/>
            <a:ext cx="10645822" cy="2363373"/>
          </a:xfrm>
          <a:prstGeom prst="rect">
            <a:avLst/>
          </a:prstGeom>
        </p:spPr>
      </p:pic>
    </p:spTree>
    <p:extLst>
      <p:ext uri="{BB962C8B-B14F-4D97-AF65-F5344CB8AC3E}">
        <p14:creationId xmlns:p14="http://schemas.microsoft.com/office/powerpoint/2010/main" val="281270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12B0C-5A66-4E8C-9D66-0B1F9B694F9D}"/>
              </a:ext>
            </a:extLst>
          </p:cNvPr>
          <p:cNvSpPr>
            <a:spLocks noGrp="1"/>
          </p:cNvSpPr>
          <p:nvPr>
            <p:ph type="title"/>
          </p:nvPr>
        </p:nvSpPr>
        <p:spPr>
          <a:xfrm>
            <a:off x="839497" y="577779"/>
            <a:ext cx="3177847" cy="1674180"/>
          </a:xfrm>
        </p:spPr>
        <p:txBody>
          <a:bodyPr>
            <a:normAutofit/>
          </a:bodyPr>
          <a:lstStyle/>
          <a:p>
            <a:r>
              <a:rPr lang="en-US" sz="3700" b="1">
                <a:latin typeface="News Gothic MT"/>
              </a:rPr>
              <a:t>Walmart Statement of Cash Flows</a:t>
            </a:r>
          </a:p>
        </p:txBody>
      </p:sp>
      <p:cxnSp>
        <p:nvCxnSpPr>
          <p:cNvPr id="24" name="Straight Connector 2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9727B42A-C53F-406B-BE27-5FB8BA5F64A0}"/>
              </a:ext>
            </a:extLst>
          </p:cNvPr>
          <p:cNvSpPr>
            <a:spLocks noGrp="1"/>
          </p:cNvSpPr>
          <p:nvPr>
            <p:ph idx="1"/>
          </p:nvPr>
        </p:nvSpPr>
        <p:spPr>
          <a:xfrm>
            <a:off x="424513" y="2639380"/>
            <a:ext cx="4492563" cy="3229714"/>
          </a:xfrm>
        </p:spPr>
        <p:txBody>
          <a:bodyPr vert="horz" lIns="0" tIns="45720" rIns="0" bIns="45720" rtlCol="0" anchor="t">
            <a:normAutofit/>
          </a:bodyPr>
          <a:lstStyle/>
          <a:p>
            <a:pPr marL="0" indent="0">
              <a:buNone/>
            </a:pPr>
            <a:r>
              <a:rPr lang="en-US">
                <a:ea typeface="+mn-lt"/>
                <a:cs typeface="+mn-lt"/>
              </a:rPr>
              <a:t>Walmart Inc.’s net cash provided by </a:t>
            </a:r>
            <a:r>
              <a:rPr lang="en-US" b="1">
                <a:ea typeface="+mn-lt"/>
                <a:cs typeface="+mn-lt"/>
              </a:rPr>
              <a:t>operating</a:t>
            </a:r>
            <a:r>
              <a:rPr lang="en-US">
                <a:ea typeface="+mn-lt"/>
                <a:cs typeface="+mn-lt"/>
              </a:rPr>
              <a:t> activities decreased from 2017 to 2018 and from 2018 to 2019. It's </a:t>
            </a:r>
            <a:r>
              <a:rPr lang="en-US" b="1">
                <a:ea typeface="+mn-lt"/>
                <a:cs typeface="+mn-lt"/>
              </a:rPr>
              <a:t>investing</a:t>
            </a:r>
            <a:r>
              <a:rPr lang="en-US">
                <a:ea typeface="+mn-lt"/>
                <a:cs typeface="+mn-lt"/>
              </a:rPr>
              <a:t> activities increased from 2017 to 2018 but then decreased significantly from 2018 to 2019 and lastly </a:t>
            </a:r>
            <a:r>
              <a:rPr lang="en-US" b="1">
                <a:ea typeface="+mn-lt"/>
                <a:cs typeface="+mn-lt"/>
              </a:rPr>
              <a:t>financing</a:t>
            </a:r>
            <a:r>
              <a:rPr lang="en-US">
                <a:ea typeface="+mn-lt"/>
                <a:cs typeface="+mn-lt"/>
              </a:rPr>
              <a:t> activities decreased from 2017 to 2018 but then increased from 2018 to 2019 exceeding 2017 level.</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D7CE5C47-BDB3-4689-9CBF-652B8CD92F99}"/>
              </a:ext>
            </a:extLst>
          </p:cNvPr>
          <p:cNvPicPr>
            <a:picLocks noChangeAspect="1"/>
          </p:cNvPicPr>
          <p:nvPr/>
        </p:nvPicPr>
        <p:blipFill>
          <a:blip r:embed="rId3"/>
          <a:stretch>
            <a:fillRect/>
          </a:stretch>
        </p:blipFill>
        <p:spPr>
          <a:xfrm>
            <a:off x="5100676" y="948326"/>
            <a:ext cx="6471607" cy="4418833"/>
          </a:xfrm>
          <a:prstGeom prst="rect">
            <a:avLst/>
          </a:prstGeom>
        </p:spPr>
      </p:pic>
      <p:sp>
        <p:nvSpPr>
          <p:cNvPr id="26" name="Rectangle 25">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461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58C1-090D-41FE-981A-412234458E54}"/>
              </a:ext>
            </a:extLst>
          </p:cNvPr>
          <p:cNvSpPr>
            <a:spLocks noGrp="1"/>
          </p:cNvSpPr>
          <p:nvPr>
            <p:ph type="ctrTitle"/>
          </p:nvPr>
        </p:nvSpPr>
        <p:spPr>
          <a:xfrm>
            <a:off x="578806" y="350458"/>
            <a:ext cx="6711885" cy="1837911"/>
          </a:xfrm>
        </p:spPr>
        <p:txBody>
          <a:bodyPr vert="horz" lIns="91440" tIns="45720" rIns="91440" bIns="45720" rtlCol="0" anchor="b">
            <a:noAutofit/>
          </a:bodyPr>
          <a:lstStyle/>
          <a:p>
            <a:br>
              <a:rPr lang="en-US" sz="4400"/>
            </a:br>
            <a:r>
              <a:rPr lang="en-US" sz="4400" b="1"/>
              <a:t>Target </a:t>
            </a:r>
            <a:br>
              <a:rPr lang="en-US" sz="4400" b="1"/>
            </a:br>
            <a:r>
              <a:rPr lang="en-US" sz="4400" b="1"/>
              <a:t>Statement of </a:t>
            </a:r>
            <a:br>
              <a:rPr lang="en-US" sz="4400" b="1"/>
            </a:br>
            <a:r>
              <a:rPr lang="en-US" sz="4400" b="1"/>
              <a:t>Cash Flows</a:t>
            </a:r>
          </a:p>
        </p:txBody>
      </p:sp>
      <p:cxnSp>
        <p:nvCxnSpPr>
          <p:cNvPr id="4" name="Straight Arrow Connector 3">
            <a:extLst>
              <a:ext uri="{FF2B5EF4-FFF2-40B4-BE49-F238E27FC236}">
                <a16:creationId xmlns:a16="http://schemas.microsoft.com/office/drawing/2014/main" id="{9F0FAFCF-1F6C-46C3-95DD-C464FD61811C}"/>
              </a:ext>
            </a:extLst>
          </p:cNvPr>
          <p:cNvCxnSpPr/>
          <p:nvPr/>
        </p:nvCxnSpPr>
        <p:spPr>
          <a:xfrm flipV="1">
            <a:off x="391213" y="2217655"/>
            <a:ext cx="414779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A screenshot of a cell phone&#10;&#10;Description generated with very high confidence">
            <a:extLst>
              <a:ext uri="{FF2B5EF4-FFF2-40B4-BE49-F238E27FC236}">
                <a16:creationId xmlns:a16="http://schemas.microsoft.com/office/drawing/2014/main" id="{B54E54C6-25EB-476F-B3F9-D56767A200F3}"/>
              </a:ext>
            </a:extLst>
          </p:cNvPr>
          <p:cNvPicPr>
            <a:picLocks noChangeAspect="1"/>
          </p:cNvPicPr>
          <p:nvPr/>
        </p:nvPicPr>
        <p:blipFill>
          <a:blip r:embed="rId3"/>
          <a:stretch>
            <a:fillRect/>
          </a:stretch>
        </p:blipFill>
        <p:spPr>
          <a:xfrm>
            <a:off x="5007205" y="753225"/>
            <a:ext cx="6914560" cy="3937529"/>
          </a:xfrm>
          <a:prstGeom prst="rect">
            <a:avLst/>
          </a:prstGeom>
        </p:spPr>
      </p:pic>
      <p:sp>
        <p:nvSpPr>
          <p:cNvPr id="9" name="TextBox 8">
            <a:extLst>
              <a:ext uri="{FF2B5EF4-FFF2-40B4-BE49-F238E27FC236}">
                <a16:creationId xmlns:a16="http://schemas.microsoft.com/office/drawing/2014/main" id="{A824D509-E8B5-4C08-93A5-630560EB7060}"/>
              </a:ext>
            </a:extLst>
          </p:cNvPr>
          <p:cNvSpPr txBox="1"/>
          <p:nvPr/>
        </p:nvSpPr>
        <p:spPr>
          <a:xfrm>
            <a:off x="576607" y="2265577"/>
            <a:ext cx="420435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Target's Inc.'s net cash provided by operating activities increased from 2017-2018 and then decreased from 2018-2019. It's investing activities increased from 2017-2018 and from 2018-2019. Finally the financing activities decreased from 2017-2018 and then again from 2018-2019.</a:t>
            </a:r>
          </a:p>
          <a:p>
            <a:pPr algn="l"/>
            <a:endParaRPr lang="en-US"/>
          </a:p>
          <a:p>
            <a:endParaRPr lang="en-US"/>
          </a:p>
        </p:txBody>
      </p:sp>
      <p:cxnSp>
        <p:nvCxnSpPr>
          <p:cNvPr id="10" name="Straight Arrow Connector 9">
            <a:extLst>
              <a:ext uri="{FF2B5EF4-FFF2-40B4-BE49-F238E27FC236}">
                <a16:creationId xmlns:a16="http://schemas.microsoft.com/office/drawing/2014/main" id="{CD657A85-8B9D-4EA7-9D3E-4CD9BC6A90A4}"/>
              </a:ext>
            </a:extLst>
          </p:cNvPr>
          <p:cNvCxnSpPr/>
          <p:nvPr/>
        </p:nvCxnSpPr>
        <p:spPr>
          <a:xfrm flipV="1">
            <a:off x="1239625" y="4480087"/>
            <a:ext cx="4202780" cy="1"/>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DABD07C-6D42-4E49-81D6-9EDBF8BCFCA3}"/>
              </a:ext>
            </a:extLst>
          </p:cNvPr>
          <p:cNvSpPr/>
          <p:nvPr/>
        </p:nvSpPr>
        <p:spPr>
          <a:xfrm>
            <a:off x="1237977" y="5303500"/>
            <a:ext cx="3904266" cy="895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08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screenshot of a cell phone&#10;&#10;Description generated with high confidence">
            <a:extLst>
              <a:ext uri="{FF2B5EF4-FFF2-40B4-BE49-F238E27FC236}">
                <a16:creationId xmlns:a16="http://schemas.microsoft.com/office/drawing/2014/main" id="{3FB48496-1C7F-4639-8455-2EAEE50A4EFC}"/>
              </a:ext>
            </a:extLst>
          </p:cNvPr>
          <p:cNvPicPr>
            <a:picLocks noGrp="1" noChangeAspect="1"/>
          </p:cNvPicPr>
          <p:nvPr>
            <p:ph idx="1"/>
          </p:nvPr>
        </p:nvPicPr>
        <p:blipFill rotWithShape="1">
          <a:blip r:embed="rId3"/>
          <a:srcRect t="7375" r="2" b="17705"/>
          <a:stretch/>
        </p:blipFill>
        <p:spPr>
          <a:xfrm>
            <a:off x="192887" y="2076283"/>
            <a:ext cx="6147530" cy="3874006"/>
          </a:xfrm>
          <a:prstGeom prst="rect">
            <a:avLst/>
          </a:prstGeom>
        </p:spPr>
      </p:pic>
      <p:sp>
        <p:nvSpPr>
          <p:cNvPr id="8" name="TextBox 7">
            <a:extLst>
              <a:ext uri="{FF2B5EF4-FFF2-40B4-BE49-F238E27FC236}">
                <a16:creationId xmlns:a16="http://schemas.microsoft.com/office/drawing/2014/main" id="{AC67CF95-F3FB-47F7-AAC0-8D777E0BB1C9}"/>
              </a:ext>
            </a:extLst>
          </p:cNvPr>
          <p:cNvSpPr txBox="1"/>
          <p:nvPr/>
        </p:nvSpPr>
        <p:spPr>
          <a:xfrm>
            <a:off x="6195484" y="2040769"/>
            <a:ext cx="518492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i="1">
                <a:ea typeface="+mn-lt"/>
                <a:cs typeface="+mn-lt"/>
              </a:rPr>
              <a:t>Target Corp.’s shareholders’ investment increased from 2017 to 2018 but then slightly decreased from 2018 to 2019 not reaching 2017 level.</a:t>
            </a:r>
            <a:endParaRPr lang="en-US" i="1"/>
          </a:p>
          <a:p>
            <a:pPr marL="285750" indent="-285750">
              <a:buFont typeface="Arial"/>
              <a:buChar char="•"/>
            </a:pPr>
            <a:endParaRPr lang="en-US" i="1">
              <a:ea typeface="+mn-lt"/>
              <a:cs typeface="+mn-lt"/>
            </a:endParaRPr>
          </a:p>
          <a:p>
            <a:pPr marL="285750" indent="-285750">
              <a:buFont typeface="Arial"/>
              <a:buChar char="•"/>
            </a:pPr>
            <a:r>
              <a:rPr lang="en-US" i="1">
                <a:ea typeface="+mn-lt"/>
                <a:cs typeface="+mn-lt"/>
              </a:rPr>
              <a:t>Walmart Inc.’s total Walmart shareholders’ equity increased from 2017 to 2018 but then decreased significantly from 2018 to 2019.</a:t>
            </a:r>
            <a:endParaRPr lang="en-US" i="1"/>
          </a:p>
          <a:p>
            <a:pPr marL="285750" indent="-285750">
              <a:buFont typeface="Arial"/>
              <a:buChar char="•"/>
            </a:pPr>
            <a:endParaRPr lang="en-US" i="1"/>
          </a:p>
          <a:p>
            <a:pPr marL="285750" indent="-285750">
              <a:buFont typeface="Arial"/>
              <a:buChar char="•"/>
            </a:pPr>
            <a:r>
              <a:rPr lang="en-US">
                <a:ea typeface="+mn-lt"/>
                <a:cs typeface="+mn-lt"/>
              </a:rPr>
              <a:t>A statement of stockholders' equity shows the beginning balance, any additions or subtractions, and the ending balance for all equity accounts. Above are the overall descriptions for both corporations.</a:t>
            </a:r>
          </a:p>
          <a:p>
            <a:endParaRPr lang="en-US"/>
          </a:p>
        </p:txBody>
      </p:sp>
      <p:sp>
        <p:nvSpPr>
          <p:cNvPr id="10" name="TextBox 9">
            <a:extLst>
              <a:ext uri="{FF2B5EF4-FFF2-40B4-BE49-F238E27FC236}">
                <a16:creationId xmlns:a16="http://schemas.microsoft.com/office/drawing/2014/main" id="{7E94FE31-1CBD-4FDD-89F4-4D180F9D957B}"/>
              </a:ext>
            </a:extLst>
          </p:cNvPr>
          <p:cNvSpPr txBox="1"/>
          <p:nvPr/>
        </p:nvSpPr>
        <p:spPr>
          <a:xfrm>
            <a:off x="443441" y="824441"/>
            <a:ext cx="113051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Target &amp; Walmart's Stockholders Equity Standing </a:t>
            </a:r>
          </a:p>
        </p:txBody>
      </p:sp>
    </p:spTree>
    <p:extLst>
      <p:ext uri="{BB962C8B-B14F-4D97-AF65-F5344CB8AC3E}">
        <p14:creationId xmlns:p14="http://schemas.microsoft.com/office/powerpoint/2010/main" val="349453491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ahnschrif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ews Gothic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        vs </vt:lpstr>
      <vt:lpstr>Target's History </vt:lpstr>
      <vt:lpstr>Walmart's History</vt:lpstr>
      <vt:lpstr>Target Income Statement</vt:lpstr>
      <vt:lpstr>       Walmart (top) and Target (bottom) Net Incomes</vt:lpstr>
      <vt:lpstr>Walmart Balance Sheet</vt:lpstr>
      <vt:lpstr>Walmart Statement of Cash Flows</vt:lpstr>
      <vt:lpstr> Target  Statement of  Cash Flows</vt:lpstr>
      <vt:lpstr>PowerPoint Presentation</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vs </dc:title>
  <dc:creator>aaron sotelo</dc:creator>
  <cp:revision>1</cp:revision>
  <dcterms:created xsi:type="dcterms:W3CDTF">2019-11-30T03:05:36Z</dcterms:created>
  <dcterms:modified xsi:type="dcterms:W3CDTF">2019-12-03T07:16:40Z</dcterms:modified>
</cp:coreProperties>
</file>