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3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84BE7-E700-425B-B482-0521E0E64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1A433C-7B3D-44A3-86F1-A61C08837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8A2E7-35BA-4200-827E-1FC47D74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90EA19-CD38-41D6-B313-CEAD4A17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85F0B-5674-41C7-B890-F41D05C0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49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86BB0-6A59-4E8E-9AA3-3A8FBF9C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D15106-6A03-463E-A9CA-E1242152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0D8E1B-2085-4EE6-B7A7-B58021A8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4DF37-5280-4299-9DC2-0EAAD537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787E3B-B496-4EC4-9F7B-EDD0D5C6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6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5BDB68-D9B3-44D2-8A46-4E6112A96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2369CE-0BD0-4ECE-BB28-BA830A24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AB1618-613A-4F40-8DC9-7D0DC4A0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5D7767-C836-4241-BDC3-CBF30366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A4CF2D-2896-413D-BA5F-62261FAB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64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4EA03-2CD1-4EF9-905E-E7401045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56886-5328-4B9E-A1A2-8D01042D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2F7EEA-D7FC-435E-902B-54154702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84B5D-9C65-4A2B-A40C-8FF064F5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41E1F-F0BF-4602-BDE6-5D90AC5C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51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CB4C7-3394-4B23-933D-AC557058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46B2CE-31D4-4294-847C-F8F6C2203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0B1EE-CE8E-4DDC-829B-EFA9DF1B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E3FDB-CF42-465F-A490-47ED9857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12EC8B-5B4D-472E-9D64-23A2E36E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5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DE98A-598A-448C-878E-373BABE2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E5311-607D-4951-BBA8-7C59D651E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EB79B0-C8FA-4B7F-AA13-9C1F2A69C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A226EF-9280-47F5-81AA-CF15FEF9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FFDF05-9F2F-4758-9CFD-B86607BC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B31E6-50FB-4E45-869A-0B1083DB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0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794E2-662F-42E4-964B-A18F3760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9835C-B3BF-4EC9-BDD2-65084285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10DF07-CB01-4E54-BACE-7F8D9EC31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A8C5D5-AC2B-405A-86D3-F35A6ECF4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4D55F4-7924-49EE-9509-2A03AB6A7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81D9C-7076-47D5-8A4E-9EC713DC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3B2C06-87C7-4DD7-A33B-ABCC5318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D581FE-1DFB-447D-92C8-1BB976D6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32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399DA-7A75-4DBD-8BCD-4D78EE15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4F2469-9074-4D85-903E-F7491561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6E96C4-E0CA-4E83-868F-00460A0F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CCF004-D557-47E9-9A89-030AFDC6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6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2EC5CE-1394-4E5F-96FE-FBB28A10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BFBE42-0B40-41C8-9790-4BEC74EE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8B1B3D-D402-487B-9B7A-B1317684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6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A51E6-6727-4493-85D8-36CF3A1A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0E0693-E313-4541-9EF8-63B9B350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40A012-93E5-46E0-BF98-08B9C499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4F8D2-1141-4CEE-BBF3-FF9004D2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3AB5FB-45F8-4C40-AAF5-2A446BA9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6722A0-934E-410B-967E-10ACB14F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8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5BD0-CE2A-430C-8A39-CF61F07C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255FEA-302F-43C4-B79B-0C6B18AE2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6F8F0A-6BA5-44E7-88C5-AF08404D8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18C806-B0F5-43FF-A5DB-D43347F8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5AF035-E0D1-4EFD-87A7-B8837E4E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830F83-EC13-4759-8D11-DEAC1944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DAA168-2654-4BB2-9AB0-EAE85B8F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88B6FA-609C-4FE2-96BB-478FA3FB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3A36A6-E5D4-474B-9D6D-4161CDBC9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FB27-A473-4C82-9157-45B838AE13E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72EBD-6DD3-4DEE-AF2C-6139A1A62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1B3DF-06BE-4968-AC9E-618F77E3F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F0CC-3894-4491-B857-8D6535416C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E4B0A-06FD-4E69-974B-8E70B3CDE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8401"/>
            <a:ext cx="9144000" cy="2387600"/>
          </a:xfrm>
        </p:spPr>
        <p:txBody>
          <a:bodyPr>
            <a:noAutofit/>
          </a:bodyPr>
          <a:lstStyle/>
          <a:p>
            <a:r>
              <a:rPr kumimoji="1" lang="ja-JP" altLang="en-US" sz="15000" b="1" dirty="0"/>
              <a:t>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5E7CF4-29B7-4EC5-BBF3-C41AB4598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タイトル：未定</a:t>
            </a:r>
            <a:endParaRPr kumimoji="1" lang="en-US" altLang="ja-JP" dirty="0"/>
          </a:p>
          <a:p>
            <a:r>
              <a:rPr lang="ja-JP" altLang="en-US" dirty="0"/>
              <a:t>製作期間：約</a:t>
            </a:r>
            <a:r>
              <a:rPr lang="en-US" altLang="ja-JP" dirty="0"/>
              <a:t>2</a:t>
            </a:r>
            <a:r>
              <a:rPr lang="ja-JP" altLang="en-US" dirty="0"/>
              <a:t>ヶ月</a:t>
            </a:r>
            <a:endParaRPr lang="en-US" altLang="ja-JP" dirty="0"/>
          </a:p>
          <a:p>
            <a:r>
              <a:rPr kumimoji="1" lang="ja-JP" altLang="en-US" dirty="0"/>
              <a:t>制作人数：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14709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F406E-6800-42C8-A3AF-63C86E85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キャラクター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015895-24DE-4CED-865B-7AD3896EFD8E}"/>
              </a:ext>
            </a:extLst>
          </p:cNvPr>
          <p:cNvSpPr txBox="1"/>
          <p:nvPr/>
        </p:nvSpPr>
        <p:spPr>
          <a:xfrm>
            <a:off x="838200" y="1690688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・最低でも</a:t>
            </a:r>
            <a:r>
              <a:rPr lang="en-US" altLang="ja-JP" dirty="0"/>
              <a:t>2</a:t>
            </a:r>
            <a:r>
              <a:rPr lang="ja-JP" altLang="en-US" dirty="0"/>
              <a:t>人、多ければ</a:t>
            </a:r>
            <a:r>
              <a:rPr lang="en-US" altLang="ja-JP" dirty="0"/>
              <a:t>5</a:t>
            </a:r>
            <a:r>
              <a:rPr lang="ja-JP" altLang="en-US" dirty="0"/>
              <a:t>人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779DCA-7853-4A8B-86D3-8271AEAB6BD1}"/>
              </a:ext>
            </a:extLst>
          </p:cNvPr>
          <p:cNvSpPr txBox="1"/>
          <p:nvPr/>
        </p:nvSpPr>
        <p:spPr>
          <a:xfrm>
            <a:off x="838199" y="2454216"/>
            <a:ext cx="1094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400" dirty="0">
                <a:latin typeface="+mj-ea"/>
                <a:ea typeface="+mj-ea"/>
              </a:rPr>
              <a:t>動作内容（キーボードとコントローラー）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EE238F-FB2D-4A9B-BAF0-5E250B245B05}"/>
              </a:ext>
            </a:extLst>
          </p:cNvPr>
          <p:cNvSpPr txBox="1"/>
          <p:nvPr/>
        </p:nvSpPr>
        <p:spPr>
          <a:xfrm>
            <a:off x="838200" y="3223657"/>
            <a:ext cx="5876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・上：</a:t>
            </a:r>
            <a:r>
              <a:rPr kumimoji="1" lang="en-US" altLang="ja-JP" dirty="0"/>
              <a:t>Space </a:t>
            </a:r>
            <a:r>
              <a:rPr kumimoji="1" lang="ja-JP" altLang="en-US" dirty="0"/>
              <a:t>＆ 上スティック</a:t>
            </a:r>
            <a:endParaRPr kumimoji="1" lang="en-US" altLang="ja-JP" dirty="0"/>
          </a:p>
          <a:p>
            <a:r>
              <a:rPr lang="ja-JP" altLang="en-US" dirty="0"/>
              <a:t>・下：</a:t>
            </a:r>
            <a:r>
              <a:rPr lang="en-US" altLang="ja-JP" dirty="0"/>
              <a:t>S </a:t>
            </a:r>
            <a:r>
              <a:rPr lang="ja-JP" altLang="en-US" dirty="0"/>
              <a:t>＆ 下スティック</a:t>
            </a:r>
            <a:endParaRPr lang="en-US" altLang="ja-JP" dirty="0"/>
          </a:p>
          <a:p>
            <a:r>
              <a:rPr kumimoji="1" lang="ja-JP" altLang="en-US" dirty="0"/>
              <a:t>・左：</a:t>
            </a:r>
            <a:r>
              <a:rPr kumimoji="1" lang="en-US" altLang="ja-JP" dirty="0"/>
              <a:t>A &amp; </a:t>
            </a:r>
            <a:r>
              <a:rPr kumimoji="1" lang="ja-JP" altLang="en-US" dirty="0"/>
              <a:t>左スティック</a:t>
            </a:r>
            <a:endParaRPr kumimoji="1" lang="en-US" altLang="ja-JP" dirty="0"/>
          </a:p>
          <a:p>
            <a:r>
              <a:rPr lang="ja-JP" altLang="en-US" dirty="0"/>
              <a:t>・右：</a:t>
            </a:r>
            <a:r>
              <a:rPr lang="en-US" altLang="ja-JP" dirty="0"/>
              <a:t>D &amp; </a:t>
            </a:r>
            <a:r>
              <a:rPr lang="ja-JP" altLang="en-US" dirty="0"/>
              <a:t>右スティック</a:t>
            </a:r>
            <a:endParaRPr lang="en-US" altLang="ja-JP" dirty="0"/>
          </a:p>
          <a:p>
            <a:r>
              <a:rPr kumimoji="1" lang="ja-JP" altLang="en-US" dirty="0"/>
              <a:t>・右パンチ：</a:t>
            </a:r>
            <a:r>
              <a:rPr kumimoji="1" lang="en-US" altLang="ja-JP" dirty="0"/>
              <a:t>U &amp; B</a:t>
            </a:r>
            <a:r>
              <a:rPr kumimoji="1" lang="ja-JP" altLang="en-US" dirty="0"/>
              <a:t>ボタン</a:t>
            </a:r>
            <a:endParaRPr kumimoji="1" lang="en-US" altLang="ja-JP" dirty="0"/>
          </a:p>
          <a:p>
            <a:r>
              <a:rPr lang="ja-JP" altLang="en-US" dirty="0"/>
              <a:t>・左パンチ：</a:t>
            </a:r>
            <a:r>
              <a:rPr lang="en-US" altLang="ja-JP" dirty="0"/>
              <a:t>I &amp; X</a:t>
            </a:r>
            <a:r>
              <a:rPr lang="ja-JP" altLang="en-US" dirty="0"/>
              <a:t>ボタン</a:t>
            </a:r>
            <a:endParaRPr lang="en-US" altLang="ja-JP" dirty="0"/>
          </a:p>
          <a:p>
            <a:r>
              <a:rPr kumimoji="1" lang="ja-JP" altLang="en-US" dirty="0"/>
              <a:t>・上右パンチ：</a:t>
            </a:r>
            <a:r>
              <a:rPr lang="en-US" altLang="ja-JP" dirty="0"/>
              <a:t>O &amp; Y</a:t>
            </a:r>
            <a:r>
              <a:rPr lang="ja-JP" altLang="en-US" dirty="0"/>
              <a:t>ボタン</a:t>
            </a:r>
            <a:endParaRPr kumimoji="1" lang="ja-JP" altLang="en-US" dirty="0"/>
          </a:p>
          <a:p>
            <a:r>
              <a:rPr lang="ja-JP" altLang="en-US" dirty="0"/>
              <a:t>・強い攻撃：</a:t>
            </a:r>
            <a:r>
              <a:rPr lang="en-US" altLang="ja-JP" dirty="0"/>
              <a:t>P &amp; A</a:t>
            </a:r>
            <a:r>
              <a:rPr lang="ja-JP" altLang="en-US" dirty="0"/>
              <a:t>ボタン</a:t>
            </a:r>
            <a:endParaRPr lang="en-US" altLang="ja-JP" dirty="0"/>
          </a:p>
          <a:p>
            <a:r>
              <a:rPr kumimoji="1" lang="ja-JP" altLang="en-US" dirty="0"/>
              <a:t>・守り：</a:t>
            </a:r>
            <a:r>
              <a:rPr kumimoji="1" lang="en-US" altLang="ja-JP" dirty="0"/>
              <a:t>H &amp; L</a:t>
            </a:r>
            <a:r>
              <a:rPr lang="ja-JP" altLang="en-US" dirty="0"/>
              <a:t>か</a:t>
            </a:r>
            <a:r>
              <a:rPr kumimoji="1" lang="en-US" altLang="ja-JP" dirty="0"/>
              <a:t>R</a:t>
            </a:r>
            <a:r>
              <a:rPr kumimoji="1" lang="ja-JP" altLang="en-US" dirty="0"/>
              <a:t>ボタン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984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A4561-DB48-47B2-B032-57840D7B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場面数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6A0A0F-E525-4468-BCF4-4526F064B195}"/>
              </a:ext>
            </a:extLst>
          </p:cNvPr>
          <p:cNvSpPr txBox="1"/>
          <p:nvPr/>
        </p:nvSpPr>
        <p:spPr>
          <a:xfrm>
            <a:off x="838200" y="1464767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・タイトル画面</a:t>
            </a:r>
            <a:endParaRPr kumimoji="1" lang="en-US" altLang="ja-JP" dirty="0"/>
          </a:p>
          <a:p>
            <a:r>
              <a:rPr lang="ja-JP" altLang="en-US" dirty="0"/>
              <a:t>・セレクト画面</a:t>
            </a:r>
            <a:endParaRPr lang="en-US" altLang="ja-JP" dirty="0"/>
          </a:p>
          <a:p>
            <a:r>
              <a:rPr kumimoji="1" lang="ja-JP" altLang="en-US" dirty="0"/>
              <a:t>・バトル画面</a:t>
            </a:r>
            <a:endParaRPr kumimoji="1" lang="en-US" altLang="ja-JP" dirty="0"/>
          </a:p>
          <a:p>
            <a:r>
              <a:rPr lang="ja-JP" altLang="en-US" dirty="0"/>
              <a:t>・リトライ画面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87E2790-7571-4C91-90AE-F76380DB691A}"/>
              </a:ext>
            </a:extLst>
          </p:cNvPr>
          <p:cNvSpPr/>
          <p:nvPr/>
        </p:nvSpPr>
        <p:spPr>
          <a:xfrm>
            <a:off x="542925" y="3455432"/>
            <a:ext cx="2047875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タイトル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721A00-4306-4536-A723-4611471300DA}"/>
              </a:ext>
            </a:extLst>
          </p:cNvPr>
          <p:cNvSpPr/>
          <p:nvPr/>
        </p:nvSpPr>
        <p:spPr>
          <a:xfrm>
            <a:off x="3857625" y="3455432"/>
            <a:ext cx="2047875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セレクト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87DAA3-0A09-470B-AA3F-28D3F41A541D}"/>
              </a:ext>
            </a:extLst>
          </p:cNvPr>
          <p:cNvSpPr/>
          <p:nvPr/>
        </p:nvSpPr>
        <p:spPr>
          <a:xfrm>
            <a:off x="7048500" y="3449955"/>
            <a:ext cx="2047875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ゲーム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6ACA4EC-1980-48B3-8E13-D3C9EF56470F}"/>
              </a:ext>
            </a:extLst>
          </p:cNvPr>
          <p:cNvCxnSpPr/>
          <p:nvPr/>
        </p:nvCxnSpPr>
        <p:spPr>
          <a:xfrm>
            <a:off x="2857500" y="4160282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78A32D-6778-4E70-8FAD-CF17D8DBE1E8}"/>
              </a:ext>
            </a:extLst>
          </p:cNvPr>
          <p:cNvCxnSpPr/>
          <p:nvPr/>
        </p:nvCxnSpPr>
        <p:spPr>
          <a:xfrm>
            <a:off x="6096000" y="4158139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D9D09C-A963-4B94-A378-49895CC8DACB}"/>
              </a:ext>
            </a:extLst>
          </p:cNvPr>
          <p:cNvSpPr/>
          <p:nvPr/>
        </p:nvSpPr>
        <p:spPr>
          <a:xfrm>
            <a:off x="10101262" y="3449955"/>
            <a:ext cx="2047875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リトライ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74DBAF3-4E11-470E-875A-DADDF6CD66CD}"/>
              </a:ext>
            </a:extLst>
          </p:cNvPr>
          <p:cNvCxnSpPr/>
          <p:nvPr/>
        </p:nvCxnSpPr>
        <p:spPr>
          <a:xfrm>
            <a:off x="9195381" y="4171474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393336F-6FF2-4EBA-A077-02480BC54268}"/>
              </a:ext>
            </a:extLst>
          </p:cNvPr>
          <p:cNvCxnSpPr/>
          <p:nvPr/>
        </p:nvCxnSpPr>
        <p:spPr>
          <a:xfrm>
            <a:off x="10915650" y="5372100"/>
            <a:ext cx="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6039C77-0107-4239-8A90-3982204245BC}"/>
              </a:ext>
            </a:extLst>
          </p:cNvPr>
          <p:cNvCxnSpPr>
            <a:cxnSpLocks/>
          </p:cNvCxnSpPr>
          <p:nvPr/>
        </p:nvCxnSpPr>
        <p:spPr>
          <a:xfrm flipH="1">
            <a:off x="1566862" y="6019800"/>
            <a:ext cx="9348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52EE8DC-ABCE-49E4-892F-1C5B93E67581}"/>
              </a:ext>
            </a:extLst>
          </p:cNvPr>
          <p:cNvCxnSpPr/>
          <p:nvPr/>
        </p:nvCxnSpPr>
        <p:spPr>
          <a:xfrm flipV="1">
            <a:off x="4981575" y="5210175"/>
            <a:ext cx="0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7D0FD9B-EB81-4737-AED7-AAC6D864A49E}"/>
              </a:ext>
            </a:extLst>
          </p:cNvPr>
          <p:cNvCxnSpPr/>
          <p:nvPr/>
        </p:nvCxnSpPr>
        <p:spPr>
          <a:xfrm flipH="1">
            <a:off x="9324975" y="383857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9B09D31-4A94-49C2-AA97-628391EF94D9}"/>
              </a:ext>
            </a:extLst>
          </p:cNvPr>
          <p:cNvCxnSpPr/>
          <p:nvPr/>
        </p:nvCxnSpPr>
        <p:spPr>
          <a:xfrm flipH="1">
            <a:off x="2857500" y="378142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585EAA1-5079-473A-A5BB-38B726DFCC42}"/>
              </a:ext>
            </a:extLst>
          </p:cNvPr>
          <p:cNvCxnSpPr/>
          <p:nvPr/>
        </p:nvCxnSpPr>
        <p:spPr>
          <a:xfrm flipV="1">
            <a:off x="1566862" y="5210175"/>
            <a:ext cx="0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1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EA01F-1AF2-4E06-9A62-2ADD4CE7C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644526"/>
            <a:ext cx="9144000" cy="2133599"/>
          </a:xfrm>
        </p:spPr>
        <p:txBody>
          <a:bodyPr>
            <a:normAutofit/>
          </a:bodyPr>
          <a:lstStyle/>
          <a:p>
            <a:r>
              <a:rPr kumimoji="1" lang="ja-JP" altLang="en-US" sz="10000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C68191-8585-438A-ACCB-E11454B3A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6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Enter</a:t>
            </a:r>
            <a:r>
              <a:rPr kumimoji="1" lang="ja-JP" altLang="en-US" dirty="0"/>
              <a:t>」か</a:t>
            </a:r>
            <a:r>
              <a:rPr kumimoji="1" lang="en-US" altLang="ja-JP" dirty="0"/>
              <a:t>B</a:t>
            </a:r>
            <a:r>
              <a:rPr kumimoji="1" lang="ja-JP" altLang="en-US" dirty="0"/>
              <a:t>ボタンでスタート</a:t>
            </a:r>
          </a:p>
        </p:txBody>
      </p:sp>
    </p:spTree>
    <p:extLst>
      <p:ext uri="{BB962C8B-B14F-4D97-AF65-F5344CB8AC3E}">
        <p14:creationId xmlns:p14="http://schemas.microsoft.com/office/powerpoint/2010/main" val="210057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556C0-5DD8-49F1-BCFD-CB90F746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セレクト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E672AB-C24E-4F83-9336-382D1738ECDA}"/>
              </a:ext>
            </a:extLst>
          </p:cNvPr>
          <p:cNvSpPr/>
          <p:nvPr/>
        </p:nvSpPr>
        <p:spPr>
          <a:xfrm>
            <a:off x="2647950" y="2695575"/>
            <a:ext cx="1352550" cy="1628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1E21641-AF92-4BC6-B2C3-D2AAF19B9DF9}"/>
              </a:ext>
            </a:extLst>
          </p:cNvPr>
          <p:cNvSpPr/>
          <p:nvPr/>
        </p:nvSpPr>
        <p:spPr>
          <a:xfrm>
            <a:off x="5305425" y="2695575"/>
            <a:ext cx="1352550" cy="1628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101C9B-25A8-4833-AEB1-45076640F767}"/>
              </a:ext>
            </a:extLst>
          </p:cNvPr>
          <p:cNvSpPr/>
          <p:nvPr/>
        </p:nvSpPr>
        <p:spPr>
          <a:xfrm>
            <a:off x="7962900" y="2695575"/>
            <a:ext cx="1352550" cy="1628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681022-87E9-491C-AA8D-F9A88833EA3D}"/>
              </a:ext>
            </a:extLst>
          </p:cNvPr>
          <p:cNvSpPr/>
          <p:nvPr/>
        </p:nvSpPr>
        <p:spPr>
          <a:xfrm>
            <a:off x="3952875" y="4648200"/>
            <a:ext cx="1352550" cy="1628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1C2B7ED-3ED5-4F2C-9B40-10ACF7FA21BF}"/>
              </a:ext>
            </a:extLst>
          </p:cNvPr>
          <p:cNvSpPr/>
          <p:nvPr/>
        </p:nvSpPr>
        <p:spPr>
          <a:xfrm>
            <a:off x="6610350" y="4648200"/>
            <a:ext cx="1352550" cy="1628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</a:t>
            </a:r>
          </a:p>
        </p:txBody>
      </p:sp>
    </p:spTree>
    <p:extLst>
      <p:ext uri="{BB962C8B-B14F-4D97-AF65-F5344CB8AC3E}">
        <p14:creationId xmlns:p14="http://schemas.microsoft.com/office/powerpoint/2010/main" val="346482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FBEC-4F81-4EF0-A5ED-18F8031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9921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ゲーム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53D63FD-E35C-4B5D-AB3D-EF0692161EC6}"/>
              </a:ext>
            </a:extLst>
          </p:cNvPr>
          <p:cNvSpPr/>
          <p:nvPr/>
        </p:nvSpPr>
        <p:spPr>
          <a:xfrm>
            <a:off x="3057525" y="2466975"/>
            <a:ext cx="2190750" cy="3629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8347EA-C43E-4578-84C7-23BF7E5D5099}"/>
              </a:ext>
            </a:extLst>
          </p:cNvPr>
          <p:cNvSpPr/>
          <p:nvPr/>
        </p:nvSpPr>
        <p:spPr>
          <a:xfrm>
            <a:off x="7496175" y="2466975"/>
            <a:ext cx="2190750" cy="3629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BF6A07-DE58-4CC5-AC3B-7F354BDCC33C}"/>
              </a:ext>
            </a:extLst>
          </p:cNvPr>
          <p:cNvSpPr/>
          <p:nvPr/>
        </p:nvSpPr>
        <p:spPr>
          <a:xfrm>
            <a:off x="1304925" y="1200150"/>
            <a:ext cx="394335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01EA96-CBEF-4F4C-8F5E-A136E6E4F4F4}"/>
              </a:ext>
            </a:extLst>
          </p:cNvPr>
          <p:cNvSpPr/>
          <p:nvPr/>
        </p:nvSpPr>
        <p:spPr>
          <a:xfrm>
            <a:off x="7496175" y="1200150"/>
            <a:ext cx="394335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406FAC-CD78-4DF3-94A2-1814B260B7AF}"/>
              </a:ext>
            </a:extLst>
          </p:cNvPr>
          <p:cNvSpPr/>
          <p:nvPr/>
        </p:nvSpPr>
        <p:spPr>
          <a:xfrm>
            <a:off x="350192" y="2552700"/>
            <a:ext cx="952500" cy="308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821839-6557-456C-8CF1-D4D4053DF904}"/>
              </a:ext>
            </a:extLst>
          </p:cNvPr>
          <p:cNvSpPr txBox="1"/>
          <p:nvPr/>
        </p:nvSpPr>
        <p:spPr>
          <a:xfrm>
            <a:off x="595609" y="3333750"/>
            <a:ext cx="461665" cy="13335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コマンド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F64DE1-E8C7-4647-BE6C-2AC178C7824B}"/>
              </a:ext>
            </a:extLst>
          </p:cNvPr>
          <p:cNvSpPr/>
          <p:nvPr/>
        </p:nvSpPr>
        <p:spPr>
          <a:xfrm>
            <a:off x="10808642" y="2552700"/>
            <a:ext cx="952500" cy="308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67D1BD1-6E30-4B1E-A95B-FE13F697B2FE}"/>
              </a:ext>
            </a:extLst>
          </p:cNvPr>
          <p:cNvSpPr txBox="1"/>
          <p:nvPr/>
        </p:nvSpPr>
        <p:spPr>
          <a:xfrm>
            <a:off x="11054059" y="3333750"/>
            <a:ext cx="461665" cy="1247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コマンド</a:t>
            </a:r>
          </a:p>
        </p:txBody>
      </p:sp>
    </p:spTree>
    <p:extLst>
      <p:ext uri="{BB962C8B-B14F-4D97-AF65-F5344CB8AC3E}">
        <p14:creationId xmlns:p14="http://schemas.microsoft.com/office/powerpoint/2010/main" val="346023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42868-DB41-4B4D-BD90-A198EA1F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リトライ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F2AF6D-07C9-4467-8E0F-2AFA31BC2151}"/>
              </a:ext>
            </a:extLst>
          </p:cNvPr>
          <p:cNvSpPr/>
          <p:nvPr/>
        </p:nvSpPr>
        <p:spPr>
          <a:xfrm>
            <a:off x="4567234" y="5214937"/>
            <a:ext cx="3057525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FEF113-E625-4C2C-9741-3F8F1803F934}"/>
              </a:ext>
            </a:extLst>
          </p:cNvPr>
          <p:cNvSpPr/>
          <p:nvPr/>
        </p:nvSpPr>
        <p:spPr>
          <a:xfrm>
            <a:off x="4567234" y="3745706"/>
            <a:ext cx="3057525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セレクト</a:t>
            </a:r>
            <a:r>
              <a:rPr kumimoji="1" lang="ja-JP" altLang="en-US" dirty="0"/>
              <a:t>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7875AE-1639-4E08-8B8D-36D118830F09}"/>
              </a:ext>
            </a:extLst>
          </p:cNvPr>
          <p:cNvSpPr/>
          <p:nvPr/>
        </p:nvSpPr>
        <p:spPr>
          <a:xfrm>
            <a:off x="4567234" y="2276475"/>
            <a:ext cx="3057525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再挑戦</a:t>
            </a:r>
          </a:p>
        </p:txBody>
      </p:sp>
    </p:spTree>
    <p:extLst>
      <p:ext uri="{BB962C8B-B14F-4D97-AF65-F5344CB8AC3E}">
        <p14:creationId xmlns:p14="http://schemas.microsoft.com/office/powerpoint/2010/main" val="216636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146</Words>
  <Application>Microsoft Office PowerPoint</Application>
  <PresentationFormat>ワイド画面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仕様書</vt:lpstr>
      <vt:lpstr>キャラクター</vt:lpstr>
      <vt:lpstr>場面数</vt:lpstr>
      <vt:lpstr>タイトル</vt:lpstr>
      <vt:lpstr>セレクト</vt:lpstr>
      <vt:lpstr>ゲーム</vt:lpstr>
      <vt:lpstr>リトライ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student</dc:creator>
  <cp:lastModifiedBy>student</cp:lastModifiedBy>
  <cp:revision>7</cp:revision>
  <dcterms:created xsi:type="dcterms:W3CDTF">2025-02-14T05:54:00Z</dcterms:created>
  <dcterms:modified xsi:type="dcterms:W3CDTF">2025-02-14T06:53:00Z</dcterms:modified>
</cp:coreProperties>
</file>