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63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44" d="100"/>
          <a:sy n="44" d="100"/>
        </p:scale>
        <p:origin x="13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6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5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2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1ABB-B67A-4DE1-BF03-55B4FBB01E6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452E-7B93-4F08-822F-3BC3CF3FB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48F89A1A-81C7-493E-B8A3-90BD344BDD74}"/>
              </a:ext>
            </a:extLst>
          </p:cNvPr>
          <p:cNvSpPr/>
          <p:nvPr/>
        </p:nvSpPr>
        <p:spPr>
          <a:xfrm>
            <a:off x="1200164" y="2370876"/>
            <a:ext cx="4062362" cy="7843361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97F90D2B-BBA2-4A8A-A253-D38A84BC1CEC}"/>
              </a:ext>
            </a:extLst>
          </p:cNvPr>
          <p:cNvSpPr/>
          <p:nvPr/>
        </p:nvSpPr>
        <p:spPr>
          <a:xfrm>
            <a:off x="2472995" y="741069"/>
            <a:ext cx="1440000" cy="144000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9F5D5-A253-4005-9846-A38BE52548D6}"/>
              </a:ext>
            </a:extLst>
          </p:cNvPr>
          <p:cNvSpPr txBox="1"/>
          <p:nvPr/>
        </p:nvSpPr>
        <p:spPr>
          <a:xfrm>
            <a:off x="1985128" y="2412804"/>
            <a:ext cx="2560957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>
                <a:solidFill>
                  <a:schemeClr val="accent1">
                    <a:lumMod val="75000"/>
                  </a:schemeClr>
                </a:solidFill>
              </a:rPr>
              <a:t>DATA INPUT</a:t>
            </a:r>
            <a:endParaRPr lang="ko-KR" altLang="en-US" sz="372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840A8-507E-4E10-B648-AF89F9995BB3}"/>
              </a:ext>
            </a:extLst>
          </p:cNvPr>
          <p:cNvSpPr txBox="1"/>
          <p:nvPr/>
        </p:nvSpPr>
        <p:spPr>
          <a:xfrm>
            <a:off x="1209473" y="3199930"/>
            <a:ext cx="3266856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Operator Name</a:t>
            </a:r>
            <a:endParaRPr lang="ko-KR" altLang="en-US" sz="3721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B3928-2488-429E-B7E5-8B682CBAA201}"/>
              </a:ext>
            </a:extLst>
          </p:cNvPr>
          <p:cNvSpPr txBox="1"/>
          <p:nvPr/>
        </p:nvSpPr>
        <p:spPr>
          <a:xfrm>
            <a:off x="1209471" y="3987059"/>
            <a:ext cx="2615203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Client Name</a:t>
            </a:r>
            <a:endParaRPr lang="ko-KR" altLang="en-US" sz="372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4FB75-5B1E-44F5-9343-9CA96A12F2A4}"/>
              </a:ext>
            </a:extLst>
          </p:cNvPr>
          <p:cNvSpPr txBox="1"/>
          <p:nvPr/>
        </p:nvSpPr>
        <p:spPr>
          <a:xfrm>
            <a:off x="1209476" y="4774188"/>
            <a:ext cx="1873205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Order ID</a:t>
            </a:r>
            <a:endParaRPr lang="ko-KR" altLang="en-US" sz="3721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D33B5-6F39-4AD4-B6B9-4F3918DB9F3E}"/>
              </a:ext>
            </a:extLst>
          </p:cNvPr>
          <p:cNvSpPr txBox="1"/>
          <p:nvPr/>
        </p:nvSpPr>
        <p:spPr>
          <a:xfrm>
            <a:off x="1209474" y="5561316"/>
            <a:ext cx="1791260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Amount</a:t>
            </a:r>
            <a:endParaRPr lang="ko-KR" altLang="en-US" sz="3721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F5452-9966-425D-AE41-11DDF5197C8B}"/>
              </a:ext>
            </a:extLst>
          </p:cNvPr>
          <p:cNvSpPr txBox="1"/>
          <p:nvPr/>
        </p:nvSpPr>
        <p:spPr>
          <a:xfrm>
            <a:off x="1200166" y="6348445"/>
            <a:ext cx="279974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Step Number</a:t>
            </a:r>
            <a:endParaRPr lang="ko-KR" altLang="en-US" sz="3721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DF780-EE05-4816-BC21-2555DE79A591}"/>
              </a:ext>
            </a:extLst>
          </p:cNvPr>
          <p:cNvSpPr txBox="1"/>
          <p:nvPr/>
        </p:nvSpPr>
        <p:spPr>
          <a:xfrm>
            <a:off x="1200164" y="7135572"/>
            <a:ext cx="278730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Well Position</a:t>
            </a:r>
            <a:endParaRPr lang="ko-KR" altLang="en-US" sz="372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5F5DF-1324-4534-BC93-B70FBF174ACA}"/>
              </a:ext>
            </a:extLst>
          </p:cNvPr>
          <p:cNvSpPr txBox="1"/>
          <p:nvPr/>
        </p:nvSpPr>
        <p:spPr>
          <a:xfrm>
            <a:off x="1219091" y="7922701"/>
            <a:ext cx="2377510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Order Date</a:t>
            </a:r>
            <a:endParaRPr lang="ko-KR" altLang="en-US" sz="372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8F4ED-DBAA-4845-B109-C568D1DCA7FB}"/>
              </a:ext>
            </a:extLst>
          </p:cNvPr>
          <p:cNvSpPr txBox="1"/>
          <p:nvPr/>
        </p:nvSpPr>
        <p:spPr>
          <a:xfrm>
            <a:off x="1219091" y="8709828"/>
            <a:ext cx="2022670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Due Date</a:t>
            </a:r>
            <a:endParaRPr lang="ko-KR" altLang="en-US" sz="3721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67524-606A-458D-95DC-70B4E057B9CF}"/>
              </a:ext>
            </a:extLst>
          </p:cNvPr>
          <p:cNvSpPr txBox="1"/>
          <p:nvPr/>
        </p:nvSpPr>
        <p:spPr>
          <a:xfrm>
            <a:off x="1219100" y="9496957"/>
            <a:ext cx="2164375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File Name</a:t>
            </a:r>
            <a:endParaRPr lang="ko-KR" altLang="en-US" sz="3721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A77C4-7AB2-4C6F-9887-F39688C37434}"/>
              </a:ext>
            </a:extLst>
          </p:cNvPr>
          <p:cNvSpPr txBox="1"/>
          <p:nvPr/>
        </p:nvSpPr>
        <p:spPr>
          <a:xfrm>
            <a:off x="1490869" y="10849707"/>
            <a:ext cx="3739613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>
                <a:solidFill>
                  <a:schemeClr val="accent1">
                    <a:lumMod val="75000"/>
                  </a:schemeClr>
                </a:solidFill>
              </a:rPr>
              <a:t>EXCEL TEMPLATES</a:t>
            </a:r>
            <a:endParaRPr lang="ko-KR" altLang="en-US" sz="372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3C945-39B6-4367-A6C8-E5EE34ACCCEA}"/>
              </a:ext>
            </a:extLst>
          </p:cNvPr>
          <p:cNvSpPr txBox="1"/>
          <p:nvPr/>
        </p:nvSpPr>
        <p:spPr>
          <a:xfrm>
            <a:off x="1200169" y="11636835"/>
            <a:ext cx="3426579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Full_Format.xlsx</a:t>
            </a:r>
            <a:endParaRPr lang="ko-KR" altLang="en-US" sz="3721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7AE1A-9895-45EA-9553-71B5EDFF647E}"/>
              </a:ext>
            </a:extLst>
          </p:cNvPr>
          <p:cNvSpPr txBox="1"/>
          <p:nvPr/>
        </p:nvSpPr>
        <p:spPr>
          <a:xfrm>
            <a:off x="2042817" y="12423961"/>
            <a:ext cx="1375698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step 1</a:t>
            </a:r>
            <a:endParaRPr lang="ko-KR" altLang="en-US" sz="3721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7BAC6-C4A2-4D13-AF52-3B4B77438A88}"/>
              </a:ext>
            </a:extLst>
          </p:cNvPr>
          <p:cNvSpPr txBox="1"/>
          <p:nvPr/>
        </p:nvSpPr>
        <p:spPr>
          <a:xfrm>
            <a:off x="1219094" y="15269933"/>
            <a:ext cx="5524654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Past_Orders_Template.xlsx</a:t>
            </a:r>
            <a:endParaRPr lang="ko-KR" altLang="en-US" sz="3721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A65CB-5409-4693-8714-3051408517A4}"/>
              </a:ext>
            </a:extLst>
          </p:cNvPr>
          <p:cNvSpPr txBox="1"/>
          <p:nvPr/>
        </p:nvSpPr>
        <p:spPr>
          <a:xfrm>
            <a:off x="2042827" y="13927109"/>
            <a:ext cx="161775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step 11</a:t>
            </a:r>
            <a:endParaRPr lang="ko-KR" altLang="en-US" sz="3721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7E93A-5F3E-4E08-8219-C63509848A7C}"/>
              </a:ext>
            </a:extLst>
          </p:cNvPr>
          <p:cNvSpPr txBox="1"/>
          <p:nvPr/>
        </p:nvSpPr>
        <p:spPr>
          <a:xfrm>
            <a:off x="2042820" y="14524831"/>
            <a:ext cx="1202060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wells</a:t>
            </a:r>
            <a:endParaRPr lang="ko-KR" altLang="en-US" sz="3721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3DF22E-E92B-49BD-9C5B-3F0203CF45FC}"/>
              </a:ext>
            </a:extLst>
          </p:cNvPr>
          <p:cNvSpPr/>
          <p:nvPr/>
        </p:nvSpPr>
        <p:spPr>
          <a:xfrm>
            <a:off x="2775814" y="13212674"/>
            <a:ext cx="152248" cy="150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596" tIns="106297" rIns="212596" bIns="106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21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079AE7-FAC6-4105-A749-2A89B0FBCD4A}"/>
              </a:ext>
            </a:extLst>
          </p:cNvPr>
          <p:cNvSpPr/>
          <p:nvPr/>
        </p:nvSpPr>
        <p:spPr>
          <a:xfrm>
            <a:off x="2775814" y="13515575"/>
            <a:ext cx="152248" cy="150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596" tIns="106297" rIns="212596" bIns="106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21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06847-B27F-4EA5-8477-616C67D354C7}"/>
              </a:ext>
            </a:extLst>
          </p:cNvPr>
          <p:cNvSpPr/>
          <p:nvPr/>
        </p:nvSpPr>
        <p:spPr>
          <a:xfrm>
            <a:off x="2775814" y="13818476"/>
            <a:ext cx="152248" cy="150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596" tIns="106297" rIns="212596" bIns="106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21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0AD63B1-0DFA-47A1-94BD-BEF8B99014D8}"/>
              </a:ext>
            </a:extLst>
          </p:cNvPr>
          <p:cNvCxnSpPr>
            <a:cxnSpLocks/>
          </p:cNvCxnSpPr>
          <p:nvPr/>
        </p:nvCxnSpPr>
        <p:spPr>
          <a:xfrm>
            <a:off x="1763513" y="12423972"/>
            <a:ext cx="0" cy="2436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5443A6-264A-4866-8157-431C406A326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763501" y="12756424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AB13851-E327-4711-BB07-53BD3945C0E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763501" y="14252629"/>
            <a:ext cx="279326" cy="6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FEDCFB-554E-4998-BB7E-964A51D25A9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763501" y="14857294"/>
            <a:ext cx="279319" cy="3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3BEDDF-5302-454E-B50E-B58454B88270}"/>
              </a:ext>
            </a:extLst>
          </p:cNvPr>
          <p:cNvSpPr txBox="1"/>
          <p:nvPr/>
        </p:nvSpPr>
        <p:spPr>
          <a:xfrm>
            <a:off x="13074917" y="1150207"/>
            <a:ext cx="3466142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ko-KR" altLang="en-US" sz="372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EBA64C-166E-4D98-85DE-6AA83901A78F}"/>
              </a:ext>
            </a:extLst>
          </p:cNvPr>
          <p:cNvSpPr txBox="1"/>
          <p:nvPr/>
        </p:nvSpPr>
        <p:spPr>
          <a:xfrm>
            <a:off x="12725447" y="1815136"/>
            <a:ext cx="3947812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Excel_Functions.py</a:t>
            </a:r>
            <a:endParaRPr lang="ko-KR" altLang="en-US" sz="3721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3F3CFE-40DD-4B8A-A4B1-5BA055566C10}"/>
              </a:ext>
            </a:extLst>
          </p:cNvPr>
          <p:cNvSpPr txBox="1"/>
          <p:nvPr/>
        </p:nvSpPr>
        <p:spPr>
          <a:xfrm>
            <a:off x="13373046" y="2602262"/>
            <a:ext cx="2657715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create_excel</a:t>
            </a:r>
            <a:endParaRPr lang="ko-KR" altLang="en-US" sz="3721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2DB27-C311-44F3-B28A-534F7A211B84}"/>
              </a:ext>
            </a:extLst>
          </p:cNvPr>
          <p:cNvSpPr txBox="1"/>
          <p:nvPr/>
        </p:nvSpPr>
        <p:spPr>
          <a:xfrm>
            <a:off x="13373043" y="3389391"/>
            <a:ext cx="3789307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copy_step_format</a:t>
            </a:r>
            <a:endParaRPr lang="ko-KR" altLang="en-US" sz="3721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FB3152-E9E4-4A0B-B32C-CB4DC001CBB7}"/>
              </a:ext>
            </a:extLst>
          </p:cNvPr>
          <p:cNvSpPr txBox="1"/>
          <p:nvPr/>
        </p:nvSpPr>
        <p:spPr>
          <a:xfrm>
            <a:off x="13373042" y="4176519"/>
            <a:ext cx="3364767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basic_info_copy</a:t>
            </a:r>
            <a:endParaRPr lang="ko-KR" altLang="en-US" sz="3721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AD881-C06B-4096-BE3E-6CED55FF42E5}"/>
              </a:ext>
            </a:extLst>
          </p:cNvPr>
          <p:cNvSpPr txBox="1"/>
          <p:nvPr/>
        </p:nvSpPr>
        <p:spPr>
          <a:xfrm>
            <a:off x="12725453" y="4963649"/>
            <a:ext cx="4513672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Column_Calculator.py</a:t>
            </a:r>
            <a:endParaRPr lang="ko-KR" altLang="en-US" sz="3721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263D65-F246-4B74-83EF-76ECB7EA300B}"/>
              </a:ext>
            </a:extLst>
          </p:cNvPr>
          <p:cNvSpPr txBox="1"/>
          <p:nvPr/>
        </p:nvSpPr>
        <p:spPr>
          <a:xfrm>
            <a:off x="12725454" y="5750775"/>
            <a:ext cx="3510385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Auto_Volume.py</a:t>
            </a:r>
            <a:endParaRPr lang="ko-KR" altLang="en-US" sz="3721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868534-D292-490B-9FC9-2EA64672E942}"/>
              </a:ext>
            </a:extLst>
          </p:cNvPr>
          <p:cNvSpPr txBox="1"/>
          <p:nvPr/>
        </p:nvSpPr>
        <p:spPr>
          <a:xfrm>
            <a:off x="13373039" y="6528125"/>
            <a:ext cx="1375698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step 1</a:t>
            </a:r>
            <a:endParaRPr lang="ko-KR" altLang="en-US" sz="3721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179786-DFB0-4D36-82AF-812488C86D64}"/>
              </a:ext>
            </a:extLst>
          </p:cNvPr>
          <p:cNvSpPr txBox="1"/>
          <p:nvPr/>
        </p:nvSpPr>
        <p:spPr>
          <a:xfrm>
            <a:off x="13373048" y="8102381"/>
            <a:ext cx="161775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step 11</a:t>
            </a:r>
            <a:endParaRPr lang="ko-KR" altLang="en-US" sz="3721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911C9D-9BA1-49DE-A4AA-0680E3214BC8}"/>
              </a:ext>
            </a:extLst>
          </p:cNvPr>
          <p:cNvSpPr/>
          <p:nvPr/>
        </p:nvSpPr>
        <p:spPr>
          <a:xfrm>
            <a:off x="14106034" y="7387944"/>
            <a:ext cx="152248" cy="150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596" tIns="106297" rIns="212596" bIns="106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21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B620B82-9A10-4163-BB69-626D43CEC809}"/>
              </a:ext>
            </a:extLst>
          </p:cNvPr>
          <p:cNvSpPr/>
          <p:nvPr/>
        </p:nvSpPr>
        <p:spPr>
          <a:xfrm>
            <a:off x="14106034" y="7690848"/>
            <a:ext cx="152248" cy="150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596" tIns="106297" rIns="212596" bIns="106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21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32467D6-B639-4598-A6C1-B9C34A8BFD66}"/>
              </a:ext>
            </a:extLst>
          </p:cNvPr>
          <p:cNvSpPr/>
          <p:nvPr/>
        </p:nvSpPr>
        <p:spPr>
          <a:xfrm>
            <a:off x="14106034" y="7993748"/>
            <a:ext cx="152248" cy="150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2596" tIns="106297" rIns="212596" bIns="1062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2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CE4A89-E2C2-445B-84C7-54AA7E3A7C3E}"/>
              </a:ext>
            </a:extLst>
          </p:cNvPr>
          <p:cNvSpPr txBox="1"/>
          <p:nvPr/>
        </p:nvSpPr>
        <p:spPr>
          <a:xfrm>
            <a:off x="12725450" y="8879729"/>
            <a:ext cx="3525324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Well_Position.py</a:t>
            </a:r>
            <a:endParaRPr lang="ko-KR" altLang="en-US" sz="3721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C8438-F1B7-44B8-83ED-1E82272BE8AC}"/>
              </a:ext>
            </a:extLst>
          </p:cNvPr>
          <p:cNvSpPr txBox="1"/>
          <p:nvPr/>
        </p:nvSpPr>
        <p:spPr>
          <a:xfrm>
            <a:off x="13373045" y="9655677"/>
            <a:ext cx="432862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wells_entire_column</a:t>
            </a:r>
            <a:endParaRPr lang="ko-KR" altLang="en-US" sz="3721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6EBF2D-6295-47A6-A7D8-96170F890444}"/>
              </a:ext>
            </a:extLst>
          </p:cNvPr>
          <p:cNvSpPr txBox="1"/>
          <p:nvPr/>
        </p:nvSpPr>
        <p:spPr>
          <a:xfrm>
            <a:off x="13373042" y="10453985"/>
            <a:ext cx="2587055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single_wells</a:t>
            </a:r>
            <a:endParaRPr lang="ko-KR" altLang="en-US" sz="3721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8AF95-4A4E-43D3-A3C3-72D98470FDA3}"/>
              </a:ext>
            </a:extLst>
          </p:cNvPr>
          <p:cNvSpPr txBox="1"/>
          <p:nvPr/>
        </p:nvSpPr>
        <p:spPr>
          <a:xfrm>
            <a:off x="12719786" y="11191408"/>
            <a:ext cx="2875724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Data_Save.py</a:t>
            </a:r>
            <a:endParaRPr lang="ko-KR" altLang="en-US" sz="3721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86966B-B4B6-4D3B-86C7-98D9083590B0}"/>
              </a:ext>
            </a:extLst>
          </p:cNvPr>
          <p:cNvSpPr txBox="1"/>
          <p:nvPr/>
        </p:nvSpPr>
        <p:spPr>
          <a:xfrm>
            <a:off x="13488585" y="11921913"/>
            <a:ext cx="281141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ask_question</a:t>
            </a:r>
            <a:endParaRPr lang="ko-KR" altLang="en-US" sz="3721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CB848B-E45D-4E84-B03B-94C2C9BA2001}"/>
              </a:ext>
            </a:extLst>
          </p:cNvPr>
          <p:cNvSpPr txBox="1"/>
          <p:nvPr/>
        </p:nvSpPr>
        <p:spPr>
          <a:xfrm>
            <a:off x="13508720" y="12698756"/>
            <a:ext cx="333136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file_exist_check</a:t>
            </a:r>
            <a:endParaRPr lang="ko-KR" altLang="en-US" sz="3721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760250-FA78-438A-BA50-F0D84FB38E20}"/>
              </a:ext>
            </a:extLst>
          </p:cNvPr>
          <p:cNvSpPr txBox="1"/>
          <p:nvPr/>
        </p:nvSpPr>
        <p:spPr>
          <a:xfrm>
            <a:off x="13488585" y="13485883"/>
            <a:ext cx="2657715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create_excel</a:t>
            </a:r>
            <a:endParaRPr lang="ko-KR" altLang="en-US" sz="3721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D5D181-8A0E-4E8B-B3D3-56EBF5C537FE}"/>
              </a:ext>
            </a:extLst>
          </p:cNvPr>
          <p:cNvSpPr txBox="1"/>
          <p:nvPr/>
        </p:nvSpPr>
        <p:spPr>
          <a:xfrm>
            <a:off x="13488592" y="14188148"/>
            <a:ext cx="2638799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check_sheet</a:t>
            </a:r>
            <a:endParaRPr lang="ko-KR" altLang="en-US" sz="3721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167505-8158-44DB-9B56-0FB60C95045D}"/>
              </a:ext>
            </a:extLst>
          </p:cNvPr>
          <p:cNvSpPr txBox="1"/>
          <p:nvPr/>
        </p:nvSpPr>
        <p:spPr>
          <a:xfrm>
            <a:off x="13508718" y="14964991"/>
            <a:ext cx="2279791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check_line</a:t>
            </a:r>
            <a:endParaRPr lang="ko-KR" altLang="en-US" sz="3721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578E87-4DA7-4D05-85AB-20C49B59DC45}"/>
              </a:ext>
            </a:extLst>
          </p:cNvPr>
          <p:cNvSpPr txBox="1"/>
          <p:nvPr/>
        </p:nvSpPr>
        <p:spPr>
          <a:xfrm>
            <a:off x="13488591" y="15629917"/>
            <a:ext cx="2969146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save_protocol</a:t>
            </a:r>
            <a:endParaRPr lang="ko-KR" altLang="en-US" sz="3721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CB9080-94F5-4BA0-8A30-179E040CFA45}"/>
              </a:ext>
            </a:extLst>
          </p:cNvPr>
          <p:cNvSpPr txBox="1"/>
          <p:nvPr/>
        </p:nvSpPr>
        <p:spPr>
          <a:xfrm>
            <a:off x="13508718" y="16294843"/>
            <a:ext cx="3981667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 err="1"/>
              <a:t>complete_message</a:t>
            </a:r>
            <a:endParaRPr lang="ko-KR" altLang="en-US" sz="3721" b="1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B459025-0D8F-4D83-8821-FB074AAB7EBA}"/>
              </a:ext>
            </a:extLst>
          </p:cNvPr>
          <p:cNvCxnSpPr>
            <a:cxnSpLocks/>
          </p:cNvCxnSpPr>
          <p:nvPr/>
        </p:nvCxnSpPr>
        <p:spPr>
          <a:xfrm>
            <a:off x="13074917" y="2480062"/>
            <a:ext cx="0" cy="2070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DFDF143-1CC9-42A5-8862-D6940920980D}"/>
              </a:ext>
            </a:extLst>
          </p:cNvPr>
          <p:cNvCxnSpPr>
            <a:cxnSpLocks/>
          </p:cNvCxnSpPr>
          <p:nvPr/>
        </p:nvCxnSpPr>
        <p:spPr>
          <a:xfrm flipH="1">
            <a:off x="13093723" y="2975468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9E6B40F-6D80-4A3F-8AC2-B445C806FA36}"/>
              </a:ext>
            </a:extLst>
          </p:cNvPr>
          <p:cNvCxnSpPr>
            <a:cxnSpLocks/>
          </p:cNvCxnSpPr>
          <p:nvPr/>
        </p:nvCxnSpPr>
        <p:spPr>
          <a:xfrm flipH="1">
            <a:off x="13093379" y="3789856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A5DD6B-7CAB-4292-ACB0-2443B5562B1D}"/>
              </a:ext>
            </a:extLst>
          </p:cNvPr>
          <p:cNvCxnSpPr>
            <a:cxnSpLocks/>
          </p:cNvCxnSpPr>
          <p:nvPr/>
        </p:nvCxnSpPr>
        <p:spPr>
          <a:xfrm flipH="1">
            <a:off x="13093723" y="4528212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43BE5F8-4DFC-4FC0-A1C3-93579224009A}"/>
              </a:ext>
            </a:extLst>
          </p:cNvPr>
          <p:cNvCxnSpPr>
            <a:cxnSpLocks/>
          </p:cNvCxnSpPr>
          <p:nvPr/>
        </p:nvCxnSpPr>
        <p:spPr>
          <a:xfrm>
            <a:off x="13139715" y="6415701"/>
            <a:ext cx="0" cy="2087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C1D9CF3-EF22-49AB-B694-2855422E3636}"/>
              </a:ext>
            </a:extLst>
          </p:cNvPr>
          <p:cNvCxnSpPr>
            <a:cxnSpLocks/>
          </p:cNvCxnSpPr>
          <p:nvPr/>
        </p:nvCxnSpPr>
        <p:spPr>
          <a:xfrm flipH="1">
            <a:off x="13139715" y="6895174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6E93A8D-CDEC-4415-80D3-8D3334E5CFCF}"/>
              </a:ext>
            </a:extLst>
          </p:cNvPr>
          <p:cNvCxnSpPr>
            <a:cxnSpLocks/>
          </p:cNvCxnSpPr>
          <p:nvPr/>
        </p:nvCxnSpPr>
        <p:spPr>
          <a:xfrm flipH="1">
            <a:off x="13152481" y="8486208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64AF555-C697-43A6-85DD-41BB2310E4DC}"/>
              </a:ext>
            </a:extLst>
          </p:cNvPr>
          <p:cNvCxnSpPr>
            <a:cxnSpLocks/>
          </p:cNvCxnSpPr>
          <p:nvPr/>
        </p:nvCxnSpPr>
        <p:spPr>
          <a:xfrm>
            <a:off x="13152481" y="9633495"/>
            <a:ext cx="9751" cy="1216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D691C45-7CA6-4652-A474-431FF23C8949}"/>
              </a:ext>
            </a:extLst>
          </p:cNvPr>
          <p:cNvCxnSpPr>
            <a:cxnSpLocks/>
          </p:cNvCxnSpPr>
          <p:nvPr/>
        </p:nvCxnSpPr>
        <p:spPr>
          <a:xfrm flipH="1">
            <a:off x="13152481" y="10035608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FDC7747-272E-471A-BFB6-6BB03AF1269E}"/>
              </a:ext>
            </a:extLst>
          </p:cNvPr>
          <p:cNvCxnSpPr>
            <a:cxnSpLocks/>
          </p:cNvCxnSpPr>
          <p:nvPr/>
        </p:nvCxnSpPr>
        <p:spPr>
          <a:xfrm flipH="1">
            <a:off x="13162232" y="10852315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34F3483-2084-42EF-B2CA-06B750198330}"/>
              </a:ext>
            </a:extLst>
          </p:cNvPr>
          <p:cNvCxnSpPr>
            <a:cxnSpLocks/>
          </p:cNvCxnSpPr>
          <p:nvPr/>
        </p:nvCxnSpPr>
        <p:spPr>
          <a:xfrm>
            <a:off x="13162232" y="11856334"/>
            <a:ext cx="29668" cy="4826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C523E23-17EF-4FBD-BED4-79380EB90F7B}"/>
              </a:ext>
            </a:extLst>
          </p:cNvPr>
          <p:cNvCxnSpPr>
            <a:cxnSpLocks/>
          </p:cNvCxnSpPr>
          <p:nvPr/>
        </p:nvCxnSpPr>
        <p:spPr>
          <a:xfrm flipH="1">
            <a:off x="13179920" y="12304267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6BCDF81-B83F-415D-A29C-ADB02032254B}"/>
              </a:ext>
            </a:extLst>
          </p:cNvPr>
          <p:cNvCxnSpPr>
            <a:cxnSpLocks/>
          </p:cNvCxnSpPr>
          <p:nvPr/>
        </p:nvCxnSpPr>
        <p:spPr>
          <a:xfrm flipH="1">
            <a:off x="13179920" y="13031219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E3240F0-FC48-4325-AFF9-C931D601EB5A}"/>
              </a:ext>
            </a:extLst>
          </p:cNvPr>
          <p:cNvCxnSpPr>
            <a:cxnSpLocks/>
          </p:cNvCxnSpPr>
          <p:nvPr/>
        </p:nvCxnSpPr>
        <p:spPr>
          <a:xfrm flipH="1">
            <a:off x="13191900" y="13876893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98F3D10-5FB4-4FDE-A587-5E788BA213C1}"/>
              </a:ext>
            </a:extLst>
          </p:cNvPr>
          <p:cNvCxnSpPr>
            <a:cxnSpLocks/>
          </p:cNvCxnSpPr>
          <p:nvPr/>
        </p:nvCxnSpPr>
        <p:spPr>
          <a:xfrm flipH="1">
            <a:off x="13191900" y="14562693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74CD8E-CAA9-44B7-89E0-2B02690117DB}"/>
              </a:ext>
            </a:extLst>
          </p:cNvPr>
          <p:cNvCxnSpPr>
            <a:cxnSpLocks/>
          </p:cNvCxnSpPr>
          <p:nvPr/>
        </p:nvCxnSpPr>
        <p:spPr>
          <a:xfrm flipH="1">
            <a:off x="13195527" y="15346125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251E278-75EE-418E-8DDC-169136145D2A}"/>
              </a:ext>
            </a:extLst>
          </p:cNvPr>
          <p:cNvCxnSpPr>
            <a:cxnSpLocks/>
          </p:cNvCxnSpPr>
          <p:nvPr/>
        </p:nvCxnSpPr>
        <p:spPr>
          <a:xfrm flipH="1">
            <a:off x="13191900" y="15993825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5559C4-60B0-40C9-93C2-A63AE3A082C4}"/>
              </a:ext>
            </a:extLst>
          </p:cNvPr>
          <p:cNvCxnSpPr>
            <a:cxnSpLocks/>
          </p:cNvCxnSpPr>
          <p:nvPr/>
        </p:nvCxnSpPr>
        <p:spPr>
          <a:xfrm flipH="1">
            <a:off x="13209269" y="16667719"/>
            <a:ext cx="2793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40F907E-2E4D-4A2B-9762-492D9A05BD6D}"/>
              </a:ext>
            </a:extLst>
          </p:cNvPr>
          <p:cNvSpPr txBox="1"/>
          <p:nvPr/>
        </p:nvSpPr>
        <p:spPr>
          <a:xfrm>
            <a:off x="25248591" y="7520047"/>
            <a:ext cx="1621406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ko-KR" altLang="en-US" sz="372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32D25D-861E-4199-AD34-E0B7352B5A19}"/>
              </a:ext>
            </a:extLst>
          </p:cNvPr>
          <p:cNvSpPr txBox="1"/>
          <p:nvPr/>
        </p:nvSpPr>
        <p:spPr>
          <a:xfrm>
            <a:off x="24505984" y="8307176"/>
            <a:ext cx="3106620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File_name.xlsx</a:t>
            </a:r>
            <a:endParaRPr lang="ko-KR" altLang="en-US" sz="3721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06083A-4EE3-4E4E-A279-03062021A130}"/>
              </a:ext>
            </a:extLst>
          </p:cNvPr>
          <p:cNvSpPr txBox="1"/>
          <p:nvPr/>
        </p:nvSpPr>
        <p:spPr>
          <a:xfrm>
            <a:off x="24505984" y="8968569"/>
            <a:ext cx="2906758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/>
              <a:t>Database.xlsx</a:t>
            </a:r>
            <a:endParaRPr lang="ko-KR" altLang="en-US" sz="3721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DC46D2-9D54-4244-A332-74B6C237B4BE}"/>
              </a:ext>
            </a:extLst>
          </p:cNvPr>
          <p:cNvSpPr txBox="1"/>
          <p:nvPr/>
        </p:nvSpPr>
        <p:spPr>
          <a:xfrm>
            <a:off x="2517072" y="1099063"/>
            <a:ext cx="1392945" cy="664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21" b="1" dirty="0">
                <a:solidFill>
                  <a:srgbClr val="FF0000"/>
                </a:solidFill>
              </a:rPr>
              <a:t>START</a:t>
            </a:r>
            <a:endParaRPr lang="ko-KR" altLang="en-US" sz="3721" b="1" dirty="0">
              <a:solidFill>
                <a:srgbClr val="FF0000"/>
              </a:solidFill>
            </a:endParaRP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E700E8A9-F80C-426E-8B50-CECEAE91C6B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6030761" y="2934725"/>
            <a:ext cx="8475223" cy="5454051"/>
          </a:xfrm>
          <a:prstGeom prst="bentConnector3">
            <a:avLst>
              <a:gd name="adj1" fmla="val 85193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EAB893F-E190-464F-9CA4-52A51C18C0E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3910017" y="1431526"/>
            <a:ext cx="8853483" cy="551586"/>
          </a:xfrm>
          <a:prstGeom prst="bentConnector3">
            <a:avLst>
              <a:gd name="adj1" fmla="val 53443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CF6E994-02AC-42DE-AEB0-46C28490A9F6}"/>
              </a:ext>
            </a:extLst>
          </p:cNvPr>
          <p:cNvCxnSpPr>
            <a:cxnSpLocks/>
          </p:cNvCxnSpPr>
          <p:nvPr/>
        </p:nvCxnSpPr>
        <p:spPr>
          <a:xfrm>
            <a:off x="5529943" y="3532393"/>
            <a:ext cx="0" cy="6356938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6FA1380-EB9D-4ACD-891B-2B0A2E61D10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76329" y="3532393"/>
            <a:ext cx="1053614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190AF26-A31F-4AD6-AF39-4F42EBBF66F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24674" y="4319522"/>
            <a:ext cx="1705269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399BE43-0A6A-45D4-BA8B-FBD82EC617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2681" y="5106651"/>
            <a:ext cx="2447262" cy="8447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C257E1F-F4C7-40FF-90F9-993F68045BC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00734" y="5893779"/>
            <a:ext cx="2529209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C230006-A94E-4329-AA87-BC44CD7C21C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99907" y="6680908"/>
            <a:ext cx="1530036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C330B79-60F9-409A-B77F-AEDC09E778A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987465" y="7468035"/>
            <a:ext cx="1542478" cy="15101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79B3B99-1F2F-4D2F-BDC5-8610B4EB5EA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96601" y="8255164"/>
            <a:ext cx="1924522" cy="15098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D5ABC66-19AC-4278-ACCE-DB9891D5F6B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41761" y="9042291"/>
            <a:ext cx="2279362" cy="2265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5A2AF8D-2D80-4B39-A5A7-E4D6F4E0FD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83475" y="9829420"/>
            <a:ext cx="2137648" cy="32779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B8A47B9-7FA6-4D6E-A761-F5D81B6440D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2729311" y="2926902"/>
            <a:ext cx="643735" cy="782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DDE23E1-778F-45E9-BE03-B553BC3D9DC0}"/>
              </a:ext>
            </a:extLst>
          </p:cNvPr>
          <p:cNvCxnSpPr>
            <a:cxnSpLocks/>
          </p:cNvCxnSpPr>
          <p:nvPr/>
        </p:nvCxnSpPr>
        <p:spPr>
          <a:xfrm>
            <a:off x="12729311" y="1980788"/>
            <a:ext cx="0" cy="979337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A1796D00-CE59-4DB6-ABCD-8544108219A2}"/>
              </a:ext>
            </a:extLst>
          </p:cNvPr>
          <p:cNvCxnSpPr>
            <a:cxnSpLocks/>
          </p:cNvCxnSpPr>
          <p:nvPr/>
        </p:nvCxnSpPr>
        <p:spPr>
          <a:xfrm flipV="1">
            <a:off x="5529943" y="2214718"/>
            <a:ext cx="7117889" cy="1317675"/>
          </a:xfrm>
          <a:prstGeom prst="bentConnector3">
            <a:avLst>
              <a:gd name="adj1" fmla="val 143"/>
            </a:avLst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BC032252-81FE-4B5D-95B3-C51465FDB683}"/>
              </a:ext>
            </a:extLst>
          </p:cNvPr>
          <p:cNvCxnSpPr>
            <a:cxnSpLocks/>
          </p:cNvCxnSpPr>
          <p:nvPr/>
        </p:nvCxnSpPr>
        <p:spPr>
          <a:xfrm flipV="1">
            <a:off x="12590697" y="4561002"/>
            <a:ext cx="806087" cy="1873"/>
          </a:xfrm>
          <a:prstGeom prst="straightConnector1">
            <a:avLst/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770BEC0-A041-4159-8DE8-014DE5FC3D71}"/>
              </a:ext>
            </a:extLst>
          </p:cNvPr>
          <p:cNvCxnSpPr>
            <a:cxnSpLocks/>
          </p:cNvCxnSpPr>
          <p:nvPr/>
        </p:nvCxnSpPr>
        <p:spPr>
          <a:xfrm>
            <a:off x="12623800" y="2214718"/>
            <a:ext cx="0" cy="2370369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32C55AD5-30C2-4957-83AE-6EDE7FAD378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6737809" y="4508982"/>
            <a:ext cx="7768175" cy="4200846"/>
          </a:xfrm>
          <a:prstGeom prst="bentConnector3">
            <a:avLst>
              <a:gd name="adj1" fmla="val 73542"/>
            </a:avLst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64C27080-7B31-40AD-9A6F-EE5CBE428E99}"/>
              </a:ext>
            </a:extLst>
          </p:cNvPr>
          <p:cNvCxnSpPr>
            <a:cxnSpLocks/>
          </p:cNvCxnSpPr>
          <p:nvPr/>
        </p:nvCxnSpPr>
        <p:spPr>
          <a:xfrm flipV="1">
            <a:off x="3981102" y="2421831"/>
            <a:ext cx="8500258" cy="4437213"/>
          </a:xfrm>
          <a:prstGeom prst="bentConnector3">
            <a:avLst>
              <a:gd name="adj1" fmla="val 21570"/>
            </a:avLst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F75FAADD-53BA-4E9D-B087-AF5A3F896F9B}"/>
              </a:ext>
            </a:extLst>
          </p:cNvPr>
          <p:cNvCxnSpPr>
            <a:cxnSpLocks/>
          </p:cNvCxnSpPr>
          <p:nvPr/>
        </p:nvCxnSpPr>
        <p:spPr>
          <a:xfrm>
            <a:off x="12446000" y="2412804"/>
            <a:ext cx="0" cy="1205004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1C9B83C-EB76-48F8-8579-68BABC36A54B}"/>
              </a:ext>
            </a:extLst>
          </p:cNvPr>
          <p:cNvCxnSpPr>
            <a:cxnSpLocks/>
          </p:cNvCxnSpPr>
          <p:nvPr/>
        </p:nvCxnSpPr>
        <p:spPr>
          <a:xfrm>
            <a:off x="12415826" y="3617808"/>
            <a:ext cx="1003205" cy="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4B30478C-8688-4EFD-8436-FDC24DA318F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418515" y="3920158"/>
            <a:ext cx="10007618" cy="883626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DC3B5E72-707C-4CA1-893B-E823B511B7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2354" y="3780398"/>
            <a:ext cx="8724770" cy="8232448"/>
          </a:xfrm>
          <a:prstGeom prst="bentConnector3">
            <a:avLst>
              <a:gd name="adj1" fmla="val 59316"/>
            </a:avLst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71578D0-95A6-4228-B226-BA5DF7818283}"/>
              </a:ext>
            </a:extLst>
          </p:cNvPr>
          <p:cNvCxnSpPr>
            <a:cxnSpLocks/>
          </p:cNvCxnSpPr>
          <p:nvPr/>
        </p:nvCxnSpPr>
        <p:spPr>
          <a:xfrm>
            <a:off x="17162350" y="3627237"/>
            <a:ext cx="7343634" cy="4917785"/>
          </a:xfrm>
          <a:prstGeom prst="bentConnector3">
            <a:avLst>
              <a:gd name="adj1" fmla="val 76563"/>
            </a:avLst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1123F926-A811-4919-A853-2CCA4778F9B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244880" y="14857294"/>
            <a:ext cx="5216424" cy="0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3E4874BF-CB7B-4DD4-9CEA-FF8816C9C9D3}"/>
              </a:ext>
            </a:extLst>
          </p:cNvPr>
          <p:cNvCxnSpPr>
            <a:cxnSpLocks/>
          </p:cNvCxnSpPr>
          <p:nvPr/>
        </p:nvCxnSpPr>
        <p:spPr>
          <a:xfrm>
            <a:off x="8422324" y="12756424"/>
            <a:ext cx="0" cy="2096487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C22DE64A-AA7D-4711-8CA8-1966330E17F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22092" y="12755744"/>
            <a:ext cx="620725" cy="68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2522A25D-23BC-4EF5-9EA0-EB4D26143D57}"/>
              </a:ext>
            </a:extLst>
          </p:cNvPr>
          <p:cNvCxnSpPr>
            <a:cxnSpLocks/>
          </p:cNvCxnSpPr>
          <p:nvPr/>
        </p:nvCxnSpPr>
        <p:spPr>
          <a:xfrm>
            <a:off x="1450588" y="12268665"/>
            <a:ext cx="0" cy="2623715"/>
          </a:xfrm>
          <a:prstGeom prst="line">
            <a:avLst/>
          </a:prstGeom>
          <a:ln w="635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3754DC2-5056-4DA6-88AD-AC11836CA10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450588" y="14857294"/>
            <a:ext cx="592232" cy="3134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EB6D3876-E151-44B6-A55D-CD4AC7C0180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974000" y="5296112"/>
            <a:ext cx="8751453" cy="2327412"/>
          </a:xfrm>
          <a:prstGeom prst="bentConnector3">
            <a:avLst>
              <a:gd name="adj1" fmla="val 23589"/>
            </a:avLst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0EA8DEAC-9D3C-4853-B189-B6E45CA6402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11914725" y="5296112"/>
            <a:ext cx="5324400" cy="348335"/>
          </a:xfrm>
          <a:prstGeom prst="bentConnector3">
            <a:avLst>
              <a:gd name="adj1" fmla="val -4293"/>
            </a:avLst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DBF6F1-37D1-4350-BD5D-17B61CC489EC}"/>
              </a:ext>
            </a:extLst>
          </p:cNvPr>
          <p:cNvCxnSpPr>
            <a:cxnSpLocks/>
          </p:cNvCxnSpPr>
          <p:nvPr/>
        </p:nvCxnSpPr>
        <p:spPr>
          <a:xfrm flipV="1">
            <a:off x="11947515" y="6081836"/>
            <a:ext cx="806087" cy="1874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8586F960-6A28-4D8C-AFE4-8A274D38484F}"/>
              </a:ext>
            </a:extLst>
          </p:cNvPr>
          <p:cNvCxnSpPr>
            <a:cxnSpLocks/>
          </p:cNvCxnSpPr>
          <p:nvPr/>
        </p:nvCxnSpPr>
        <p:spPr>
          <a:xfrm>
            <a:off x="11933252" y="5645350"/>
            <a:ext cx="0" cy="3594224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662A087D-4857-4AF8-959A-70C066794FEC}"/>
              </a:ext>
            </a:extLst>
          </p:cNvPr>
          <p:cNvCxnSpPr>
            <a:cxnSpLocks/>
          </p:cNvCxnSpPr>
          <p:nvPr/>
        </p:nvCxnSpPr>
        <p:spPr>
          <a:xfrm flipV="1">
            <a:off x="11900354" y="9210318"/>
            <a:ext cx="806087" cy="1874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DC3A7CAB-20E0-4DD1-9115-9B5646E65B84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2668499" y="9988140"/>
            <a:ext cx="704546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6EBDF73C-1BB7-4E88-8C83-7E253D132333}"/>
              </a:ext>
            </a:extLst>
          </p:cNvPr>
          <p:cNvCxnSpPr>
            <a:cxnSpLocks/>
          </p:cNvCxnSpPr>
          <p:nvPr/>
        </p:nvCxnSpPr>
        <p:spPr>
          <a:xfrm>
            <a:off x="12668499" y="9210318"/>
            <a:ext cx="0" cy="1605320"/>
          </a:xfrm>
          <a:prstGeom prst="line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151CF979-9824-4EB8-8A05-B3C746AFCF2C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2693144" y="10779818"/>
            <a:ext cx="679898" cy="663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4BC0593-EA67-43D1-B517-548BDA0E19F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4748737" y="6860588"/>
            <a:ext cx="9772662" cy="202352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9B56235A-2CE0-46CB-B220-8C284B8095AB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7701666" y="8884114"/>
            <a:ext cx="6844164" cy="1104026"/>
          </a:xfrm>
          <a:prstGeom prst="bentConnector3">
            <a:avLst>
              <a:gd name="adj1" fmla="val 28290"/>
            </a:avLst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꺾임 306">
            <a:extLst>
              <a:ext uri="{FF2B5EF4-FFF2-40B4-BE49-F238E27FC236}">
                <a16:creationId xmlns:a16="http://schemas.microsoft.com/office/drawing/2014/main" id="{1BF10C62-623C-4B98-A70F-58EBC143665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5960097" y="8877485"/>
            <a:ext cx="8561302" cy="1908963"/>
          </a:xfrm>
          <a:prstGeom prst="bentConnector3">
            <a:avLst>
              <a:gd name="adj1" fmla="val 42880"/>
            </a:avLst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C5FE759F-D0F8-4435-BA10-3A69130A7A17}"/>
              </a:ext>
            </a:extLst>
          </p:cNvPr>
          <p:cNvCxnSpPr>
            <a:cxnSpLocks/>
            <a:stCxn id="266" idx="6"/>
            <a:endCxn id="59" idx="1"/>
          </p:cNvCxnSpPr>
          <p:nvPr/>
        </p:nvCxnSpPr>
        <p:spPr>
          <a:xfrm>
            <a:off x="3912995" y="1461069"/>
            <a:ext cx="8806791" cy="10062802"/>
          </a:xfrm>
          <a:prstGeom prst="bentConnector3">
            <a:avLst>
              <a:gd name="adj1" fmla="val 53709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092134BF-C456-4E3B-83DB-BA885A6BD71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2647832" y="12247788"/>
            <a:ext cx="840753" cy="658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D938CC5F-E4F4-4425-91C8-4B0BD921774D}"/>
              </a:ext>
            </a:extLst>
          </p:cNvPr>
          <p:cNvCxnSpPr>
            <a:cxnSpLocks/>
          </p:cNvCxnSpPr>
          <p:nvPr/>
        </p:nvCxnSpPr>
        <p:spPr>
          <a:xfrm>
            <a:off x="12675356" y="11523871"/>
            <a:ext cx="0" cy="744794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0F2B3F00-8A3F-40FB-9C4B-DCD17185B9CE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12647834" y="12254376"/>
            <a:ext cx="3652162" cy="410425"/>
          </a:xfrm>
          <a:prstGeom prst="bentConnector3">
            <a:avLst>
              <a:gd name="adj1" fmla="val -32220"/>
            </a:avLst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D1588581-BFC2-4B9A-B267-511F2608715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12647832" y="13031219"/>
            <a:ext cx="860888" cy="13086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908D00E7-07ED-45CE-A510-EFA2B834A6A6}"/>
              </a:ext>
            </a:extLst>
          </p:cNvPr>
          <p:cNvCxnSpPr>
            <a:cxnSpLocks/>
          </p:cNvCxnSpPr>
          <p:nvPr/>
        </p:nvCxnSpPr>
        <p:spPr>
          <a:xfrm>
            <a:off x="12678819" y="12639675"/>
            <a:ext cx="0" cy="434926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EE0F880E-7313-4AC3-9BDC-6D58F85C17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481360" y="12387100"/>
            <a:ext cx="3818636" cy="174405"/>
          </a:xfrm>
          <a:prstGeom prst="bentConnector3">
            <a:avLst>
              <a:gd name="adj1" fmla="val -27776"/>
            </a:avLst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86AD57BD-44EC-4F6D-A82D-B718B820B6DF}"/>
              </a:ext>
            </a:extLst>
          </p:cNvPr>
          <p:cNvCxnSpPr>
            <a:cxnSpLocks/>
          </p:cNvCxnSpPr>
          <p:nvPr/>
        </p:nvCxnSpPr>
        <p:spPr>
          <a:xfrm>
            <a:off x="12515699" y="12550346"/>
            <a:ext cx="0" cy="4687294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연결선: 꺾임 360">
            <a:extLst>
              <a:ext uri="{FF2B5EF4-FFF2-40B4-BE49-F238E27FC236}">
                <a16:creationId xmlns:a16="http://schemas.microsoft.com/office/drawing/2014/main" id="{75BC2A77-51D4-4B52-A2EB-B76E37258850}"/>
              </a:ext>
            </a:extLst>
          </p:cNvPr>
          <p:cNvCxnSpPr>
            <a:cxnSpLocks/>
            <a:endCxn id="266" idx="2"/>
          </p:cNvCxnSpPr>
          <p:nvPr/>
        </p:nvCxnSpPr>
        <p:spPr>
          <a:xfrm rot="5400000" flipH="1" flipV="1">
            <a:off x="-6293249" y="8451405"/>
            <a:ext cx="15756579" cy="1775909"/>
          </a:xfrm>
          <a:prstGeom prst="bent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3F0D9EBA-EF27-422F-96D2-E48AD8B7F699}"/>
              </a:ext>
            </a:extLst>
          </p:cNvPr>
          <p:cNvCxnSpPr>
            <a:cxnSpLocks/>
          </p:cNvCxnSpPr>
          <p:nvPr/>
        </p:nvCxnSpPr>
        <p:spPr>
          <a:xfrm>
            <a:off x="668188" y="17202329"/>
            <a:ext cx="11847511" cy="3775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BB58C68F-A806-4122-80E3-C703B7F6FD65}"/>
              </a:ext>
            </a:extLst>
          </p:cNvPr>
          <p:cNvCxnSpPr>
            <a:cxnSpLocks/>
            <a:stCxn id="67" idx="3"/>
          </p:cNvCxnSpPr>
          <p:nvPr/>
        </p:nvCxnSpPr>
        <p:spPr>
          <a:xfrm flipH="1">
            <a:off x="12490895" y="16627306"/>
            <a:ext cx="4999490" cy="610334"/>
          </a:xfrm>
          <a:prstGeom prst="bentConnector3">
            <a:avLst>
              <a:gd name="adj1" fmla="val -4572"/>
            </a:avLst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CA44464D-5F6A-4711-8B2D-71B3C688B804}"/>
              </a:ext>
            </a:extLst>
          </p:cNvPr>
          <p:cNvCxnSpPr>
            <a:cxnSpLocks/>
          </p:cNvCxnSpPr>
          <p:nvPr/>
        </p:nvCxnSpPr>
        <p:spPr>
          <a:xfrm>
            <a:off x="11709400" y="2214718"/>
            <a:ext cx="13039" cy="13977782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CFEF71CC-22D0-4D72-B650-E7A3E5844E58}"/>
              </a:ext>
            </a:extLst>
          </p:cNvPr>
          <p:cNvCxnSpPr>
            <a:cxnSpLocks/>
          </p:cNvCxnSpPr>
          <p:nvPr/>
        </p:nvCxnSpPr>
        <p:spPr>
          <a:xfrm flipV="1">
            <a:off x="11719022" y="16151891"/>
            <a:ext cx="1789252" cy="10592"/>
          </a:xfrm>
          <a:prstGeom prst="straightConnector1">
            <a:avLst/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87800DA7-FAD8-42FD-BE96-7879677CCD5E}"/>
              </a:ext>
            </a:extLst>
          </p:cNvPr>
          <p:cNvCxnSpPr>
            <a:cxnSpLocks/>
          </p:cNvCxnSpPr>
          <p:nvPr/>
        </p:nvCxnSpPr>
        <p:spPr>
          <a:xfrm flipV="1">
            <a:off x="16814394" y="9623516"/>
            <a:ext cx="8073036" cy="3286219"/>
          </a:xfrm>
          <a:prstGeom prst="bentConnector3">
            <a:avLst>
              <a:gd name="adj1" fmla="val 100026"/>
            </a:avLst>
          </a:prstGeom>
          <a:ln w="635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연결선: 꺾임 388">
            <a:extLst>
              <a:ext uri="{FF2B5EF4-FFF2-40B4-BE49-F238E27FC236}">
                <a16:creationId xmlns:a16="http://schemas.microsoft.com/office/drawing/2014/main" id="{AF639670-6FF6-4EC4-9296-70A521FBC1A7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12916401" y="13031219"/>
            <a:ext cx="3923680" cy="513210"/>
          </a:xfrm>
          <a:prstGeom prst="bentConnector3">
            <a:avLst>
              <a:gd name="adj1" fmla="val -16022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056320B2-7C23-4EAA-B952-0B76D7395643}"/>
              </a:ext>
            </a:extLst>
          </p:cNvPr>
          <p:cNvCxnSpPr>
            <a:cxnSpLocks/>
          </p:cNvCxnSpPr>
          <p:nvPr/>
        </p:nvCxnSpPr>
        <p:spPr>
          <a:xfrm>
            <a:off x="12916399" y="13876893"/>
            <a:ext cx="592321" cy="40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4F6A02E6-DD0D-4CE6-B406-DA2A9F61F411}"/>
              </a:ext>
            </a:extLst>
          </p:cNvPr>
          <p:cNvCxnSpPr>
            <a:cxnSpLocks/>
          </p:cNvCxnSpPr>
          <p:nvPr/>
        </p:nvCxnSpPr>
        <p:spPr>
          <a:xfrm>
            <a:off x="12947385" y="13553036"/>
            <a:ext cx="0" cy="34076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연결선: 꺾임 407">
            <a:extLst>
              <a:ext uri="{FF2B5EF4-FFF2-40B4-BE49-F238E27FC236}">
                <a16:creationId xmlns:a16="http://schemas.microsoft.com/office/drawing/2014/main" id="{7EE1DE6E-58ED-4807-ACD9-6FA8ED70BD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47833" y="13152432"/>
            <a:ext cx="4192249" cy="291546"/>
          </a:xfrm>
          <a:prstGeom prst="bentConnector3">
            <a:avLst>
              <a:gd name="adj1" fmla="val -12254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5A554536-A4E6-460E-BD41-79E2C8958202}"/>
              </a:ext>
            </a:extLst>
          </p:cNvPr>
          <p:cNvCxnSpPr>
            <a:cxnSpLocks/>
          </p:cNvCxnSpPr>
          <p:nvPr/>
        </p:nvCxnSpPr>
        <p:spPr>
          <a:xfrm flipH="1">
            <a:off x="12664111" y="13413216"/>
            <a:ext cx="14610" cy="13094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1322EE7A-19E2-4983-9507-9CAAA45474DA}"/>
              </a:ext>
            </a:extLst>
          </p:cNvPr>
          <p:cNvCxnSpPr>
            <a:cxnSpLocks/>
          </p:cNvCxnSpPr>
          <p:nvPr/>
        </p:nvCxnSpPr>
        <p:spPr>
          <a:xfrm flipV="1">
            <a:off x="12647832" y="14676333"/>
            <a:ext cx="881365" cy="18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꺾임 429">
            <a:extLst>
              <a:ext uri="{FF2B5EF4-FFF2-40B4-BE49-F238E27FC236}">
                <a16:creationId xmlns:a16="http://schemas.microsoft.com/office/drawing/2014/main" id="{E93AF9AE-E4AE-4AFA-B441-F63345175AD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6146300" y="9633495"/>
            <a:ext cx="9102291" cy="4184851"/>
          </a:xfrm>
          <a:prstGeom prst="bentConnector3">
            <a:avLst>
              <a:gd name="adj1" fmla="val 99915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5671BC3-C922-443B-AD6B-1EE66C1DBA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916400" y="13933453"/>
            <a:ext cx="3229901" cy="379941"/>
          </a:xfrm>
          <a:prstGeom prst="bentConnector3">
            <a:avLst>
              <a:gd name="adj1" fmla="val -41279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80EE550B-4F77-42F3-B621-9E29022B85E6}"/>
              </a:ext>
            </a:extLst>
          </p:cNvPr>
          <p:cNvCxnSpPr>
            <a:cxnSpLocks/>
          </p:cNvCxnSpPr>
          <p:nvPr/>
        </p:nvCxnSpPr>
        <p:spPr>
          <a:xfrm>
            <a:off x="12936876" y="14486173"/>
            <a:ext cx="592321" cy="40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B49B39FE-2B7C-4C2F-824B-D9FED5DB0CE6}"/>
              </a:ext>
            </a:extLst>
          </p:cNvPr>
          <p:cNvCxnSpPr>
            <a:cxnSpLocks/>
          </p:cNvCxnSpPr>
          <p:nvPr/>
        </p:nvCxnSpPr>
        <p:spPr>
          <a:xfrm>
            <a:off x="12947385" y="14324556"/>
            <a:ext cx="0" cy="1960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연결선: 꺾임 461">
            <a:extLst>
              <a:ext uri="{FF2B5EF4-FFF2-40B4-BE49-F238E27FC236}">
                <a16:creationId xmlns:a16="http://schemas.microsoft.com/office/drawing/2014/main" id="{727B56C0-542D-4D79-BC3A-95BB5B8EC378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6127391" y="9631055"/>
            <a:ext cx="9503912" cy="4889556"/>
          </a:xfrm>
          <a:prstGeom prst="bentConnector3">
            <a:avLst>
              <a:gd name="adj1" fmla="val 99939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꺾임 467">
            <a:extLst>
              <a:ext uri="{FF2B5EF4-FFF2-40B4-BE49-F238E27FC236}">
                <a16:creationId xmlns:a16="http://schemas.microsoft.com/office/drawing/2014/main" id="{BE06D57D-6A75-403B-84D2-986A7D1445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47832" y="14676332"/>
            <a:ext cx="3498470" cy="318112"/>
          </a:xfrm>
          <a:prstGeom prst="bentConnector3">
            <a:avLst>
              <a:gd name="adj1" fmla="val -38213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3DACACDB-B93B-4A84-BC70-45BFBE97319B}"/>
              </a:ext>
            </a:extLst>
          </p:cNvPr>
          <p:cNvCxnSpPr>
            <a:cxnSpLocks/>
          </p:cNvCxnSpPr>
          <p:nvPr/>
        </p:nvCxnSpPr>
        <p:spPr>
          <a:xfrm flipV="1">
            <a:off x="12634234" y="15343782"/>
            <a:ext cx="881365" cy="18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6BFD57FD-92DE-4DB1-B184-0C29D8D56016}"/>
              </a:ext>
            </a:extLst>
          </p:cNvPr>
          <p:cNvCxnSpPr>
            <a:cxnSpLocks/>
          </p:cNvCxnSpPr>
          <p:nvPr/>
        </p:nvCxnSpPr>
        <p:spPr>
          <a:xfrm>
            <a:off x="12641731" y="14964213"/>
            <a:ext cx="2473" cy="423277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연결선: 꺾임 477">
            <a:extLst>
              <a:ext uri="{FF2B5EF4-FFF2-40B4-BE49-F238E27FC236}">
                <a16:creationId xmlns:a16="http://schemas.microsoft.com/office/drawing/2014/main" id="{DFBB9CE3-A7A3-4689-8060-234CAB7863D4}"/>
              </a:ext>
            </a:extLst>
          </p:cNvPr>
          <p:cNvCxnSpPr>
            <a:cxnSpLocks/>
            <a:stCxn id="65" idx="3"/>
            <a:endCxn id="101" idx="2"/>
          </p:cNvCxnSpPr>
          <p:nvPr/>
        </p:nvCxnSpPr>
        <p:spPr>
          <a:xfrm flipV="1">
            <a:off x="15788509" y="9633495"/>
            <a:ext cx="10170854" cy="5663959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연결선: 꺾임 480">
            <a:extLst>
              <a:ext uri="{FF2B5EF4-FFF2-40B4-BE49-F238E27FC236}">
                <a16:creationId xmlns:a16="http://schemas.microsoft.com/office/drawing/2014/main" id="{CC17C983-0B27-4575-B321-7ED4E7AC61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29624" y="15464336"/>
            <a:ext cx="3192761" cy="278935"/>
          </a:xfrm>
          <a:prstGeom prst="bentConnector3">
            <a:avLst>
              <a:gd name="adj1" fmla="val -52626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화살표 연결선 485">
            <a:extLst>
              <a:ext uri="{FF2B5EF4-FFF2-40B4-BE49-F238E27FC236}">
                <a16:creationId xmlns:a16="http://schemas.microsoft.com/office/drawing/2014/main" id="{592D4E72-0C1C-4821-89F1-B875D29A2140}"/>
              </a:ext>
            </a:extLst>
          </p:cNvPr>
          <p:cNvCxnSpPr>
            <a:cxnSpLocks/>
          </p:cNvCxnSpPr>
          <p:nvPr/>
        </p:nvCxnSpPr>
        <p:spPr>
          <a:xfrm flipV="1">
            <a:off x="12627910" y="15949145"/>
            <a:ext cx="881365" cy="18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A4EC9F42-7463-40AB-ABFF-8787DE90E970}"/>
              </a:ext>
            </a:extLst>
          </p:cNvPr>
          <p:cNvCxnSpPr>
            <a:cxnSpLocks/>
          </p:cNvCxnSpPr>
          <p:nvPr/>
        </p:nvCxnSpPr>
        <p:spPr>
          <a:xfrm>
            <a:off x="12638713" y="15710317"/>
            <a:ext cx="0" cy="26733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꺾임 493">
            <a:extLst>
              <a:ext uri="{FF2B5EF4-FFF2-40B4-BE49-F238E27FC236}">
                <a16:creationId xmlns:a16="http://schemas.microsoft.com/office/drawing/2014/main" id="{C60D5DD6-97C1-4E64-8F19-B6915C55D7E2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6457737" y="9637962"/>
            <a:ext cx="9902584" cy="6324418"/>
          </a:xfrm>
          <a:prstGeom prst="bentConnector3">
            <a:avLst>
              <a:gd name="adj1" fmla="val 99981"/>
            </a:avLst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70B24083-A11B-4345-B844-34AA4239D113}"/>
              </a:ext>
            </a:extLst>
          </p:cNvPr>
          <p:cNvSpPr/>
          <p:nvPr/>
        </p:nvSpPr>
        <p:spPr>
          <a:xfrm>
            <a:off x="1198960" y="11532898"/>
            <a:ext cx="6058473" cy="4520133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7DDDB9BD-AAB4-4413-8D8A-B099A30507DE}"/>
              </a:ext>
            </a:extLst>
          </p:cNvPr>
          <p:cNvSpPr/>
          <p:nvPr/>
        </p:nvSpPr>
        <p:spPr>
          <a:xfrm>
            <a:off x="11370787" y="1763989"/>
            <a:ext cx="6634177" cy="1591835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B9F4130F-55FE-497E-BDB4-3D966E9C381A}"/>
              </a:ext>
            </a:extLst>
          </p:cNvPr>
          <p:cNvSpPr/>
          <p:nvPr/>
        </p:nvSpPr>
        <p:spPr>
          <a:xfrm>
            <a:off x="24136673" y="8095363"/>
            <a:ext cx="3564260" cy="194024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77C0DF4A-AD22-4CE8-8FE3-5A65B36A30E9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6743749" y="13876892"/>
            <a:ext cx="6211895" cy="1725504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86239621-0AE9-4864-BDDD-FF2CF0B2212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000734" y="5296112"/>
            <a:ext cx="9724719" cy="785724"/>
          </a:xfrm>
          <a:prstGeom prst="bentConnector3">
            <a:avLst>
              <a:gd name="adj1" fmla="val 31194"/>
            </a:avLst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1C1B57-BE31-4C22-A7C1-2B1E309826ED}"/>
              </a:ext>
            </a:extLst>
          </p:cNvPr>
          <p:cNvSpPr/>
          <p:nvPr/>
        </p:nvSpPr>
        <p:spPr>
          <a:xfrm>
            <a:off x="1" y="0"/>
            <a:ext cx="152400" cy="18000663"/>
          </a:xfrm>
          <a:prstGeom prst="rect">
            <a:avLst/>
          </a:prstGeom>
          <a:solidFill>
            <a:srgbClr val="8DC63F"/>
          </a:solidFill>
          <a:ln>
            <a:solidFill>
              <a:srgbClr val="8DC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5C2B0-B472-4039-8579-E336C4E0A56E}"/>
              </a:ext>
            </a:extLst>
          </p:cNvPr>
          <p:cNvSpPr/>
          <p:nvPr/>
        </p:nvSpPr>
        <p:spPr>
          <a:xfrm>
            <a:off x="28648025" y="0"/>
            <a:ext cx="152400" cy="18000663"/>
          </a:xfrm>
          <a:prstGeom prst="rect">
            <a:avLst/>
          </a:prstGeom>
          <a:solidFill>
            <a:srgbClr val="8DC63F"/>
          </a:solidFill>
          <a:ln>
            <a:solidFill>
              <a:srgbClr val="8DC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1D823D-2023-4D8F-963B-D6422CDE9AE4}"/>
              </a:ext>
            </a:extLst>
          </p:cNvPr>
          <p:cNvSpPr/>
          <p:nvPr/>
        </p:nvSpPr>
        <p:spPr>
          <a:xfrm flipV="1">
            <a:off x="152402" y="0"/>
            <a:ext cx="28495623" cy="151200"/>
          </a:xfrm>
          <a:prstGeom prst="rect">
            <a:avLst/>
          </a:prstGeom>
          <a:solidFill>
            <a:srgbClr val="8DC63F"/>
          </a:solidFill>
          <a:ln>
            <a:solidFill>
              <a:srgbClr val="8DC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8551E-CE7E-4EBE-97EF-4D9131464065}"/>
              </a:ext>
            </a:extLst>
          </p:cNvPr>
          <p:cNvSpPr/>
          <p:nvPr/>
        </p:nvSpPr>
        <p:spPr>
          <a:xfrm flipV="1">
            <a:off x="152401" y="17849463"/>
            <a:ext cx="28495623" cy="151200"/>
          </a:xfrm>
          <a:prstGeom prst="rect">
            <a:avLst/>
          </a:prstGeom>
          <a:solidFill>
            <a:srgbClr val="8DC63F"/>
          </a:solidFill>
          <a:ln>
            <a:solidFill>
              <a:srgbClr val="8DC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7B8F23-0475-4669-99D7-22478F354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5" t="14863" r="27486" b="17159"/>
          <a:stretch/>
        </p:blipFill>
        <p:spPr>
          <a:xfrm>
            <a:off x="33637573" y="1377606"/>
            <a:ext cx="3641432" cy="54971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E1D8E7-F088-4FEA-B4D2-4C434F044AB3}"/>
              </a:ext>
            </a:extLst>
          </p:cNvPr>
          <p:cNvSpPr/>
          <p:nvPr/>
        </p:nvSpPr>
        <p:spPr>
          <a:xfrm>
            <a:off x="374114" y="17440275"/>
            <a:ext cx="3626386" cy="40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9" name="그림 308">
            <a:extLst>
              <a:ext uri="{FF2B5EF4-FFF2-40B4-BE49-F238E27FC236}">
                <a16:creationId xmlns:a16="http://schemas.microsoft.com/office/drawing/2014/main" id="{B573DD84-87BD-43F9-9A5D-B360EF50E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9" t="3766" r="8201" b="1271"/>
          <a:stretch/>
        </p:blipFill>
        <p:spPr>
          <a:xfrm>
            <a:off x="473429" y="302400"/>
            <a:ext cx="27853566" cy="175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0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17D4B5-3A16-4152-9862-09E0BAE69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0" r="5060"/>
          <a:stretch/>
        </p:blipFill>
        <p:spPr>
          <a:xfrm>
            <a:off x="640468" y="640217"/>
            <a:ext cx="27519487" cy="17212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D3C965-A59B-426C-AB72-8FCFD5514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5" t="14863" r="27486" b="17159"/>
          <a:stretch/>
        </p:blipFill>
        <p:spPr>
          <a:xfrm>
            <a:off x="14038736" y="168270"/>
            <a:ext cx="722949" cy="10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0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14D8B7-7916-4A26-B223-C62BC5649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0" r="5193"/>
          <a:stretch/>
        </p:blipFill>
        <p:spPr>
          <a:xfrm>
            <a:off x="45509" y="0"/>
            <a:ext cx="28754916" cy="180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122</Words>
  <Application>Microsoft Office PowerPoint</Application>
  <PresentationFormat>사용자 지정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Gu Cho</dc:creator>
  <cp:lastModifiedBy>Min Gu Cho</cp:lastModifiedBy>
  <cp:revision>44</cp:revision>
  <dcterms:created xsi:type="dcterms:W3CDTF">2022-02-07T03:44:36Z</dcterms:created>
  <dcterms:modified xsi:type="dcterms:W3CDTF">2022-02-07T08:34:17Z</dcterms:modified>
</cp:coreProperties>
</file>