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7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86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693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735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804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136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27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86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61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0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49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8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7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16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16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C9F5CB-A88C-4559-9FB1-09FEAFAEEBC5}" type="datetimeFigureOut">
              <a:rPr lang="ru-RU" smtClean="0"/>
              <a:t>27.11.2024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F2788-896A-416E-9079-B0C5F7934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058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F3F9-0F6E-417B-8777-83C62C410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Гносеология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4AD288-84A4-40CA-AACE-B60E4749F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Наука о познании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A62367A-86B2-4C32-A263-A6BE6F02E3AB}"/>
              </a:ext>
            </a:extLst>
          </p:cNvPr>
          <p:cNvSpPr txBox="1">
            <a:spLocks/>
          </p:cNvSpPr>
          <p:nvPr/>
        </p:nvSpPr>
        <p:spPr>
          <a:xfrm>
            <a:off x="9087153" y="6336892"/>
            <a:ext cx="3104847" cy="5211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dirty="0"/>
              <a:t>Герман Глеб ис-22/11</a:t>
            </a:r>
          </a:p>
        </p:txBody>
      </p:sp>
    </p:spTree>
    <p:extLst>
      <p:ext uri="{BB962C8B-B14F-4D97-AF65-F5344CB8AC3E}">
        <p14:creationId xmlns:p14="http://schemas.microsoft.com/office/powerpoint/2010/main" val="3750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9ADF9-FAFB-4969-A974-66711142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гносеологии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F1636-0C07-46C4-99CB-DA8EA1A7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39" y="2052918"/>
            <a:ext cx="8624986" cy="4195481"/>
          </a:xfrm>
        </p:spPr>
        <p:txBody>
          <a:bodyPr/>
          <a:lstStyle/>
          <a:p>
            <a:r>
              <a:rPr lang="ru-RU" dirty="0"/>
              <a:t>Гносеология, или теорию познания, можно определить как раздел философии, который исследует природу, источники, методы и границы человеческого познания. Она занимается вопросами о том, что такое знание, как оно отличается от мнений и верований, какие существуют способы получения знания и какие бывают критерии, позволяющие оценить достоверность и надежность знаний.</a:t>
            </a:r>
          </a:p>
        </p:txBody>
      </p:sp>
    </p:spTree>
    <p:extLst>
      <p:ext uri="{BB962C8B-B14F-4D97-AF65-F5344CB8AC3E}">
        <p14:creationId xmlns:p14="http://schemas.microsoft.com/office/powerpoint/2010/main" val="863601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C6A84-0F1F-4F84-B704-B711EC49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гносеологии для философии и науки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F55D6-51D1-4A48-BB5A-2523FCC16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31" y="2083338"/>
            <a:ext cx="9064432" cy="432194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1. Философское осмысление познания: Гносеология помогает философам понять, как мы познаем мир, что влияет на наше восприятие реальности и как формируется наша картина мира. Этот анализ позволяет глубже осмыслить понятия истинного, ложного и уверенности в знании. 2. Методы научного исследования: Гносеологические исследования способствуют разработке и обоснованию методов, используемых в науке. Понимание того, как происходит познание, позволяет ученым выбирать наилучшие стратегии для проверки гипотез и теорий. 3. Критика и селекции знаний: Гносеология предоставляет инструменты для критического анализа знаний и их источников, что особенно важно в условиях информационного переизбытка. Различие между надежными и ненадежными источниками информации является основным аспектом в науке и образовательной практике. 4. Этические и социальные аспекты: Исследование гносеологии также затрагивает вопросы этики и социальной ответственности в науке. Понимание границ познания ведет к осознанию потенциальных последствий научных открытий и использованием знаний, что имеет важные последствия для общества. 5. Междисциплинарные связи: Гносеология, как область философии, тесно связана с другими дисциплинами, такими как психология, социология, искусственный интеллект и другие. Она помогает понять, как различные области знания взаимодействуют между собой и влияют на развитие человеческого мышления.</a:t>
            </a:r>
          </a:p>
        </p:txBody>
      </p:sp>
    </p:spTree>
    <p:extLst>
      <p:ext uri="{BB962C8B-B14F-4D97-AF65-F5344CB8AC3E}">
        <p14:creationId xmlns:p14="http://schemas.microsoft.com/office/powerpoint/2010/main" val="348315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0AE56-AB1F-4B32-A5A8-C143CF7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Гносеологии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118A0D-8F1B-406C-B087-C09C84F9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840" y="1746716"/>
            <a:ext cx="9091065" cy="439515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Гносеология, или теория познания, рассматривает природу, источники и пределы знания. Эволюция гносеологических идей началась в древнегреческой философии и продолжилась в новейшие времена. Ниже представлен краткий обзор ключевых фигуры в этой области.  Древнегреческие философы - Платон (около 427–347 гг. до н.э.): В своих диалогах Платон развивает идею о двух мирах — мире идей (форм) и материальном мире. Он утверждает, что истинное знание достигается только через созерцание идеальных форм, доступных разуму, в отличие от чувственного восприятия, которое является лишь отражением реальности. - Аристотель (384–322 гг. до н.э.): Аристотель, ученик Платона, сосредоточился на эмпирическом подходе. Он разработал понятие индукции и выделил три вида определения знания: знание как теоретическое (познание сущности), практическое (познание действия) и поэтическое (творческое познание). Аристотель считал, что знание основывается на наблюдении и опыте.  Новое время - Рене Декарт (1596–1650): Декарт является основоположником рационализма. Он предложил метод сомнения, утверждая, что единственное неоспоримое знание — это знание о собственном существовании ("</a:t>
            </a:r>
            <a:r>
              <a:rPr lang="ru-RU" dirty="0" err="1"/>
              <a:t>Cogito</a:t>
            </a:r>
            <a:r>
              <a:rPr lang="ru-RU" dirty="0"/>
              <a:t>, </a:t>
            </a:r>
            <a:r>
              <a:rPr lang="ru-RU" dirty="0" err="1"/>
              <a:t>ergo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"). Декарт также различал ясные и отчетливые идеи и подчеркивал важность разума как основного источника знания. - Иммануил Кант (1724–1804): Кант предложил синтетическую теорию познания, соединяя рационализм и эмпиризм. В своей работе "Критика чистого разума" он ввел концепцию категорий разума, утверждая, что наш опыт структурируется умом. Кант различал априорное (независимое от опыта) и апостериорное (основанное на опыте) знание, тем самым закладывая основы современного познания. Современные теории Современная гносеология включает в себя множество направлений, таких как прагматизм, конструктивизм, постмодернизм и феноменология. Эти направления разнообразно интерпретируют природу знания, особыми темами являются: - Проблема относительности знания и </a:t>
            </a:r>
            <a:r>
              <a:rPr lang="ru-RU" dirty="0" err="1"/>
              <a:t>интерсубъективности</a:t>
            </a:r>
            <a:r>
              <a:rPr lang="ru-RU" dirty="0"/>
              <a:t>. - Роль языка и культуры в формах познания. - Критический подход к традиционным концепциям истины и обоснования знания.</a:t>
            </a:r>
          </a:p>
        </p:txBody>
      </p:sp>
    </p:spTree>
    <p:extLst>
      <p:ext uri="{BB962C8B-B14F-4D97-AF65-F5344CB8AC3E}">
        <p14:creationId xmlns:p14="http://schemas.microsoft.com/office/powerpoint/2010/main" val="241639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52E4D-A243-4E35-97B6-5196E2C2C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Вопросы Гносеологии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6A901-1580-4330-B1CD-4C70958ED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77" y="1955264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1. Что такое познание? Познание — это процесс получения знаний об окружающем мире, который включает в себя восприятие, мышление, анализ и интерпретацию информации. Познание может быть как чувственным (основывается на органах чувств), так и рациональным (основывается на логике и разуме). Познание стремится к объективному пониманию действительности и формированию концепций, теорий и моделей. 2. Каковы источники познания? Источники познания можно разделить на несколько категорий: - Чувственное восприятие: Опыт, полученный через органы чувств (зрение, слух, обоняние, осязание, вкус). - Разум: Логические выводы, рассуждения и формирование абстрактных знаний через мышление. - Интуиция: Способность к немедленному, непосредственному пониманию или восприятию чего-либо без необходимости логического анализа. - Социальный опыт: Знания, полученные через взаимодействие с другими людьми и культурой, включая традиции, нормы и ценности. - Научный метод: Систематический способ получения знаний через наблюдение, экспериментирование, проверку гипотез и формирование теорий. 3. Каковы границы человеческого познания? Границы человеческого познания можно рассматривать с разных точек зрения: - Ограниченность чувственного восприятия: Человеческие органы чувств имеют свои пределы. Мы не можем видеть инфракрасное или ультрафиолетовое излучение, например. - Когнитивные ограничения: Человеческий мозг имеет ограничения в обработке информации, воспоминаний и способности к логическому мышлению. - Философские вопросы: Некоторые философы ставят под сомнение возможность абсолютного познания (например, скептицизм). Они утверждают, что наше восприятие всегда субъективно и зависит от контекста. - Неопределенность и сложность мира: Сложные системы и явления (например, метеорология, экономика) часто поддаются нашему пониманию только в определенных рамках, и их прогнозирование может быть затруднительным.</a:t>
            </a:r>
          </a:p>
        </p:txBody>
      </p:sp>
    </p:spTree>
    <p:extLst>
      <p:ext uri="{BB962C8B-B14F-4D97-AF65-F5344CB8AC3E}">
        <p14:creationId xmlns:p14="http://schemas.microsoft.com/office/powerpoint/2010/main" val="36327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FFCC9-5B9D-487E-959F-06D6C5C1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Эмпиризм и Рационализм</a:t>
            </a:r>
            <a:br>
              <a:rPr lang="ru-RU" dirty="0"/>
            </a:b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30E9D4-608F-4728-8847-FF124909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22" y="1724445"/>
            <a:ext cx="8946541" cy="4195481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Эмпиризм</a:t>
            </a:r>
            <a:endParaRPr lang="en-US" b="1" dirty="0"/>
          </a:p>
          <a:p>
            <a:r>
              <a:rPr lang="ru-RU" b="1" dirty="0"/>
              <a:t>Определение:</a:t>
            </a:r>
            <a:r>
              <a:rPr lang="ru-RU" dirty="0"/>
              <a:t> Эмпиризм — философское направление, утверждающее, что все знания происходят из опыта, а именно через ощущения и восприятия.</a:t>
            </a:r>
          </a:p>
          <a:p>
            <a:r>
              <a:rPr lang="ru-RU" b="1" dirty="0"/>
              <a:t>Ключевые идеи:</a:t>
            </a:r>
            <a:endParaRPr lang="ru-RU" dirty="0"/>
          </a:p>
          <a:p>
            <a:pPr lvl="1"/>
            <a:r>
              <a:rPr lang="ru-RU" b="1" dirty="0"/>
              <a:t>Джон Локк:</a:t>
            </a:r>
            <a:r>
              <a:rPr lang="ru-RU" dirty="0"/>
              <a:t> Предлагал, что ум человека при рождении как "</a:t>
            </a:r>
            <a:r>
              <a:rPr lang="ru-RU" dirty="0" err="1"/>
              <a:t>tabula</a:t>
            </a:r>
            <a:r>
              <a:rPr lang="ru-RU" dirty="0"/>
              <a:t> </a:t>
            </a:r>
            <a:r>
              <a:rPr lang="ru-RU" dirty="0" err="1"/>
              <a:t>rasa</a:t>
            </a:r>
            <a:r>
              <a:rPr lang="ru-RU" dirty="0"/>
              <a:t>" (чистая доска), и все знания формируются через опыт.</a:t>
            </a:r>
          </a:p>
          <a:p>
            <a:pPr lvl="1"/>
            <a:r>
              <a:rPr lang="ru-RU" b="1" dirty="0"/>
              <a:t>Дэвид </a:t>
            </a:r>
            <a:r>
              <a:rPr lang="ru-RU" b="1" dirty="0" err="1"/>
              <a:t>Хьюм</a:t>
            </a:r>
            <a:r>
              <a:rPr lang="ru-RU" b="1" dirty="0"/>
              <a:t>:</a:t>
            </a:r>
            <a:r>
              <a:rPr lang="ru-RU" dirty="0"/>
              <a:t> Подчеркивал, что причина и следствие не могут быть выведены из опыта; все, что мы знаем, основано на привыкании и ассоциациях.</a:t>
            </a:r>
          </a:p>
          <a:p>
            <a:r>
              <a:rPr lang="ru-RU" b="1" dirty="0"/>
              <a:t>Рационализм</a:t>
            </a:r>
          </a:p>
          <a:p>
            <a:r>
              <a:rPr lang="ru-RU" b="1" dirty="0"/>
              <a:t>Определение:</a:t>
            </a:r>
            <a:r>
              <a:rPr lang="ru-RU" dirty="0"/>
              <a:t> Рационализм — философская позиция, согласно которой разум является основным источником знаний, независимо от опыта.</a:t>
            </a:r>
          </a:p>
          <a:p>
            <a:r>
              <a:rPr lang="ru-RU" b="1" dirty="0"/>
              <a:t>Ключевые идеи:</a:t>
            </a:r>
            <a:endParaRPr lang="ru-RU" dirty="0"/>
          </a:p>
          <a:p>
            <a:pPr lvl="1"/>
            <a:r>
              <a:rPr lang="ru-RU" b="1" dirty="0"/>
              <a:t>Рене Декарт:</a:t>
            </a:r>
            <a:r>
              <a:rPr lang="ru-RU" dirty="0"/>
              <a:t> Известен своей фразой "</a:t>
            </a:r>
            <a:r>
              <a:rPr lang="ru-RU" dirty="0" err="1"/>
              <a:t>Cogito</a:t>
            </a:r>
            <a:r>
              <a:rPr lang="ru-RU" dirty="0"/>
              <a:t>, </a:t>
            </a:r>
            <a:r>
              <a:rPr lang="ru-RU" dirty="0" err="1"/>
              <a:t>ergo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" (Я мыслю, следовательно, я существую), утверждая, что знания могут быть основаны на логических истинах.</a:t>
            </a:r>
          </a:p>
          <a:p>
            <a:pPr lvl="1"/>
            <a:r>
              <a:rPr lang="ru-RU" b="1" dirty="0"/>
              <a:t>Барух Спиноза:</a:t>
            </a:r>
            <a:r>
              <a:rPr lang="ru-RU" dirty="0"/>
              <a:t> Разработал систему, в которой все знания строятся на основании рациональных принципов, при этом Бог и природа рассматриваются как единое целое.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2704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</TotalTime>
  <Words>917</Words>
  <Application>Microsoft Office PowerPoint</Application>
  <PresentationFormat>Широкоэкранный</PresentationFormat>
  <Paragraphs>22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Гносеология</vt:lpstr>
      <vt:lpstr>Определение гносеологии</vt:lpstr>
      <vt:lpstr>Значение гносеологии для философии и науки</vt:lpstr>
      <vt:lpstr>История Гносеологии</vt:lpstr>
      <vt:lpstr>Основные Вопросы Гносеологии</vt:lpstr>
      <vt:lpstr>Эмпиризм и Рационализм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Гносеология</dc:title>
  <dc:creator>Студент группы IS-22-11</dc:creator>
  <cp:lastModifiedBy>Студент группы IS-22-11</cp:lastModifiedBy>
  <cp:revision>3</cp:revision>
  <dcterms:created xsi:type="dcterms:W3CDTF">2024-11-27T04:40:36Z</dcterms:created>
  <dcterms:modified xsi:type="dcterms:W3CDTF">2024-11-27T05:16:31Z</dcterms:modified>
</cp:coreProperties>
</file>