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8" r:id="rId3"/>
    <p:sldId id="259" r:id="rId4"/>
    <p:sldId id="266" r:id="rId5"/>
    <p:sldId id="260" r:id="rId6"/>
    <p:sldId id="267" r:id="rId7"/>
    <p:sldId id="26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0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8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33223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602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27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03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5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4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7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9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7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9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4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6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1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7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96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81367" y="1648602"/>
            <a:ext cx="9962988" cy="3329581"/>
          </a:xfrm>
        </p:spPr>
        <p:txBody>
          <a:bodyPr/>
          <a:lstStyle/>
          <a:p>
            <a:pPr algn="ctr"/>
            <a:r>
              <a:rPr lang="ru-RU" sz="6000" b="1" dirty="0" smtClean="0"/>
              <a:t/>
            </a:r>
            <a:br>
              <a:rPr lang="ru-RU" sz="6000" b="1" dirty="0" smtClean="0"/>
            </a:br>
            <a:r>
              <a:rPr lang="ru-RU" b="1" dirty="0" smtClean="0"/>
              <a:t>ТВОРЧЕСКИЙ ПРОЕКТ</a:t>
            </a:r>
            <a:br>
              <a:rPr lang="ru-RU" b="1" dirty="0" smtClean="0"/>
            </a:br>
            <a:r>
              <a:rPr lang="en-US" b="1" dirty="0" smtClean="0"/>
              <a:t>“</a:t>
            </a:r>
            <a:r>
              <a:rPr lang="ru-RU" b="1" dirty="0" smtClean="0"/>
              <a:t>Школьный журнал</a:t>
            </a:r>
            <a:r>
              <a:rPr lang="en-US" b="1" dirty="0" smtClean="0"/>
              <a:t>”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77517" y="5996580"/>
            <a:ext cx="8825658" cy="86142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Подготовил</a:t>
            </a:r>
            <a:r>
              <a:rPr lang="en-US" sz="3600" dirty="0" smtClean="0"/>
              <a:t>: </a:t>
            </a:r>
            <a:r>
              <a:rPr lang="ru-RU" sz="3600" dirty="0" smtClean="0"/>
              <a:t>Фомичёв </a:t>
            </a:r>
            <a:r>
              <a:rPr lang="ru-RU" sz="3600" dirty="0"/>
              <a:t>Л</a:t>
            </a:r>
            <a:r>
              <a:rPr lang="ru-RU" sz="3600" dirty="0" smtClean="0"/>
              <a:t>ев</a:t>
            </a:r>
          </a:p>
          <a:p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32510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5768" y="718455"/>
            <a:ext cx="3882345" cy="1287191"/>
          </a:xfrm>
        </p:spPr>
        <p:txBody>
          <a:bodyPr/>
          <a:lstStyle/>
          <a:p>
            <a:pPr algn="ctr"/>
            <a:endParaRPr lang="ru-RU" b="1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175951" y="892030"/>
            <a:ext cx="3882345" cy="12871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 smtClean="0"/>
              <a:t>ТЕХНОЛОГИИ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5885764" y="1926511"/>
            <a:ext cx="3882345" cy="21525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6000" b="1" dirty="0" smtClean="0">
              <a:solidFill>
                <a:schemeClr val="tx1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885765" y="3492430"/>
            <a:ext cx="3882345" cy="12871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u-RU" sz="6000" b="1" dirty="0">
              <a:solidFill>
                <a:schemeClr val="tx1"/>
              </a:solidFill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8849360" y="4307839"/>
            <a:ext cx="1444822" cy="1628349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951" y="2864007"/>
            <a:ext cx="5133623" cy="28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7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 smtClean="0"/>
              <a:t>Суть моего проекта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071" y="2083192"/>
            <a:ext cx="11992929" cy="4774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В качестве своего второго проекта я реализовал школьный журнал, в котором можно выставлять оценки и считать средний балл.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917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 работы программы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67" y="2564619"/>
            <a:ext cx="4020397" cy="316451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304" y="2564619"/>
            <a:ext cx="7430232" cy="316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Как работает моя программа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902" y="1988458"/>
            <a:ext cx="11234056" cy="4869542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Мой проект состоит из 2 окон.</a:t>
            </a:r>
          </a:p>
          <a:p>
            <a:pPr marL="0" indent="0">
              <a:buNone/>
            </a:pPr>
            <a:r>
              <a:rPr lang="ru-RU" sz="3600" dirty="0"/>
              <a:t>П</a:t>
            </a:r>
            <a:r>
              <a:rPr lang="ru-RU" sz="3600" dirty="0" smtClean="0"/>
              <a:t>ервое окно – окно регистрации</a:t>
            </a:r>
            <a:r>
              <a:rPr lang="ru-RU" sz="3600" dirty="0"/>
              <a:t>.</a:t>
            </a:r>
            <a:r>
              <a:rPr lang="ru-RU" sz="3600" dirty="0" smtClean="0"/>
              <a:t> </a:t>
            </a:r>
            <a:r>
              <a:rPr lang="ru-RU" sz="3600" dirty="0"/>
              <a:t>В</a:t>
            </a:r>
            <a:r>
              <a:rPr lang="ru-RU" sz="3600" dirty="0" smtClean="0"/>
              <a:t> нем необходимо ввести логин и пароль. Они должны соответствовать правилам, иначе выведется сообщение об ошибке.</a:t>
            </a:r>
          </a:p>
          <a:p>
            <a:pPr marL="0" indent="0">
              <a:buNone/>
            </a:pPr>
            <a:endParaRPr lang="ru-RU" sz="6600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02" y="4691203"/>
            <a:ext cx="5863679" cy="19450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228" y="4691203"/>
            <a:ext cx="3701954" cy="194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Как работает моя программа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902" y="1988458"/>
            <a:ext cx="11234056" cy="4869542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Второе окно – журнал.</a:t>
            </a:r>
          </a:p>
          <a:p>
            <a:pPr marL="0" indent="0">
              <a:buNone/>
            </a:pPr>
            <a:r>
              <a:rPr lang="ru-RU" sz="3600" dirty="0" smtClean="0"/>
              <a:t>В журнал можно выставлять оценки и считать средний балл.</a:t>
            </a:r>
          </a:p>
          <a:p>
            <a:pPr marL="0" indent="0">
              <a:buNone/>
            </a:pPr>
            <a:endParaRPr lang="ru-RU" sz="6600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977" y="3754630"/>
            <a:ext cx="6813049" cy="29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 smtClean="0"/>
              <a:t>Чему я научился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071" y="1950720"/>
            <a:ext cx="11992929" cy="490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В ходе работы над проектом я научился работать в программе </a:t>
            </a:r>
            <a:r>
              <a:rPr lang="en-US" sz="3600" dirty="0" smtClean="0"/>
              <a:t>QT</a:t>
            </a:r>
            <a:endParaRPr lang="ru-RU" sz="3600" dirty="0"/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960" y="2954172"/>
            <a:ext cx="4839174" cy="369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4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8397" y="1331260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5400" b="1" dirty="0" smtClean="0"/>
          </a:p>
          <a:p>
            <a:pPr marL="0" indent="0" algn="ctr">
              <a:buNone/>
            </a:pPr>
            <a:endParaRPr lang="ru-RU" sz="5400" b="1" dirty="0"/>
          </a:p>
          <a:p>
            <a:pPr marL="0" indent="0" algn="ctr">
              <a:buNone/>
            </a:pPr>
            <a:r>
              <a:rPr lang="ru-RU" sz="5400" b="1" dirty="0" smtClean="0"/>
              <a:t>Благодарю за внимание!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374122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457</TotalTime>
  <Words>104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Берлин</vt:lpstr>
      <vt:lpstr> ТВОРЧЕСКИЙ ПРОЕКТ “Школьный журнал” </vt:lpstr>
      <vt:lpstr>Презентация PowerPoint</vt:lpstr>
      <vt:lpstr>Суть моего проекта</vt:lpstr>
      <vt:lpstr>Скриншоты работы программы</vt:lpstr>
      <vt:lpstr>Как работает моя программа</vt:lpstr>
      <vt:lpstr>Как работает моя программа</vt:lpstr>
      <vt:lpstr>Чему я научился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ТВОРЧЕСКИЙ ПРОЕКТ “Построение графика функции”</dc:title>
  <dc:creator>Konstantin</dc:creator>
  <cp:lastModifiedBy>Konstantin</cp:lastModifiedBy>
  <cp:revision>40</cp:revision>
  <dcterms:created xsi:type="dcterms:W3CDTF">2023-01-27T19:30:12Z</dcterms:created>
  <dcterms:modified xsi:type="dcterms:W3CDTF">2024-05-21T20:08:24Z</dcterms:modified>
</cp:coreProperties>
</file>