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1F5E0C59-D0BB-4566-8E47-4B3D2D7413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F1B3-6995-4E89-9B64-FDCAD2900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D6ADF4-E64D-4E72-AA93-249723500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7E70F-6BB5-42CD-8D4B-D563469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94FED-3AB7-47E0-89E3-E9A8B638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3C0D-C130-4292-9C0C-7ED3D81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1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65BDB-E5A3-49EE-898E-706BC41D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1AB419-5F18-49DF-8215-D361B48D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3A128-C363-40F1-BF38-81AFEEC4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32491-3347-481D-A671-90684F07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F37BE-C92B-4D5B-A24F-BE7076E7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6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AE01D-57D6-4CB9-81F7-576AC05FC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31AD-6B57-447B-AB8A-92D31CE6E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F251E-4914-4760-B27B-4BE3EF5A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182BF-BD5B-4AD9-B007-68F7140E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241E8-A755-4230-BBF6-13B7F0BE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5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2BA1-6E3E-46B3-A817-11FD05D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ACBC7-8873-4316-92DF-ED7939A6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8DB51-524E-4212-BA29-3C101B9C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1CE69-028A-4F1E-8271-03605D14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AABC4-0A74-4AD7-99C4-937BE174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4432F-0AEB-4E9A-8AD6-3C575458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53000-B301-4E8A-AE4A-8A66B8B5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0BAF0-AC12-4C60-A0CD-E8870754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DDEE1-4C06-4E6B-9F31-69DEF09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E7FD2-D583-4B17-A030-100EA4EB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5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1128A-3256-478D-98F4-80C2E6A9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D27FD-3EA4-4F41-AD96-AA346473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E37BF-E6FE-4A58-AE33-0E279F2D8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F5029-3D61-4391-AD0B-E0AA9099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60BE7-899B-49BC-A7EE-E7B66B06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D3ABF-F752-4653-B41B-19F6C0E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7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7C37-41C1-48F4-AFD5-A8BB4B59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879A4-D5D8-496C-9D54-8292DBE9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A04482-9D8B-4D4F-B00E-43452DAA5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8C49E2-19D8-408D-B4FF-E906F452D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A81CC-B474-4387-AD91-2CC6EC48D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7B5F4-5D61-4A26-83EA-9286627D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FA9C2-2E1B-4E59-A7D7-D2B41E8B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6E79C5-41CB-4685-BCC7-7F676E7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5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EAFFC-627C-44F1-94BD-431115AC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F0B07-673C-4E89-A1E1-171E473B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98EEBE-A943-48A8-8E1C-099B070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E1466-9DD3-4F6A-AB70-D1AF7EB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8A796D-32F3-48ED-AC0C-375F6038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8CB2E-ECFA-4CCA-B6E7-62FBB6BC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74F10-0B90-4102-8724-C41C70C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5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9313-7C4C-429E-8C2A-098465B1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4A826-8624-4729-B89F-BE0C5980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4BA41-8250-4FB1-B2B9-68A70B658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60962-F6F8-4A2F-840D-5F6CE73A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E53B6-DFA3-44E9-8077-69C9D841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59237-8857-499B-B575-E5EAD7BB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DDFBE-D633-42BC-ACC5-6C83BCF6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9C111A-B594-4506-91FB-E6B0EE505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37690-3104-4C1D-AA6C-5A8F82F52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C035E-A1FF-4406-AC8B-56164D51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2C955-338F-41AD-8A92-C0DBA03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18BB5-591D-4D51-B8EA-1897593B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8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B190C5-31CB-4C59-9A79-C9EBD520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6D338-09C3-442A-9B58-92C4F33C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314AC-33A1-43A5-B705-107D3920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DB0D-504E-49AF-A11F-9B3113DDE5D4}" type="datetimeFigureOut">
              <a:rPr lang="zh-CN" altLang="en-US" smtClean="0"/>
              <a:pPr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90D9E-D9DF-4C14-A0CD-6C8E0C305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E853A-5CCF-4C8B-B57D-7C24C47F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CEDD-933E-4390-8073-A4282D1AC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BB5618-899D-4561-AFDC-F640BA64B49E}"/>
              </a:ext>
            </a:extLst>
          </p:cNvPr>
          <p:cNvSpPr/>
          <p:nvPr/>
        </p:nvSpPr>
        <p:spPr>
          <a:xfrm>
            <a:off x="2596964" y="1863398"/>
            <a:ext cx="1056442" cy="372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账号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46D203-079F-4DF3-8DC5-A669B14BECD0}"/>
              </a:ext>
            </a:extLst>
          </p:cNvPr>
          <p:cNvSpPr/>
          <p:nvPr/>
        </p:nvSpPr>
        <p:spPr>
          <a:xfrm>
            <a:off x="981229" y="1845641"/>
            <a:ext cx="90552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F07A0F-8439-480A-8036-F4672470AE26}"/>
              </a:ext>
            </a:extLst>
          </p:cNvPr>
          <p:cNvSpPr/>
          <p:nvPr/>
        </p:nvSpPr>
        <p:spPr>
          <a:xfrm>
            <a:off x="1540523" y="1208665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姓名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78FB93-A205-4B32-8543-86B7EBB3EB25}"/>
              </a:ext>
            </a:extLst>
          </p:cNvPr>
          <p:cNvSpPr/>
          <p:nvPr/>
        </p:nvSpPr>
        <p:spPr>
          <a:xfrm>
            <a:off x="4128363" y="1208665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B86C4E-4351-4EE4-A74A-0FF3B7738372}"/>
              </a:ext>
            </a:extLst>
          </p:cNvPr>
          <p:cNvSpPr/>
          <p:nvPr/>
        </p:nvSpPr>
        <p:spPr>
          <a:xfrm>
            <a:off x="4620284" y="1872275"/>
            <a:ext cx="79011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00E38B-0B2B-4ABA-BE6D-D8A7250EAE5A}"/>
              </a:ext>
            </a:extLst>
          </p:cNvPr>
          <p:cNvSpPr/>
          <p:nvPr/>
        </p:nvSpPr>
        <p:spPr>
          <a:xfrm>
            <a:off x="2663546" y="786975"/>
            <a:ext cx="923277" cy="3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手机号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500378-B493-4C59-8156-94F5E4901BA4}"/>
              </a:ext>
            </a:extLst>
          </p:cNvPr>
          <p:cNvSpPr/>
          <p:nvPr/>
        </p:nvSpPr>
        <p:spPr>
          <a:xfrm>
            <a:off x="7780880" y="1881785"/>
            <a:ext cx="1482570" cy="35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公司用人单位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FD3EB1E-9661-4A42-96CD-4EF652A3478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1886751" y="2027634"/>
            <a:ext cx="710213" cy="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93DF0E6-B6ED-4AC1-8579-BB07E4F68EA4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653406" y="2049829"/>
            <a:ext cx="980982" cy="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82726DF-91D6-40C5-906B-E9BF2C793CFB}"/>
              </a:ext>
            </a:extLst>
          </p:cNvPr>
          <p:cNvCxnSpPr>
            <a:stCxn id="9" idx="2"/>
          </p:cNvCxnSpPr>
          <p:nvPr/>
        </p:nvCxnSpPr>
        <p:spPr>
          <a:xfrm flipH="1">
            <a:off x="3409271" y="1406193"/>
            <a:ext cx="719092" cy="46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9728962-4E65-4D3E-9C71-E7FB73456C8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330635" y="1406193"/>
            <a:ext cx="506025" cy="46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E0198E-44C7-4F32-9776-D671A9FD202D}"/>
              </a:ext>
            </a:extLst>
          </p:cNvPr>
          <p:cNvCxnSpPr>
            <a:stCxn id="14" idx="4"/>
            <a:endCxn id="4" idx="0"/>
          </p:cNvCxnSpPr>
          <p:nvPr/>
        </p:nvCxnSpPr>
        <p:spPr>
          <a:xfrm>
            <a:off x="3125185" y="1177591"/>
            <a:ext cx="0" cy="68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7FA05301-9ADB-408A-BB6C-F568AAF0ED5F}"/>
              </a:ext>
            </a:extLst>
          </p:cNvPr>
          <p:cNvSpPr/>
          <p:nvPr/>
        </p:nvSpPr>
        <p:spPr>
          <a:xfrm>
            <a:off x="6369333" y="1943910"/>
            <a:ext cx="90552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70EB1E3-0626-4918-BF76-7D7B224A68F6}"/>
              </a:ext>
            </a:extLst>
          </p:cNvPr>
          <p:cNvSpPr/>
          <p:nvPr/>
        </p:nvSpPr>
        <p:spPr>
          <a:xfrm>
            <a:off x="6928627" y="1306934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姓名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B49A1FC8-F9DA-4AFF-A698-EE08ECCF3C39}"/>
              </a:ext>
            </a:extLst>
          </p:cNvPr>
          <p:cNvSpPr/>
          <p:nvPr/>
        </p:nvSpPr>
        <p:spPr>
          <a:xfrm>
            <a:off x="10058000" y="1928375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0A1405-952A-4146-BD9F-CB7995A59894}"/>
              </a:ext>
            </a:extLst>
          </p:cNvPr>
          <p:cNvSpPr/>
          <p:nvPr/>
        </p:nvSpPr>
        <p:spPr>
          <a:xfrm>
            <a:off x="9298372" y="1298068"/>
            <a:ext cx="923277" cy="3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手机号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2C7FA86-B672-43CD-B0CF-A8AF154963F9}"/>
              </a:ext>
            </a:extLst>
          </p:cNvPr>
          <p:cNvCxnSpPr>
            <a:cxnSpLocks/>
            <a:stCxn id="73" idx="6"/>
            <a:endCxn id="27" idx="1"/>
          </p:cNvCxnSpPr>
          <p:nvPr/>
        </p:nvCxnSpPr>
        <p:spPr>
          <a:xfrm flipV="1">
            <a:off x="7274855" y="2059339"/>
            <a:ext cx="506025" cy="66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0F95EEE-0FD1-4D8C-8D70-8BFC8DE51887}"/>
              </a:ext>
            </a:extLst>
          </p:cNvPr>
          <p:cNvCxnSpPr>
            <a:cxnSpLocks/>
            <a:stCxn id="75" idx="2"/>
            <a:endCxn id="27" idx="3"/>
          </p:cNvCxnSpPr>
          <p:nvPr/>
        </p:nvCxnSpPr>
        <p:spPr>
          <a:xfrm flipH="1" flipV="1">
            <a:off x="9263450" y="2059339"/>
            <a:ext cx="794550" cy="66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53B8A11-317A-4779-BFB9-1F3C3DFEAF55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7718739" y="1504462"/>
            <a:ext cx="365179" cy="368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34C9CD6-FDEA-4F83-9D38-EFF33FF11A6D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8874032" y="1493376"/>
            <a:ext cx="424340" cy="398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5D78D3B0-0123-4BB1-9FBF-E9761961B61D}"/>
              </a:ext>
            </a:extLst>
          </p:cNvPr>
          <p:cNvSpPr/>
          <p:nvPr/>
        </p:nvSpPr>
        <p:spPr>
          <a:xfrm>
            <a:off x="2596964" y="5078945"/>
            <a:ext cx="1624614" cy="372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招聘信息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C6B8DBB3-9E4B-48CD-82EE-0ED75ADCF7BD}"/>
              </a:ext>
            </a:extLst>
          </p:cNvPr>
          <p:cNvSpPr/>
          <p:nvPr/>
        </p:nvSpPr>
        <p:spPr>
          <a:xfrm>
            <a:off x="908356" y="4218935"/>
            <a:ext cx="905522" cy="452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名称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28C8878-185D-4519-9059-AA676D0C80F0}"/>
              </a:ext>
            </a:extLst>
          </p:cNvPr>
          <p:cNvSpPr/>
          <p:nvPr/>
        </p:nvSpPr>
        <p:spPr>
          <a:xfrm>
            <a:off x="1629298" y="3613030"/>
            <a:ext cx="905522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联系人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C933B87-A097-4554-9441-0343C176BAA2}"/>
              </a:ext>
            </a:extLst>
          </p:cNvPr>
          <p:cNvSpPr/>
          <p:nvPr/>
        </p:nvSpPr>
        <p:spPr>
          <a:xfrm>
            <a:off x="2956510" y="3245699"/>
            <a:ext cx="905522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电话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2D68DD4-4AAC-4ECF-84EA-ED733E5B927A}"/>
              </a:ext>
            </a:extLst>
          </p:cNvPr>
          <p:cNvSpPr/>
          <p:nvPr/>
        </p:nvSpPr>
        <p:spPr>
          <a:xfrm>
            <a:off x="313554" y="4994614"/>
            <a:ext cx="905522" cy="452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手机号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016C64B-DC28-4F5B-9EFF-A612AAF096FD}"/>
              </a:ext>
            </a:extLst>
          </p:cNvPr>
          <p:cNvSpPr/>
          <p:nvPr/>
        </p:nvSpPr>
        <p:spPr>
          <a:xfrm>
            <a:off x="4283722" y="3692918"/>
            <a:ext cx="905522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招聘人数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BC36EE8E-FBF5-4BE8-B554-23E46F0A0695}"/>
              </a:ext>
            </a:extLst>
          </p:cNvPr>
          <p:cNvSpPr/>
          <p:nvPr/>
        </p:nvSpPr>
        <p:spPr>
          <a:xfrm>
            <a:off x="4871496" y="4266640"/>
            <a:ext cx="905523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学历要求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5B28BBC-EF3D-4F7F-B49A-8909DA55075D}"/>
              </a:ext>
            </a:extLst>
          </p:cNvPr>
          <p:cNvSpPr/>
          <p:nvPr/>
        </p:nvSpPr>
        <p:spPr>
          <a:xfrm>
            <a:off x="5465566" y="4994613"/>
            <a:ext cx="905523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职称要求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830ABC33-BAF1-479B-882E-52D3699DFAAE}"/>
              </a:ext>
            </a:extLst>
          </p:cNvPr>
          <p:cNvSpPr/>
          <p:nvPr/>
        </p:nvSpPr>
        <p:spPr>
          <a:xfrm>
            <a:off x="908357" y="5640455"/>
            <a:ext cx="905521" cy="452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0B3C3A3-96BA-4169-8014-8460D9622375}"/>
              </a:ext>
            </a:extLst>
          </p:cNvPr>
          <p:cNvSpPr/>
          <p:nvPr/>
        </p:nvSpPr>
        <p:spPr>
          <a:xfrm>
            <a:off x="4844383" y="5640454"/>
            <a:ext cx="905523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薪资</a:t>
            </a: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1797F26-1736-46D0-8255-C71F574DFC37}"/>
              </a:ext>
            </a:extLst>
          </p:cNvPr>
          <p:cNvCxnSpPr>
            <a:stCxn id="133" idx="4"/>
            <a:endCxn id="130" idx="0"/>
          </p:cNvCxnSpPr>
          <p:nvPr/>
        </p:nvCxnSpPr>
        <p:spPr>
          <a:xfrm>
            <a:off x="3409271" y="3698459"/>
            <a:ext cx="0" cy="1380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F3F2E0F0-E8CA-4D17-8FEF-352DC083695E}"/>
              </a:ext>
            </a:extLst>
          </p:cNvPr>
          <p:cNvCxnSpPr>
            <a:cxnSpLocks/>
            <a:stCxn id="132" idx="5"/>
          </p:cNvCxnSpPr>
          <p:nvPr/>
        </p:nvCxnSpPr>
        <p:spPr>
          <a:xfrm>
            <a:off x="2402209" y="3999485"/>
            <a:ext cx="655657" cy="1079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B2E8804-50A5-454E-8A93-76F320725518}"/>
              </a:ext>
            </a:extLst>
          </p:cNvPr>
          <p:cNvCxnSpPr>
            <a:stCxn id="135" idx="3"/>
          </p:cNvCxnSpPr>
          <p:nvPr/>
        </p:nvCxnSpPr>
        <p:spPr>
          <a:xfrm flipH="1">
            <a:off x="3774365" y="4079373"/>
            <a:ext cx="641968" cy="99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2E7C9BC-93EB-4ED4-A5BB-A05DEA8A0497}"/>
              </a:ext>
            </a:extLst>
          </p:cNvPr>
          <p:cNvCxnSpPr>
            <a:stCxn id="131" idx="6"/>
          </p:cNvCxnSpPr>
          <p:nvPr/>
        </p:nvCxnSpPr>
        <p:spPr>
          <a:xfrm>
            <a:off x="1813878" y="4445315"/>
            <a:ext cx="783086" cy="633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DBB0059-58C7-4797-9376-AA1CAB3E03D0}"/>
              </a:ext>
            </a:extLst>
          </p:cNvPr>
          <p:cNvCxnSpPr>
            <a:stCxn id="136" idx="2"/>
          </p:cNvCxnSpPr>
          <p:nvPr/>
        </p:nvCxnSpPr>
        <p:spPr>
          <a:xfrm flipH="1">
            <a:off x="4221578" y="4493020"/>
            <a:ext cx="649918" cy="585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9045133-7D84-41D1-9839-F14EE1ADAC34}"/>
              </a:ext>
            </a:extLst>
          </p:cNvPr>
          <p:cNvCxnSpPr>
            <a:stCxn id="134" idx="6"/>
            <a:endCxn id="130" idx="1"/>
          </p:cNvCxnSpPr>
          <p:nvPr/>
        </p:nvCxnSpPr>
        <p:spPr>
          <a:xfrm>
            <a:off x="1219076" y="5220994"/>
            <a:ext cx="1377888" cy="44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CD8221F7-6FBB-45BA-BC83-CE07CB2C1115}"/>
              </a:ext>
            </a:extLst>
          </p:cNvPr>
          <p:cNvCxnSpPr>
            <a:stCxn id="137" idx="2"/>
            <a:endCxn id="130" idx="3"/>
          </p:cNvCxnSpPr>
          <p:nvPr/>
        </p:nvCxnSpPr>
        <p:spPr>
          <a:xfrm flipH="1">
            <a:off x="4221578" y="5220993"/>
            <a:ext cx="1243988" cy="44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2850C192-032D-4B48-8794-4ECC3D445D1D}"/>
              </a:ext>
            </a:extLst>
          </p:cNvPr>
          <p:cNvCxnSpPr>
            <a:stCxn id="138" idx="6"/>
          </p:cNvCxnSpPr>
          <p:nvPr/>
        </p:nvCxnSpPr>
        <p:spPr>
          <a:xfrm flipV="1">
            <a:off x="1813878" y="5447373"/>
            <a:ext cx="783086" cy="41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3EF8261F-1AC3-40FA-BCC1-30D3158E369B}"/>
              </a:ext>
            </a:extLst>
          </p:cNvPr>
          <p:cNvCxnSpPr>
            <a:cxnSpLocks/>
            <a:stCxn id="139" idx="2"/>
          </p:cNvCxnSpPr>
          <p:nvPr/>
        </p:nvCxnSpPr>
        <p:spPr>
          <a:xfrm flipH="1" flipV="1">
            <a:off x="4221578" y="5465400"/>
            <a:ext cx="622805" cy="40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88513B4A-0CB4-4654-B8B9-20E896113AD7}"/>
              </a:ext>
            </a:extLst>
          </p:cNvPr>
          <p:cNvSpPr/>
          <p:nvPr/>
        </p:nvSpPr>
        <p:spPr>
          <a:xfrm>
            <a:off x="7218146" y="3414015"/>
            <a:ext cx="656948" cy="270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账号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A8CF569-4649-4B62-8DF4-C0531339121F}"/>
              </a:ext>
            </a:extLst>
          </p:cNvPr>
          <p:cNvSpPr/>
          <p:nvPr/>
        </p:nvSpPr>
        <p:spPr>
          <a:xfrm>
            <a:off x="7130562" y="4684829"/>
            <a:ext cx="827589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公司</a:t>
            </a:r>
          </a:p>
        </p:txBody>
      </p:sp>
      <p:sp>
        <p:nvSpPr>
          <p:cNvPr id="154" name="菱形 153">
            <a:extLst>
              <a:ext uri="{FF2B5EF4-FFF2-40B4-BE49-F238E27FC236}">
                <a16:creationId xmlns:a16="http://schemas.microsoft.com/office/drawing/2014/main" id="{85154DDD-E423-41B7-89FA-9B656D40C85E}"/>
              </a:ext>
            </a:extLst>
          </p:cNvPr>
          <p:cNvSpPr/>
          <p:nvPr/>
        </p:nvSpPr>
        <p:spPr>
          <a:xfrm>
            <a:off x="7067225" y="3999200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155" name="菱形 154">
            <a:extLst>
              <a:ext uri="{FF2B5EF4-FFF2-40B4-BE49-F238E27FC236}">
                <a16:creationId xmlns:a16="http://schemas.microsoft.com/office/drawing/2014/main" id="{ACA0D441-814E-4E04-84F4-E31A99D201BC}"/>
              </a:ext>
            </a:extLst>
          </p:cNvPr>
          <p:cNvSpPr/>
          <p:nvPr/>
        </p:nvSpPr>
        <p:spPr>
          <a:xfrm>
            <a:off x="7067225" y="5251687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录用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930D383-6F25-4372-96C9-AEE52B7E087B}"/>
              </a:ext>
            </a:extLst>
          </p:cNvPr>
          <p:cNvSpPr/>
          <p:nvPr/>
        </p:nvSpPr>
        <p:spPr>
          <a:xfrm>
            <a:off x="7269189" y="5978172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职员</a:t>
            </a:r>
          </a:p>
        </p:txBody>
      </p:sp>
      <p:sp>
        <p:nvSpPr>
          <p:cNvPr id="157" name="菱形 156">
            <a:extLst>
              <a:ext uri="{FF2B5EF4-FFF2-40B4-BE49-F238E27FC236}">
                <a16:creationId xmlns:a16="http://schemas.microsoft.com/office/drawing/2014/main" id="{5A5B8012-1B6B-4DD4-9C63-B6C887196A04}"/>
              </a:ext>
            </a:extLst>
          </p:cNvPr>
          <p:cNvSpPr/>
          <p:nvPr/>
        </p:nvSpPr>
        <p:spPr>
          <a:xfrm>
            <a:off x="8335647" y="4633698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发布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55FB643-356F-432F-AF67-C0725543E9A6}"/>
              </a:ext>
            </a:extLst>
          </p:cNvPr>
          <p:cNvSpPr/>
          <p:nvPr/>
        </p:nvSpPr>
        <p:spPr>
          <a:xfrm>
            <a:off x="9707103" y="4676037"/>
            <a:ext cx="958789" cy="2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招聘信息</a:t>
            </a: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59D3C373-F17A-4136-A62B-613E1A595266}"/>
              </a:ext>
            </a:extLst>
          </p:cNvPr>
          <p:cNvCxnSpPr>
            <a:cxnSpLocks/>
            <a:stCxn id="152" idx="2"/>
            <a:endCxn id="154" idx="0"/>
          </p:cNvCxnSpPr>
          <p:nvPr/>
        </p:nvCxnSpPr>
        <p:spPr>
          <a:xfrm>
            <a:off x="7546620" y="3684785"/>
            <a:ext cx="0" cy="314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DA1A9FC9-824D-404E-BC9E-C56449E0EF38}"/>
              </a:ext>
            </a:extLst>
          </p:cNvPr>
          <p:cNvCxnSpPr>
            <a:stCxn id="154" idx="2"/>
            <a:endCxn id="153" idx="0"/>
          </p:cNvCxnSpPr>
          <p:nvPr/>
        </p:nvCxnSpPr>
        <p:spPr>
          <a:xfrm rot="5400000">
            <a:off x="7397983" y="4536192"/>
            <a:ext cx="295012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8FE82F4D-65C1-41C9-97C6-0C7B8B65734F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rot="16200000" flipH="1">
            <a:off x="7397444" y="5102511"/>
            <a:ext cx="296088" cy="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501DE3B-0538-4194-97CE-7925951A8ACA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>
            <a:off x="7546620" y="5642304"/>
            <a:ext cx="8875" cy="33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9E1E83A-36BE-48F4-BE63-A2AE2F3C7315}"/>
              </a:ext>
            </a:extLst>
          </p:cNvPr>
          <p:cNvCxnSpPr>
            <a:stCxn id="157" idx="3"/>
            <a:endCxn id="158" idx="1"/>
          </p:cNvCxnSpPr>
          <p:nvPr/>
        </p:nvCxnSpPr>
        <p:spPr>
          <a:xfrm flipV="1">
            <a:off x="9294436" y="4819560"/>
            <a:ext cx="412667" cy="9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F26E33A-5E7E-4682-A5FE-6C93CF825635}"/>
              </a:ext>
            </a:extLst>
          </p:cNvPr>
          <p:cNvSpPr txBox="1"/>
          <p:nvPr/>
        </p:nvSpPr>
        <p:spPr>
          <a:xfrm>
            <a:off x="7546619" y="3721840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93ADE68-AE63-4CA4-8824-532586A4B936}"/>
              </a:ext>
            </a:extLst>
          </p:cNvPr>
          <p:cNvSpPr txBox="1"/>
          <p:nvPr/>
        </p:nvSpPr>
        <p:spPr>
          <a:xfrm>
            <a:off x="7546619" y="4398024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96E6410-7F7D-4FCA-82EB-F48FDB7C2459}"/>
              </a:ext>
            </a:extLst>
          </p:cNvPr>
          <p:cNvSpPr txBox="1"/>
          <p:nvPr/>
        </p:nvSpPr>
        <p:spPr>
          <a:xfrm>
            <a:off x="7539959" y="4972039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EA82B1B-5DDF-4035-8336-2B41E08C7375}"/>
              </a:ext>
            </a:extLst>
          </p:cNvPr>
          <p:cNvSpPr txBox="1"/>
          <p:nvPr/>
        </p:nvSpPr>
        <p:spPr>
          <a:xfrm>
            <a:off x="7561784" y="5690831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32F0357-7346-43D1-B4DB-C53E89E9508D}"/>
              </a:ext>
            </a:extLst>
          </p:cNvPr>
          <p:cNvSpPr txBox="1"/>
          <p:nvPr/>
        </p:nvSpPr>
        <p:spPr>
          <a:xfrm>
            <a:off x="7988137" y="4592653"/>
            <a:ext cx="357325" cy="25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2F2A389-5784-4D9E-8CA1-5626C01ABAF1}"/>
              </a:ext>
            </a:extLst>
          </p:cNvPr>
          <p:cNvSpPr txBox="1"/>
          <p:nvPr/>
        </p:nvSpPr>
        <p:spPr>
          <a:xfrm>
            <a:off x="9240902" y="4584517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70" name="直接连接符 69"/>
          <p:cNvCxnSpPr>
            <a:stCxn id="157" idx="1"/>
            <a:endCxn id="153" idx="3"/>
          </p:cNvCxnSpPr>
          <p:nvPr/>
        </p:nvCxnSpPr>
        <p:spPr>
          <a:xfrm rot="10800000">
            <a:off x="7958151" y="4820215"/>
            <a:ext cx="377496" cy="8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080567A6-DB00-487F-ABED-B09F33F62B83}"/>
              </a:ext>
            </a:extLst>
          </p:cNvPr>
          <p:cNvSpPr/>
          <p:nvPr/>
        </p:nvSpPr>
        <p:spPr>
          <a:xfrm>
            <a:off x="8699553" y="2458018"/>
            <a:ext cx="1358284" cy="363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职员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CBE8927-211B-40BF-BD90-E342E297A14B}"/>
              </a:ext>
            </a:extLst>
          </p:cNvPr>
          <p:cNvSpPr/>
          <p:nvPr/>
        </p:nvSpPr>
        <p:spPr>
          <a:xfrm>
            <a:off x="7501798" y="3340501"/>
            <a:ext cx="883329" cy="363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5AFFE49-6103-4DA4-BB53-4B0849176D1C}"/>
              </a:ext>
            </a:extLst>
          </p:cNvPr>
          <p:cNvSpPr/>
          <p:nvPr/>
        </p:nvSpPr>
        <p:spPr>
          <a:xfrm>
            <a:off x="7242231" y="1341102"/>
            <a:ext cx="1185173" cy="410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身份证号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A6D6B7F-DC24-4C27-8C24-A5C0EB619A20}"/>
              </a:ext>
            </a:extLst>
          </p:cNvPr>
          <p:cNvSpPr/>
          <p:nvPr/>
        </p:nvSpPr>
        <p:spPr>
          <a:xfrm>
            <a:off x="8936058" y="1135768"/>
            <a:ext cx="905521" cy="410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F893B70-8950-4ED2-8DF5-14C886E27E2B}"/>
              </a:ext>
            </a:extLst>
          </p:cNvPr>
          <p:cNvSpPr/>
          <p:nvPr/>
        </p:nvSpPr>
        <p:spPr>
          <a:xfrm>
            <a:off x="10802993" y="2052527"/>
            <a:ext cx="905521" cy="4083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电话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07AFDEB-A3CD-449C-9951-22BB528099E0}"/>
              </a:ext>
            </a:extLst>
          </p:cNvPr>
          <p:cNvSpPr/>
          <p:nvPr/>
        </p:nvSpPr>
        <p:spPr>
          <a:xfrm>
            <a:off x="10880101" y="2678733"/>
            <a:ext cx="883330" cy="41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学历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4665AB4-C07E-48D9-A10C-0DC4F2350631}"/>
              </a:ext>
            </a:extLst>
          </p:cNvPr>
          <p:cNvSpPr/>
          <p:nvPr/>
        </p:nvSpPr>
        <p:spPr>
          <a:xfrm>
            <a:off x="10510598" y="3401112"/>
            <a:ext cx="883329" cy="363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职称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E117F6-398C-49B0-A15F-DF328B3F5455}"/>
              </a:ext>
            </a:extLst>
          </p:cNvPr>
          <p:cNvSpPr/>
          <p:nvPr/>
        </p:nvSpPr>
        <p:spPr>
          <a:xfrm>
            <a:off x="10350233" y="1501956"/>
            <a:ext cx="905521" cy="4083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62069F4-7111-43DB-A221-C5FC6E8BAE0A}"/>
              </a:ext>
            </a:extLst>
          </p:cNvPr>
          <p:cNvSpPr/>
          <p:nvPr/>
        </p:nvSpPr>
        <p:spPr>
          <a:xfrm>
            <a:off x="6866147" y="2052527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A9F4CD8-DAA9-454C-92C8-BF3FBD960224}"/>
              </a:ext>
            </a:extLst>
          </p:cNvPr>
          <p:cNvSpPr/>
          <p:nvPr/>
        </p:nvSpPr>
        <p:spPr>
          <a:xfrm>
            <a:off x="6891581" y="2698734"/>
            <a:ext cx="923277" cy="3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手机号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3F83101-6AA0-4438-B1AE-DCC1C15E039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8253839" y="1691628"/>
            <a:ext cx="441197" cy="75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05D1612-AA5A-406F-83E8-271763AA1F50}"/>
              </a:ext>
            </a:extLst>
          </p:cNvPr>
          <p:cNvCxnSpPr>
            <a:stCxn id="43" idx="6"/>
            <a:endCxn id="35" idx="1"/>
          </p:cNvCxnSpPr>
          <p:nvPr/>
        </p:nvCxnSpPr>
        <p:spPr>
          <a:xfrm>
            <a:off x="7656259" y="2250055"/>
            <a:ext cx="1043294" cy="389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D7C2DC-E2DA-4FDA-8AB4-1B7284A7BEBD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7814858" y="2822003"/>
            <a:ext cx="880664" cy="72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E7D7E7A-C9AC-4483-B72F-C7A74D7B1DAF}"/>
              </a:ext>
            </a:extLst>
          </p:cNvPr>
          <p:cNvCxnSpPr>
            <a:cxnSpLocks/>
            <a:stCxn id="36" idx="6"/>
          </p:cNvCxnSpPr>
          <p:nvPr/>
        </p:nvCxnSpPr>
        <p:spPr>
          <a:xfrm flipV="1">
            <a:off x="8385127" y="2832075"/>
            <a:ext cx="651957" cy="690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792AF35-7636-42DA-8520-24CA5FFC2F2B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0057428" y="1706142"/>
            <a:ext cx="292805" cy="75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2E85340-EB98-4F88-87CF-FF65398B7962}"/>
              </a:ext>
            </a:extLst>
          </p:cNvPr>
          <p:cNvCxnSpPr>
            <a:cxnSpLocks/>
            <a:stCxn id="39" idx="2"/>
            <a:endCxn id="35" idx="3"/>
          </p:cNvCxnSpPr>
          <p:nvPr/>
        </p:nvCxnSpPr>
        <p:spPr>
          <a:xfrm flipH="1">
            <a:off x="10057837" y="2256713"/>
            <a:ext cx="745156" cy="383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65A74AA-9A36-436B-9B9D-C642D9E1819C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10061868" y="2822003"/>
            <a:ext cx="818233" cy="62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CD87DAA-E466-44DB-8F80-77138C88ADE1}"/>
              </a:ext>
            </a:extLst>
          </p:cNvPr>
          <p:cNvCxnSpPr>
            <a:stCxn id="41" idx="2"/>
          </p:cNvCxnSpPr>
          <p:nvPr/>
        </p:nvCxnSpPr>
        <p:spPr>
          <a:xfrm flipH="1" flipV="1">
            <a:off x="9737687" y="2832075"/>
            <a:ext cx="772911" cy="751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BBFE5F7-4650-426C-8CCB-40C1EFBEB709}"/>
              </a:ext>
            </a:extLst>
          </p:cNvPr>
          <p:cNvSpPr/>
          <p:nvPr/>
        </p:nvSpPr>
        <p:spPr>
          <a:xfrm>
            <a:off x="2440327" y="2085156"/>
            <a:ext cx="1056442" cy="372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账号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51130CA-538A-41B6-9291-A165B1E55655}"/>
              </a:ext>
            </a:extLst>
          </p:cNvPr>
          <p:cNvSpPr/>
          <p:nvPr/>
        </p:nvSpPr>
        <p:spPr>
          <a:xfrm>
            <a:off x="824592" y="2067399"/>
            <a:ext cx="90552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7598916-5CB2-4509-A235-40163A75668A}"/>
              </a:ext>
            </a:extLst>
          </p:cNvPr>
          <p:cNvSpPr/>
          <p:nvPr/>
        </p:nvSpPr>
        <p:spPr>
          <a:xfrm>
            <a:off x="1383886" y="1430423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姓名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F717E8F-6ADF-4F22-8C87-15605A7DE94C}"/>
              </a:ext>
            </a:extLst>
          </p:cNvPr>
          <p:cNvSpPr/>
          <p:nvPr/>
        </p:nvSpPr>
        <p:spPr>
          <a:xfrm>
            <a:off x="3971726" y="1430423"/>
            <a:ext cx="790112" cy="39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CFC5559-8E82-4891-AC52-7EB4748B7B3B}"/>
              </a:ext>
            </a:extLst>
          </p:cNvPr>
          <p:cNvSpPr/>
          <p:nvPr/>
        </p:nvSpPr>
        <p:spPr>
          <a:xfrm>
            <a:off x="4463647" y="2094033"/>
            <a:ext cx="790112" cy="3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5B265BF-1816-4D35-A856-7FF0E738DEE1}"/>
              </a:ext>
            </a:extLst>
          </p:cNvPr>
          <p:cNvSpPr/>
          <p:nvPr/>
        </p:nvSpPr>
        <p:spPr>
          <a:xfrm>
            <a:off x="2506909" y="1008733"/>
            <a:ext cx="923277" cy="3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手机号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7A27A20-61F9-4D7C-B64D-B091F5757E9C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30114" y="2249392"/>
            <a:ext cx="710213" cy="2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55BE37A-252F-4AB4-949A-1CE4220EB632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3496769" y="2271587"/>
            <a:ext cx="980982" cy="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3A20F7C-D4BD-49E4-86AF-9F3DAB6B7020}"/>
              </a:ext>
            </a:extLst>
          </p:cNvPr>
          <p:cNvCxnSpPr>
            <a:stCxn id="59" idx="2"/>
          </p:cNvCxnSpPr>
          <p:nvPr/>
        </p:nvCxnSpPr>
        <p:spPr>
          <a:xfrm flipH="1">
            <a:off x="3252634" y="1627951"/>
            <a:ext cx="719092" cy="46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9B753AF-9841-44C6-8160-CDC67141127E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2173998" y="1627951"/>
            <a:ext cx="506025" cy="46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0BE23F6-839F-42E2-874B-A294A8C5E7C8}"/>
              </a:ext>
            </a:extLst>
          </p:cNvPr>
          <p:cNvCxnSpPr>
            <a:stCxn id="61" idx="4"/>
            <a:endCxn id="56" idx="0"/>
          </p:cNvCxnSpPr>
          <p:nvPr/>
        </p:nvCxnSpPr>
        <p:spPr>
          <a:xfrm>
            <a:off x="2968548" y="1399349"/>
            <a:ext cx="0" cy="68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B2ED490-D04A-4BBE-8B42-F1431220D0F7}"/>
              </a:ext>
            </a:extLst>
          </p:cNvPr>
          <p:cNvSpPr/>
          <p:nvPr/>
        </p:nvSpPr>
        <p:spPr>
          <a:xfrm>
            <a:off x="1232229" y="3429000"/>
            <a:ext cx="656948" cy="270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账号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AF1DAE7-ED59-492F-8173-B226157DA2B4}"/>
              </a:ext>
            </a:extLst>
          </p:cNvPr>
          <p:cNvSpPr/>
          <p:nvPr/>
        </p:nvSpPr>
        <p:spPr>
          <a:xfrm>
            <a:off x="1125415" y="4682229"/>
            <a:ext cx="864403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职员</a:t>
            </a:r>
          </a:p>
        </p:txBody>
      </p:sp>
      <p:sp>
        <p:nvSpPr>
          <p:cNvPr id="69" name="菱形 68">
            <a:extLst>
              <a:ext uri="{FF2B5EF4-FFF2-40B4-BE49-F238E27FC236}">
                <a16:creationId xmlns:a16="http://schemas.microsoft.com/office/drawing/2014/main" id="{E5F5BD38-B612-407E-A71C-E390928A8FB8}"/>
              </a:ext>
            </a:extLst>
          </p:cNvPr>
          <p:cNvSpPr/>
          <p:nvPr/>
        </p:nvSpPr>
        <p:spPr>
          <a:xfrm>
            <a:off x="1081308" y="4014185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70" name="菱形 69">
            <a:extLst>
              <a:ext uri="{FF2B5EF4-FFF2-40B4-BE49-F238E27FC236}">
                <a16:creationId xmlns:a16="http://schemas.microsoft.com/office/drawing/2014/main" id="{9C41524F-8566-4B02-A59E-F065CE3C4FEC}"/>
              </a:ext>
            </a:extLst>
          </p:cNvPr>
          <p:cNvSpPr/>
          <p:nvPr/>
        </p:nvSpPr>
        <p:spPr>
          <a:xfrm>
            <a:off x="1081308" y="5266672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签约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3D9D4CC-7B87-4340-998E-75B3B07D8A96}"/>
              </a:ext>
            </a:extLst>
          </p:cNvPr>
          <p:cNvSpPr/>
          <p:nvPr/>
        </p:nvSpPr>
        <p:spPr>
          <a:xfrm>
            <a:off x="1274397" y="5993157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公司</a:t>
            </a:r>
          </a:p>
        </p:txBody>
      </p:sp>
      <p:sp>
        <p:nvSpPr>
          <p:cNvPr id="72" name="菱形 71">
            <a:extLst>
              <a:ext uri="{FF2B5EF4-FFF2-40B4-BE49-F238E27FC236}">
                <a16:creationId xmlns:a16="http://schemas.microsoft.com/office/drawing/2014/main" id="{2873D50B-FEF5-4D22-9922-49FAB51621A1}"/>
              </a:ext>
            </a:extLst>
          </p:cNvPr>
          <p:cNvSpPr/>
          <p:nvPr/>
        </p:nvSpPr>
        <p:spPr>
          <a:xfrm>
            <a:off x="2270600" y="4622305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投递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BB04196-2B36-4484-8B4D-BABB41F395BB}"/>
              </a:ext>
            </a:extLst>
          </p:cNvPr>
          <p:cNvSpPr/>
          <p:nvPr/>
        </p:nvSpPr>
        <p:spPr>
          <a:xfrm>
            <a:off x="3518962" y="4682229"/>
            <a:ext cx="958789" cy="2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招聘信息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C24EB03-6817-412E-96D3-37BDDABCC4AC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1560703" y="3699770"/>
            <a:ext cx="0" cy="314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8199326-6AF4-4BD4-8ADD-4483379B6C30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 rot="5400000">
            <a:off x="1420447" y="4541972"/>
            <a:ext cx="277427" cy="3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D4CD8D5-ADBF-4828-91CD-0734976A7AFC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 rot="16200000" flipH="1">
            <a:off x="1402324" y="5108292"/>
            <a:ext cx="313673" cy="3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F7E7FA7-7531-40C9-9C26-D0E1E9DAB389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1560703" y="5657289"/>
            <a:ext cx="0" cy="33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FC52BC1-D1BD-44ED-8396-FA281F4CDB1E}"/>
              </a:ext>
            </a:extLst>
          </p:cNvPr>
          <p:cNvCxnSpPr>
            <a:stCxn id="68" idx="3"/>
            <a:endCxn id="72" idx="1"/>
          </p:cNvCxnSpPr>
          <p:nvPr/>
        </p:nvCxnSpPr>
        <p:spPr>
          <a:xfrm>
            <a:off x="1989818" y="4817614"/>
            <a:ext cx="28078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9EAF8BC-BFC5-45F3-9683-893B00588AFD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3229389" y="4817614"/>
            <a:ext cx="289573" cy="8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9AF2345-E335-450A-8FEE-51F45557D609}"/>
              </a:ext>
            </a:extLst>
          </p:cNvPr>
          <p:cNvSpPr txBox="1"/>
          <p:nvPr/>
        </p:nvSpPr>
        <p:spPr>
          <a:xfrm>
            <a:off x="1572163" y="3743928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A596CC9-E07C-4489-957A-3725AA79078A}"/>
              </a:ext>
            </a:extLst>
          </p:cNvPr>
          <p:cNvSpPr txBox="1"/>
          <p:nvPr/>
        </p:nvSpPr>
        <p:spPr>
          <a:xfrm>
            <a:off x="1623955" y="4423734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A4C037E-4208-4D63-8094-F1385AF75220}"/>
              </a:ext>
            </a:extLst>
          </p:cNvPr>
          <p:cNvSpPr txBox="1"/>
          <p:nvPr/>
        </p:nvSpPr>
        <p:spPr>
          <a:xfrm>
            <a:off x="1624137" y="5003540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185AF17-7FD0-4B32-9E04-06686D366025}"/>
              </a:ext>
            </a:extLst>
          </p:cNvPr>
          <p:cNvSpPr txBox="1"/>
          <p:nvPr/>
        </p:nvSpPr>
        <p:spPr>
          <a:xfrm>
            <a:off x="1607309" y="5691758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EEA6E09-E529-4469-A458-81399B3C7990}"/>
              </a:ext>
            </a:extLst>
          </p:cNvPr>
          <p:cNvSpPr txBox="1"/>
          <p:nvPr/>
        </p:nvSpPr>
        <p:spPr>
          <a:xfrm>
            <a:off x="1942138" y="4609345"/>
            <a:ext cx="35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ECE8298-654C-4A2A-BF90-83A49C0B46AB}"/>
              </a:ext>
            </a:extLst>
          </p:cNvPr>
          <p:cNvSpPr txBox="1"/>
          <p:nvPr/>
        </p:nvSpPr>
        <p:spPr>
          <a:xfrm>
            <a:off x="3147953" y="4599306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79C60E6-5A76-4751-9DF5-D8DE39B493D7}"/>
              </a:ext>
            </a:extLst>
          </p:cNvPr>
          <p:cNvCxnSpPr>
            <a:stCxn id="38" idx="4"/>
            <a:endCxn id="35" idx="0"/>
          </p:cNvCxnSpPr>
          <p:nvPr/>
        </p:nvCxnSpPr>
        <p:spPr>
          <a:xfrm flipH="1">
            <a:off x="9378695" y="1546435"/>
            <a:ext cx="10124" cy="91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9C1ABA-522A-4073-ADA6-497B31CB448B}"/>
              </a:ext>
            </a:extLst>
          </p:cNvPr>
          <p:cNvSpPr/>
          <p:nvPr/>
        </p:nvSpPr>
        <p:spPr>
          <a:xfrm>
            <a:off x="5503711" y="1146868"/>
            <a:ext cx="656948" cy="270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账号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511CEB-A635-4270-90DD-B5B65812DA60}"/>
              </a:ext>
            </a:extLst>
          </p:cNvPr>
          <p:cNvSpPr/>
          <p:nvPr/>
        </p:nvSpPr>
        <p:spPr>
          <a:xfrm>
            <a:off x="3829952" y="2797442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公司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BC1C2673-5277-4960-AA2A-5C42E3838ADC}"/>
              </a:ext>
            </a:extLst>
          </p:cNvPr>
          <p:cNvSpPr/>
          <p:nvPr/>
        </p:nvSpPr>
        <p:spPr>
          <a:xfrm>
            <a:off x="5352790" y="1738866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7F7E874A-3FBA-4169-A6DD-E80534DC9773}"/>
              </a:ext>
            </a:extLst>
          </p:cNvPr>
          <p:cNvSpPr/>
          <p:nvPr/>
        </p:nvSpPr>
        <p:spPr>
          <a:xfrm>
            <a:off x="5297594" y="2737519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录用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A7937209-81E6-48C9-8FBA-E506295F98E9}"/>
              </a:ext>
            </a:extLst>
          </p:cNvPr>
          <p:cNvSpPr/>
          <p:nvPr/>
        </p:nvSpPr>
        <p:spPr>
          <a:xfrm>
            <a:off x="4116257" y="3534191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发布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760FCC-3B9C-41BA-B3CD-55FA6FAE8022}"/>
              </a:ext>
            </a:extLst>
          </p:cNvPr>
          <p:cNvSpPr/>
          <p:nvPr/>
        </p:nvSpPr>
        <p:spPr>
          <a:xfrm>
            <a:off x="5376908" y="4228409"/>
            <a:ext cx="958789" cy="2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招聘信息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765C682-91BB-4A6B-A3CD-75B5002E129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832185" y="1417638"/>
            <a:ext cx="0" cy="321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18733311-114A-44C2-B8B0-5D8AA7AA7FC7}"/>
              </a:ext>
            </a:extLst>
          </p:cNvPr>
          <p:cNvSpPr/>
          <p:nvPr/>
        </p:nvSpPr>
        <p:spPr>
          <a:xfrm>
            <a:off x="7151414" y="2815065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职员</a:t>
            </a:r>
          </a:p>
        </p:txBody>
      </p:sp>
      <p:sp>
        <p:nvSpPr>
          <p:cNvPr id="85" name="菱形 84">
            <a:extLst>
              <a:ext uri="{FF2B5EF4-FFF2-40B4-BE49-F238E27FC236}">
                <a16:creationId xmlns:a16="http://schemas.microsoft.com/office/drawing/2014/main" id="{5F3F139E-FC1C-4295-986F-49F5C8534814}"/>
              </a:ext>
            </a:extLst>
          </p:cNvPr>
          <p:cNvSpPr/>
          <p:nvPr/>
        </p:nvSpPr>
        <p:spPr>
          <a:xfrm>
            <a:off x="6478930" y="3534191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投递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B942BC1-EB4D-491B-9838-C4276EA055F1}"/>
              </a:ext>
            </a:extLst>
          </p:cNvPr>
          <p:cNvSpPr txBox="1"/>
          <p:nvPr/>
        </p:nvSpPr>
        <p:spPr>
          <a:xfrm>
            <a:off x="5819902" y="1448821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CD14605-4A1F-48E9-AD81-6D30DCFAC717}"/>
              </a:ext>
            </a:extLst>
          </p:cNvPr>
          <p:cNvSpPr txBox="1"/>
          <p:nvPr/>
        </p:nvSpPr>
        <p:spPr>
          <a:xfrm>
            <a:off x="5025796" y="3901203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F390365-F7E7-4E11-AF6C-B7B357FFD291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4116258" y="1934175"/>
            <a:ext cx="1236532" cy="86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0B3FBB23-C74C-4736-BC89-291B189E996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11579" y="1934175"/>
            <a:ext cx="839835" cy="86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B72ADADF-3835-41AA-8E09-141289C8CC7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402563" y="2932827"/>
            <a:ext cx="895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5EFEF9A2-D9BD-4FB3-BC10-2B406CCE8E1E}"/>
              </a:ext>
            </a:extLst>
          </p:cNvPr>
          <p:cNvCxnSpPr>
            <a:stCxn id="11" idx="3"/>
            <a:endCxn id="81" idx="1"/>
          </p:cNvCxnSpPr>
          <p:nvPr/>
        </p:nvCxnSpPr>
        <p:spPr>
          <a:xfrm>
            <a:off x="6256383" y="2932828"/>
            <a:ext cx="895031" cy="1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E20A77E-B9F1-4564-9FC4-64E58BAB253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4116258" y="3068212"/>
            <a:ext cx="479394" cy="4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E2D5A24-7121-4325-A309-06F3F1CC8D80}"/>
              </a:ext>
            </a:extLst>
          </p:cNvPr>
          <p:cNvCxnSpPr>
            <a:stCxn id="81" idx="2"/>
            <a:endCxn id="85" idx="0"/>
          </p:cNvCxnSpPr>
          <p:nvPr/>
        </p:nvCxnSpPr>
        <p:spPr>
          <a:xfrm flipH="1">
            <a:off x="6958325" y="3085835"/>
            <a:ext cx="479395" cy="448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20315B6D-887D-4F24-B9C7-65A34B5BAA7D}"/>
              </a:ext>
            </a:extLst>
          </p:cNvPr>
          <p:cNvCxnSpPr>
            <a:stCxn id="13" idx="2"/>
          </p:cNvCxnSpPr>
          <p:nvPr/>
        </p:nvCxnSpPr>
        <p:spPr>
          <a:xfrm>
            <a:off x="4595652" y="3924808"/>
            <a:ext cx="781256" cy="303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D9DAC14-D33D-4F7D-808B-7C43DB12D605}"/>
              </a:ext>
            </a:extLst>
          </p:cNvPr>
          <p:cNvCxnSpPr>
            <a:stCxn id="85" idx="2"/>
          </p:cNvCxnSpPr>
          <p:nvPr/>
        </p:nvCxnSpPr>
        <p:spPr>
          <a:xfrm flipH="1">
            <a:off x="6311579" y="3924808"/>
            <a:ext cx="646746" cy="303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960F5AF-5F9B-4DC3-9585-33C53C24B95F}"/>
              </a:ext>
            </a:extLst>
          </p:cNvPr>
          <p:cNvSpPr txBox="1"/>
          <p:nvPr/>
        </p:nvSpPr>
        <p:spPr>
          <a:xfrm>
            <a:off x="4402563" y="2231645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02302FF-D7BE-409F-98C8-B1154C76A6B0}"/>
              </a:ext>
            </a:extLst>
          </p:cNvPr>
          <p:cNvSpPr txBox="1"/>
          <p:nvPr/>
        </p:nvSpPr>
        <p:spPr>
          <a:xfrm>
            <a:off x="6867335" y="2231324"/>
            <a:ext cx="284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DB217C4-3E22-4ADB-B36E-8727CF7E3C3F}"/>
              </a:ext>
            </a:extLst>
          </p:cNvPr>
          <p:cNvSpPr txBox="1"/>
          <p:nvPr/>
        </p:nvSpPr>
        <p:spPr>
          <a:xfrm>
            <a:off x="4694643" y="2703021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193667F-ECD0-43B4-8744-6040C093195E}"/>
              </a:ext>
            </a:extLst>
          </p:cNvPr>
          <p:cNvSpPr txBox="1"/>
          <p:nvPr/>
        </p:nvSpPr>
        <p:spPr>
          <a:xfrm>
            <a:off x="6605206" y="2685401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4D6E44C-24C7-4029-B469-EE3BC071BA1A}"/>
              </a:ext>
            </a:extLst>
          </p:cNvPr>
          <p:cNvSpPr txBox="1"/>
          <p:nvPr/>
        </p:nvSpPr>
        <p:spPr>
          <a:xfrm>
            <a:off x="4404855" y="3128136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EA975BE-847F-492E-8120-A07A614E85FB}"/>
              </a:ext>
            </a:extLst>
          </p:cNvPr>
          <p:cNvSpPr txBox="1"/>
          <p:nvPr/>
        </p:nvSpPr>
        <p:spPr>
          <a:xfrm>
            <a:off x="6832334" y="3049221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82D180A-8AA1-44BF-B911-CEF21C29122E}"/>
              </a:ext>
            </a:extLst>
          </p:cNvPr>
          <p:cNvSpPr txBox="1"/>
          <p:nvPr/>
        </p:nvSpPr>
        <p:spPr>
          <a:xfrm>
            <a:off x="6256383" y="3897715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000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DF788DB-C9B4-4C36-8C3E-50539C5A4C5B}"/>
              </a:ext>
            </a:extLst>
          </p:cNvPr>
          <p:cNvSpPr/>
          <p:nvPr/>
        </p:nvSpPr>
        <p:spPr>
          <a:xfrm>
            <a:off x="5825075" y="1584900"/>
            <a:ext cx="656948" cy="270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账号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286D67-310F-40DD-85F4-8A467772A4A5}"/>
              </a:ext>
            </a:extLst>
          </p:cNvPr>
          <p:cNvSpPr/>
          <p:nvPr/>
        </p:nvSpPr>
        <p:spPr>
          <a:xfrm>
            <a:off x="4151316" y="3235474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公司</a:t>
            </a:r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E3A253A2-C14D-4D2F-83F6-1CB2E228DDE5}"/>
              </a:ext>
            </a:extLst>
          </p:cNvPr>
          <p:cNvSpPr/>
          <p:nvPr/>
        </p:nvSpPr>
        <p:spPr>
          <a:xfrm>
            <a:off x="5674154" y="2176898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7B1D601E-254E-4C65-98ED-C89DDFD9DE8D}"/>
              </a:ext>
            </a:extLst>
          </p:cNvPr>
          <p:cNvSpPr/>
          <p:nvPr/>
        </p:nvSpPr>
        <p:spPr>
          <a:xfrm>
            <a:off x="5618958" y="3175551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录用</a:t>
            </a: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543688A5-854B-451F-9975-A90F39736DFD}"/>
              </a:ext>
            </a:extLst>
          </p:cNvPr>
          <p:cNvSpPr/>
          <p:nvPr/>
        </p:nvSpPr>
        <p:spPr>
          <a:xfrm>
            <a:off x="4437621" y="3972223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发布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0FD4EB5-E3C7-4F64-B468-2DA85768DB8C}"/>
              </a:ext>
            </a:extLst>
          </p:cNvPr>
          <p:cNvSpPr/>
          <p:nvPr/>
        </p:nvSpPr>
        <p:spPr>
          <a:xfrm>
            <a:off x="5698272" y="4666441"/>
            <a:ext cx="958789" cy="287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招聘信息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3D15B1E-85D0-4E1F-869D-09D610D1230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153549" y="1855670"/>
            <a:ext cx="0" cy="321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3D9F8EA-DCC4-494E-AFDB-F05A0301708F}"/>
              </a:ext>
            </a:extLst>
          </p:cNvPr>
          <p:cNvSpPr/>
          <p:nvPr/>
        </p:nvSpPr>
        <p:spPr>
          <a:xfrm>
            <a:off x="7472778" y="3253097"/>
            <a:ext cx="572611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职员</a:t>
            </a: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CF374631-4929-4784-BB5F-E86263004C6A}"/>
              </a:ext>
            </a:extLst>
          </p:cNvPr>
          <p:cNvSpPr/>
          <p:nvPr/>
        </p:nvSpPr>
        <p:spPr>
          <a:xfrm>
            <a:off x="6800294" y="3972223"/>
            <a:ext cx="958789" cy="39061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投递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2BF519-8DAB-4941-873B-302E75C75FC4}"/>
              </a:ext>
            </a:extLst>
          </p:cNvPr>
          <p:cNvSpPr txBox="1"/>
          <p:nvPr/>
        </p:nvSpPr>
        <p:spPr>
          <a:xfrm>
            <a:off x="6141266" y="1886853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486D4E-7719-44A9-B36C-18D5ACD633E6}"/>
              </a:ext>
            </a:extLst>
          </p:cNvPr>
          <p:cNvSpPr txBox="1"/>
          <p:nvPr/>
        </p:nvSpPr>
        <p:spPr>
          <a:xfrm>
            <a:off x="5347160" y="4339235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2E369A-17EA-4C0E-AB8C-DAFFF9BDE770}"/>
              </a:ext>
            </a:extLst>
          </p:cNvPr>
          <p:cNvCxnSpPr>
            <a:cxnSpLocks/>
            <a:stCxn id="25" idx="1"/>
            <a:endCxn id="24" idx="0"/>
          </p:cNvCxnSpPr>
          <p:nvPr/>
        </p:nvCxnSpPr>
        <p:spPr>
          <a:xfrm flipH="1">
            <a:off x="4437622" y="2372207"/>
            <a:ext cx="1236532" cy="86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7D76D9A-51C0-4E23-A4F5-09DD13D37C6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632943" y="2372207"/>
            <a:ext cx="839835" cy="86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DF890BA-87FE-4FF9-BB20-E42C260DBA9C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4723927" y="3370859"/>
            <a:ext cx="895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19170B-0C9C-4A0E-B2D2-C8465595DA42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6577747" y="3370860"/>
            <a:ext cx="895031" cy="1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6834BE0-6F81-4C57-B297-335EE8227C79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4437622" y="3506244"/>
            <a:ext cx="479394" cy="465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F8AC910-C5BC-4C1F-9505-78F90F0302C4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7279689" y="3523867"/>
            <a:ext cx="479395" cy="448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41EF96-4F17-4581-8D1D-6925FD7D67CB}"/>
              </a:ext>
            </a:extLst>
          </p:cNvPr>
          <p:cNvCxnSpPr>
            <a:stCxn id="27" idx="2"/>
          </p:cNvCxnSpPr>
          <p:nvPr/>
        </p:nvCxnSpPr>
        <p:spPr>
          <a:xfrm>
            <a:off x="4917016" y="4362840"/>
            <a:ext cx="781256" cy="303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0D085D-65B9-4DAA-8999-C2CA4CC01C11}"/>
              </a:ext>
            </a:extLst>
          </p:cNvPr>
          <p:cNvCxnSpPr>
            <a:stCxn id="31" idx="2"/>
          </p:cNvCxnSpPr>
          <p:nvPr/>
        </p:nvCxnSpPr>
        <p:spPr>
          <a:xfrm flipH="1">
            <a:off x="6632943" y="4362840"/>
            <a:ext cx="646746" cy="303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B54838-F114-4B85-BEB5-05B72384A7A2}"/>
              </a:ext>
            </a:extLst>
          </p:cNvPr>
          <p:cNvSpPr txBox="1"/>
          <p:nvPr/>
        </p:nvSpPr>
        <p:spPr>
          <a:xfrm>
            <a:off x="4723927" y="2669677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9EC01FE-2A97-4B79-A84D-A82EECD67A0C}"/>
              </a:ext>
            </a:extLst>
          </p:cNvPr>
          <p:cNvSpPr txBox="1"/>
          <p:nvPr/>
        </p:nvSpPr>
        <p:spPr>
          <a:xfrm>
            <a:off x="7188699" y="2669356"/>
            <a:ext cx="284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2B8161-6124-4571-AC9A-AC4DA194A7F2}"/>
              </a:ext>
            </a:extLst>
          </p:cNvPr>
          <p:cNvSpPr txBox="1"/>
          <p:nvPr/>
        </p:nvSpPr>
        <p:spPr>
          <a:xfrm>
            <a:off x="5016007" y="3141053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23712A-F0B7-4D8E-83BD-69025186A9A1}"/>
              </a:ext>
            </a:extLst>
          </p:cNvPr>
          <p:cNvSpPr txBox="1"/>
          <p:nvPr/>
        </p:nvSpPr>
        <p:spPr>
          <a:xfrm>
            <a:off x="6926570" y="3123433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18CD214-06DD-4044-8C8B-798A775438A0}"/>
              </a:ext>
            </a:extLst>
          </p:cNvPr>
          <p:cNvSpPr txBox="1"/>
          <p:nvPr/>
        </p:nvSpPr>
        <p:spPr>
          <a:xfrm>
            <a:off x="4726219" y="3566168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FD7040-0CB3-4F2C-BBEE-DC4D82DBA366}"/>
              </a:ext>
            </a:extLst>
          </p:cNvPr>
          <p:cNvSpPr txBox="1"/>
          <p:nvPr/>
        </p:nvSpPr>
        <p:spPr>
          <a:xfrm>
            <a:off x="7153698" y="3487253"/>
            <a:ext cx="25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8909BA-2679-47A1-9FEE-28BECADA5C71}"/>
              </a:ext>
            </a:extLst>
          </p:cNvPr>
          <p:cNvSpPr txBox="1"/>
          <p:nvPr/>
        </p:nvSpPr>
        <p:spPr>
          <a:xfrm>
            <a:off x="6577747" y="4335747"/>
            <a:ext cx="32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</a:t>
            </a:r>
            <a:endParaRPr lang="zh-CN" altLang="en-US" sz="10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629943D-C20F-4909-8D7B-CB8E4DCE3631}"/>
              </a:ext>
            </a:extLst>
          </p:cNvPr>
          <p:cNvSpPr/>
          <p:nvPr/>
        </p:nvSpPr>
        <p:spPr>
          <a:xfrm>
            <a:off x="4129700" y="1622854"/>
            <a:ext cx="645504" cy="279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06B8671-FB44-4C43-AADE-EF8B96C59EF0}"/>
              </a:ext>
            </a:extLst>
          </p:cNvPr>
          <p:cNvSpPr/>
          <p:nvPr/>
        </p:nvSpPr>
        <p:spPr>
          <a:xfrm>
            <a:off x="4775204" y="1153762"/>
            <a:ext cx="645504" cy="2731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姓名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7C3C430-44F6-45CB-BDD7-03C82D346F5A}"/>
              </a:ext>
            </a:extLst>
          </p:cNvPr>
          <p:cNvSpPr/>
          <p:nvPr/>
        </p:nvSpPr>
        <p:spPr>
          <a:xfrm>
            <a:off x="6708631" y="1167165"/>
            <a:ext cx="664655" cy="266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EB4D064-6093-42F6-922C-14D128B00B2B}"/>
              </a:ext>
            </a:extLst>
          </p:cNvPr>
          <p:cNvSpPr/>
          <p:nvPr/>
        </p:nvSpPr>
        <p:spPr>
          <a:xfrm>
            <a:off x="7390706" y="1648655"/>
            <a:ext cx="637828" cy="253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权限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1A5A215-1F6D-4418-9463-75FB069EA5F6}"/>
              </a:ext>
            </a:extLst>
          </p:cNvPr>
          <p:cNvSpPr/>
          <p:nvPr/>
        </p:nvSpPr>
        <p:spPr>
          <a:xfrm>
            <a:off x="5749614" y="749129"/>
            <a:ext cx="807869" cy="2484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手机号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9824192-E195-4DD5-853C-3C555408B082}"/>
              </a:ext>
            </a:extLst>
          </p:cNvPr>
          <p:cNvSpPr/>
          <p:nvPr/>
        </p:nvSpPr>
        <p:spPr>
          <a:xfrm>
            <a:off x="3505812" y="4050526"/>
            <a:ext cx="645504" cy="2852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18DF1DC-240A-4044-A23C-CBFDF1F8D7F0}"/>
              </a:ext>
            </a:extLst>
          </p:cNvPr>
          <p:cNvSpPr/>
          <p:nvPr/>
        </p:nvSpPr>
        <p:spPr>
          <a:xfrm>
            <a:off x="2753328" y="3766707"/>
            <a:ext cx="645505" cy="258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姓名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4D778B8-5D3E-4784-A345-314352348485}"/>
              </a:ext>
            </a:extLst>
          </p:cNvPr>
          <p:cNvSpPr/>
          <p:nvPr/>
        </p:nvSpPr>
        <p:spPr>
          <a:xfrm>
            <a:off x="3145352" y="2423329"/>
            <a:ext cx="666962" cy="248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42C59CF-A658-4226-98EE-0F301291D41F}"/>
              </a:ext>
            </a:extLst>
          </p:cNvPr>
          <p:cNvSpPr/>
          <p:nvPr/>
        </p:nvSpPr>
        <p:spPr>
          <a:xfrm>
            <a:off x="2315444" y="3090694"/>
            <a:ext cx="845264" cy="3116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手机号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848204F-F3B7-4D1A-9C46-C9400E81AF82}"/>
              </a:ext>
            </a:extLst>
          </p:cNvPr>
          <p:cNvSpPr/>
          <p:nvPr/>
        </p:nvSpPr>
        <p:spPr>
          <a:xfrm>
            <a:off x="7387873" y="2614032"/>
            <a:ext cx="711826" cy="244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DC85329-B1A1-46A1-A9DB-D5BFABADD82D}"/>
              </a:ext>
            </a:extLst>
          </p:cNvPr>
          <p:cNvSpPr/>
          <p:nvPr/>
        </p:nvSpPr>
        <p:spPr>
          <a:xfrm>
            <a:off x="9820919" y="2898133"/>
            <a:ext cx="833202" cy="3212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身份证号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F8AEEB1-B325-4BFA-ABA1-86CD3AD005DF}"/>
              </a:ext>
            </a:extLst>
          </p:cNvPr>
          <p:cNvSpPr/>
          <p:nvPr/>
        </p:nvSpPr>
        <p:spPr>
          <a:xfrm>
            <a:off x="9591055" y="2478647"/>
            <a:ext cx="619265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姓名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961E3C7-6A3E-4BF0-9540-AF0E131BF2ED}"/>
              </a:ext>
            </a:extLst>
          </p:cNvPr>
          <p:cNvSpPr/>
          <p:nvPr/>
        </p:nvSpPr>
        <p:spPr>
          <a:xfrm>
            <a:off x="9415084" y="3872950"/>
            <a:ext cx="619265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电话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839F32F-A5DD-4929-B9A0-2C7C2D7D1FAB}"/>
              </a:ext>
            </a:extLst>
          </p:cNvPr>
          <p:cNvSpPr/>
          <p:nvPr/>
        </p:nvSpPr>
        <p:spPr>
          <a:xfrm>
            <a:off x="8777148" y="4169798"/>
            <a:ext cx="619264" cy="205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学历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687FF11-A722-444A-AC95-7242DFFD3EB4}"/>
              </a:ext>
            </a:extLst>
          </p:cNvPr>
          <p:cNvSpPr/>
          <p:nvPr/>
        </p:nvSpPr>
        <p:spPr>
          <a:xfrm>
            <a:off x="7881584" y="4133226"/>
            <a:ext cx="696633" cy="244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职称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A09B10E-9F55-4A01-9BD7-405102B95049}"/>
              </a:ext>
            </a:extLst>
          </p:cNvPr>
          <p:cNvSpPr/>
          <p:nvPr/>
        </p:nvSpPr>
        <p:spPr>
          <a:xfrm>
            <a:off x="9885017" y="3499842"/>
            <a:ext cx="627327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地址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6B404398-C6C4-4674-9B91-81D0FB5F81ED}"/>
              </a:ext>
            </a:extLst>
          </p:cNvPr>
          <p:cNvSpPr/>
          <p:nvPr/>
        </p:nvSpPr>
        <p:spPr>
          <a:xfrm>
            <a:off x="8768638" y="2191375"/>
            <a:ext cx="646446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A7821B4-7953-4DF3-92BE-5E841D22343E}"/>
              </a:ext>
            </a:extLst>
          </p:cNvPr>
          <p:cNvSpPr/>
          <p:nvPr/>
        </p:nvSpPr>
        <p:spPr>
          <a:xfrm>
            <a:off x="7965100" y="2283991"/>
            <a:ext cx="711826" cy="3349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手机号</a:t>
            </a: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0620A72-3883-4AC7-96A2-D2EB5655D45A}"/>
              </a:ext>
            </a:extLst>
          </p:cNvPr>
          <p:cNvSpPr/>
          <p:nvPr/>
        </p:nvSpPr>
        <p:spPr>
          <a:xfrm>
            <a:off x="4319547" y="5693078"/>
            <a:ext cx="626584" cy="311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名称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8A6F3A7-F777-4B96-99BC-DACCE499A24A}"/>
              </a:ext>
            </a:extLst>
          </p:cNvPr>
          <p:cNvSpPr/>
          <p:nvPr/>
        </p:nvSpPr>
        <p:spPr>
          <a:xfrm>
            <a:off x="5015049" y="5879730"/>
            <a:ext cx="629368" cy="383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联系人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3DDDD067-43A7-4DB5-9523-4DA7DAE7DBDE}"/>
              </a:ext>
            </a:extLst>
          </p:cNvPr>
          <p:cNvSpPr/>
          <p:nvPr/>
        </p:nvSpPr>
        <p:spPr>
          <a:xfrm>
            <a:off x="5864374" y="5987654"/>
            <a:ext cx="626584" cy="2870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电话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2FA2811-DB11-40C8-8DEB-3D1D66D4F161}"/>
              </a:ext>
            </a:extLst>
          </p:cNvPr>
          <p:cNvSpPr/>
          <p:nvPr/>
        </p:nvSpPr>
        <p:spPr>
          <a:xfrm>
            <a:off x="3633245" y="5352931"/>
            <a:ext cx="702769" cy="3704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手机号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2F3305F8-7CD1-4A78-9394-2FB7BA781562}"/>
              </a:ext>
            </a:extLst>
          </p:cNvPr>
          <p:cNvSpPr/>
          <p:nvPr/>
        </p:nvSpPr>
        <p:spPr>
          <a:xfrm>
            <a:off x="6628794" y="5929651"/>
            <a:ext cx="694784" cy="360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招聘人数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A37ED88-C02C-448E-B710-AD201D25B24D}"/>
              </a:ext>
            </a:extLst>
          </p:cNvPr>
          <p:cNvSpPr/>
          <p:nvPr/>
        </p:nvSpPr>
        <p:spPr>
          <a:xfrm>
            <a:off x="7275441" y="5712147"/>
            <a:ext cx="668129" cy="359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学历要求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21CFB90-81A8-468D-87B6-84B41F516E68}"/>
              </a:ext>
            </a:extLst>
          </p:cNvPr>
          <p:cNvSpPr/>
          <p:nvPr/>
        </p:nvSpPr>
        <p:spPr>
          <a:xfrm>
            <a:off x="7859862" y="5271096"/>
            <a:ext cx="646746" cy="452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solidFill>
                  <a:schemeClr val="tx1"/>
                </a:solidFill>
              </a:rPr>
              <a:t>职称要求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81E3F73-7B60-4855-A9B3-BDC5444AB661}"/>
              </a:ext>
            </a:extLst>
          </p:cNvPr>
          <p:cNvSpPr/>
          <p:nvPr/>
        </p:nvSpPr>
        <p:spPr>
          <a:xfrm>
            <a:off x="3431957" y="4959683"/>
            <a:ext cx="645504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46F47A4-6C5D-43E4-9D9E-28486BD74AC3}"/>
              </a:ext>
            </a:extLst>
          </p:cNvPr>
          <p:cNvSpPr/>
          <p:nvPr/>
        </p:nvSpPr>
        <p:spPr>
          <a:xfrm>
            <a:off x="8368289" y="4941526"/>
            <a:ext cx="619264" cy="270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薪资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9D07ABA-8FCA-45C0-BBD8-6494C6174989}"/>
              </a:ext>
            </a:extLst>
          </p:cNvPr>
          <p:cNvCxnSpPr>
            <a:cxnSpLocks/>
            <a:stCxn id="50" idx="6"/>
            <a:endCxn id="23" idx="1"/>
          </p:cNvCxnSpPr>
          <p:nvPr/>
        </p:nvCxnSpPr>
        <p:spPr>
          <a:xfrm flipV="1">
            <a:off x="4775204" y="1720285"/>
            <a:ext cx="1049871" cy="42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6BB0529-7BE6-43D4-99A0-B4682854C5B9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5420708" y="1290352"/>
            <a:ext cx="443666" cy="324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F7F2109-9678-448E-B87F-6AC2084261F3}"/>
              </a:ext>
            </a:extLst>
          </p:cNvPr>
          <p:cNvCxnSpPr>
            <a:cxnSpLocks/>
            <a:stCxn id="54" idx="4"/>
            <a:endCxn id="23" idx="0"/>
          </p:cNvCxnSpPr>
          <p:nvPr/>
        </p:nvCxnSpPr>
        <p:spPr>
          <a:xfrm>
            <a:off x="6153549" y="997543"/>
            <a:ext cx="0" cy="587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682BEA4-B18D-48CE-9769-4F38D53D41AB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6490959" y="1300203"/>
            <a:ext cx="217672" cy="28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41E5900-DD42-43AE-B3A0-4757D3B806F5}"/>
              </a:ext>
            </a:extLst>
          </p:cNvPr>
          <p:cNvCxnSpPr>
            <a:cxnSpLocks/>
            <a:stCxn id="53" idx="2"/>
            <a:endCxn id="23" idx="3"/>
          </p:cNvCxnSpPr>
          <p:nvPr/>
        </p:nvCxnSpPr>
        <p:spPr>
          <a:xfrm flipH="1" flipV="1">
            <a:off x="6482023" y="1720285"/>
            <a:ext cx="908683" cy="5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9F145B9-181B-4996-9D23-83350B0BE66A}"/>
              </a:ext>
            </a:extLst>
          </p:cNvPr>
          <p:cNvCxnSpPr>
            <a:stCxn id="72" idx="4"/>
            <a:endCxn id="30" idx="0"/>
          </p:cNvCxnSpPr>
          <p:nvPr/>
        </p:nvCxnSpPr>
        <p:spPr>
          <a:xfrm>
            <a:off x="7743786" y="2858227"/>
            <a:ext cx="15298" cy="394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9FFEE3F-A920-4436-916B-0483BA0FC46D}"/>
              </a:ext>
            </a:extLst>
          </p:cNvPr>
          <p:cNvCxnSpPr>
            <a:cxnSpLocks/>
          </p:cNvCxnSpPr>
          <p:nvPr/>
        </p:nvCxnSpPr>
        <p:spPr>
          <a:xfrm flipH="1">
            <a:off x="8028534" y="2600172"/>
            <a:ext cx="316968" cy="66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BF004C0-A4F4-4CF3-9EB0-2ED4328FB214}"/>
              </a:ext>
            </a:extLst>
          </p:cNvPr>
          <p:cNvCxnSpPr>
            <a:stCxn id="79" idx="4"/>
            <a:endCxn id="30" idx="3"/>
          </p:cNvCxnSpPr>
          <p:nvPr/>
        </p:nvCxnSpPr>
        <p:spPr>
          <a:xfrm flipH="1">
            <a:off x="8045389" y="2462145"/>
            <a:ext cx="1046472" cy="926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5580C9A-8F04-4F14-B91E-DCDE3709B8D9}"/>
              </a:ext>
            </a:extLst>
          </p:cNvPr>
          <p:cNvCxnSpPr>
            <a:stCxn id="74" idx="2"/>
            <a:endCxn id="30" idx="3"/>
          </p:cNvCxnSpPr>
          <p:nvPr/>
        </p:nvCxnSpPr>
        <p:spPr>
          <a:xfrm flipH="1">
            <a:off x="8045389" y="2614032"/>
            <a:ext cx="1545666" cy="77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1D4B6567-0BAD-4E15-AA00-3638D2B8793D}"/>
              </a:ext>
            </a:extLst>
          </p:cNvPr>
          <p:cNvCxnSpPr>
            <a:stCxn id="73" idx="2"/>
            <a:endCxn id="30" idx="3"/>
          </p:cNvCxnSpPr>
          <p:nvPr/>
        </p:nvCxnSpPr>
        <p:spPr>
          <a:xfrm flipH="1">
            <a:off x="8045389" y="3058748"/>
            <a:ext cx="1775530" cy="329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402DD54-467C-427B-B94E-2AFAA1F15AAB}"/>
              </a:ext>
            </a:extLst>
          </p:cNvPr>
          <p:cNvCxnSpPr>
            <a:cxnSpLocks/>
            <a:stCxn id="78" idx="2"/>
            <a:endCxn id="30" idx="3"/>
          </p:cNvCxnSpPr>
          <p:nvPr/>
        </p:nvCxnSpPr>
        <p:spPr>
          <a:xfrm flipH="1" flipV="1">
            <a:off x="8045389" y="3388482"/>
            <a:ext cx="1839628" cy="24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3D3CAC50-8888-40E6-8B5C-29EC1ECC0C93}"/>
              </a:ext>
            </a:extLst>
          </p:cNvPr>
          <p:cNvCxnSpPr>
            <a:stCxn id="75" idx="1"/>
            <a:endCxn id="30" idx="3"/>
          </p:cNvCxnSpPr>
          <p:nvPr/>
        </p:nvCxnSpPr>
        <p:spPr>
          <a:xfrm flipH="1" flipV="1">
            <a:off x="8045389" y="3388482"/>
            <a:ext cx="1460384" cy="52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7D9BE2-EA7E-4AC4-AD7E-41E9816FC38B}"/>
              </a:ext>
            </a:extLst>
          </p:cNvPr>
          <p:cNvCxnSpPr>
            <a:stCxn id="76" idx="1"/>
            <a:endCxn id="30" idx="3"/>
          </p:cNvCxnSpPr>
          <p:nvPr/>
        </p:nvCxnSpPr>
        <p:spPr>
          <a:xfrm flipH="1" flipV="1">
            <a:off x="8045389" y="3388482"/>
            <a:ext cx="822448" cy="811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2A8088C6-1271-477E-A77C-8EF7BCD967B0}"/>
              </a:ext>
            </a:extLst>
          </p:cNvPr>
          <p:cNvCxnSpPr>
            <a:stCxn id="77" idx="0"/>
          </p:cNvCxnSpPr>
          <p:nvPr/>
        </p:nvCxnSpPr>
        <p:spPr>
          <a:xfrm flipH="1" flipV="1">
            <a:off x="8075200" y="3416507"/>
            <a:ext cx="154701" cy="716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565A32A-FB4B-49CE-94A1-9AD81381718B}"/>
              </a:ext>
            </a:extLst>
          </p:cNvPr>
          <p:cNvCxnSpPr>
            <a:cxnSpLocks/>
            <a:stCxn id="101" idx="2"/>
            <a:endCxn id="28" idx="3"/>
          </p:cNvCxnSpPr>
          <p:nvPr/>
        </p:nvCxnSpPr>
        <p:spPr>
          <a:xfrm flipH="1" flipV="1">
            <a:off x="6657061" y="4809964"/>
            <a:ext cx="1711228" cy="266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1B8656C-3ACA-41E6-9465-D04E637E0E68}"/>
              </a:ext>
            </a:extLst>
          </p:cNvPr>
          <p:cNvCxnSpPr>
            <a:stCxn id="99" idx="1"/>
          </p:cNvCxnSpPr>
          <p:nvPr/>
        </p:nvCxnSpPr>
        <p:spPr>
          <a:xfrm flipH="1" flipV="1">
            <a:off x="6657061" y="4941526"/>
            <a:ext cx="1297515" cy="39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2F3B3A0-147F-4A6D-AAA3-F6EBA0D2E708}"/>
              </a:ext>
            </a:extLst>
          </p:cNvPr>
          <p:cNvCxnSpPr>
            <a:stCxn id="98" idx="1"/>
          </p:cNvCxnSpPr>
          <p:nvPr/>
        </p:nvCxnSpPr>
        <p:spPr>
          <a:xfrm flipH="1" flipV="1">
            <a:off x="6393246" y="4953486"/>
            <a:ext cx="980040" cy="811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79C78EC1-1B7C-4F22-B8B0-B4195B69146C}"/>
              </a:ext>
            </a:extLst>
          </p:cNvPr>
          <p:cNvCxnSpPr>
            <a:stCxn id="97" idx="0"/>
            <a:endCxn id="28" idx="2"/>
          </p:cNvCxnSpPr>
          <p:nvPr/>
        </p:nvCxnSpPr>
        <p:spPr>
          <a:xfrm flipH="1" flipV="1">
            <a:off x="6177667" y="4953486"/>
            <a:ext cx="798519" cy="976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03F86ED-8887-476B-9B16-3C44473CEE6D}"/>
              </a:ext>
            </a:extLst>
          </p:cNvPr>
          <p:cNvCxnSpPr>
            <a:stCxn id="95" idx="0"/>
            <a:endCxn id="28" idx="2"/>
          </p:cNvCxnSpPr>
          <p:nvPr/>
        </p:nvCxnSpPr>
        <p:spPr>
          <a:xfrm flipV="1">
            <a:off x="6177666" y="4953486"/>
            <a:ext cx="1" cy="103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FADA1534-B6D8-41D0-827C-035F42E82D99}"/>
              </a:ext>
            </a:extLst>
          </p:cNvPr>
          <p:cNvCxnSpPr>
            <a:stCxn id="94" idx="7"/>
            <a:endCxn id="28" idx="2"/>
          </p:cNvCxnSpPr>
          <p:nvPr/>
        </p:nvCxnSpPr>
        <p:spPr>
          <a:xfrm flipV="1">
            <a:off x="5552248" y="4953486"/>
            <a:ext cx="625419" cy="982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A0BDFC1-FD3B-4BB4-A953-241AC84219F4}"/>
              </a:ext>
            </a:extLst>
          </p:cNvPr>
          <p:cNvCxnSpPr>
            <a:stCxn id="93" idx="7"/>
          </p:cNvCxnSpPr>
          <p:nvPr/>
        </p:nvCxnSpPr>
        <p:spPr>
          <a:xfrm flipV="1">
            <a:off x="4854370" y="4953486"/>
            <a:ext cx="1010004" cy="785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46E48532-1888-49A9-A43B-6D0AD8B8A003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4233096" y="4952468"/>
            <a:ext cx="1465176" cy="454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AA079CDF-E8F8-4171-97E9-E25859334DE2}"/>
              </a:ext>
            </a:extLst>
          </p:cNvPr>
          <p:cNvCxnSpPr>
            <a:stCxn id="100" idx="6"/>
            <a:endCxn id="28" idx="1"/>
          </p:cNvCxnSpPr>
          <p:nvPr/>
        </p:nvCxnSpPr>
        <p:spPr>
          <a:xfrm flipV="1">
            <a:off x="4077461" y="4809964"/>
            <a:ext cx="1620811" cy="285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BED4CCBD-0320-4C39-86AB-515DD6AB7759}"/>
              </a:ext>
            </a:extLst>
          </p:cNvPr>
          <p:cNvCxnSpPr>
            <a:stCxn id="61" idx="7"/>
          </p:cNvCxnSpPr>
          <p:nvPr/>
        </p:nvCxnSpPr>
        <p:spPr>
          <a:xfrm flipV="1">
            <a:off x="4056784" y="3506244"/>
            <a:ext cx="94532" cy="586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AEBB00E-2994-4B78-A830-860351BC7320}"/>
              </a:ext>
            </a:extLst>
          </p:cNvPr>
          <p:cNvCxnSpPr>
            <a:cxnSpLocks/>
          </p:cNvCxnSpPr>
          <p:nvPr/>
        </p:nvCxnSpPr>
        <p:spPr>
          <a:xfrm>
            <a:off x="3643825" y="2669356"/>
            <a:ext cx="507492" cy="56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EA19970B-1267-419E-990B-B2E56ECEF916}"/>
              </a:ext>
            </a:extLst>
          </p:cNvPr>
          <p:cNvCxnSpPr>
            <a:stCxn id="62" idx="7"/>
            <a:endCxn id="24" idx="1"/>
          </p:cNvCxnSpPr>
          <p:nvPr/>
        </p:nvCxnSpPr>
        <p:spPr>
          <a:xfrm flipV="1">
            <a:off x="3304301" y="3370859"/>
            <a:ext cx="847015" cy="43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BBFA564D-B1E6-4608-8F5A-183F1EF704C5}"/>
              </a:ext>
            </a:extLst>
          </p:cNvPr>
          <p:cNvCxnSpPr>
            <a:stCxn id="65" idx="6"/>
            <a:endCxn id="24" idx="1"/>
          </p:cNvCxnSpPr>
          <p:nvPr/>
        </p:nvCxnSpPr>
        <p:spPr>
          <a:xfrm>
            <a:off x="3160708" y="3246543"/>
            <a:ext cx="990608" cy="124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977FEF2-6358-45A5-AAC8-DAE5B47593CB}"/>
              </a:ext>
            </a:extLst>
          </p:cNvPr>
          <p:cNvSpPr/>
          <p:nvPr/>
        </p:nvSpPr>
        <p:spPr>
          <a:xfrm>
            <a:off x="5617161" y="229762"/>
            <a:ext cx="474592" cy="2870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258DD8-3510-4219-847A-0C57113DCDF3}"/>
              </a:ext>
            </a:extLst>
          </p:cNvPr>
          <p:cNvSpPr/>
          <p:nvPr/>
        </p:nvSpPr>
        <p:spPr>
          <a:xfrm>
            <a:off x="5681335" y="5931203"/>
            <a:ext cx="474592" cy="286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F655D6-F7FF-4DE5-B413-1168B3324280}"/>
              </a:ext>
            </a:extLst>
          </p:cNvPr>
          <p:cNvSpPr/>
          <p:nvPr/>
        </p:nvSpPr>
        <p:spPr>
          <a:xfrm>
            <a:off x="5170136" y="667781"/>
            <a:ext cx="1368641" cy="287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人才市场管理系统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BB41CE-8F64-4582-9AA9-6B45CBAED9D2}"/>
              </a:ext>
            </a:extLst>
          </p:cNvPr>
          <p:cNvSpPr/>
          <p:nvPr/>
        </p:nvSpPr>
        <p:spPr>
          <a:xfrm>
            <a:off x="1816770" y="2158409"/>
            <a:ext cx="862614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公司主菜单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5FE00F-7724-40DD-91B4-EA1C15EF1069}"/>
              </a:ext>
            </a:extLst>
          </p:cNvPr>
          <p:cNvSpPr/>
          <p:nvPr/>
        </p:nvSpPr>
        <p:spPr>
          <a:xfrm>
            <a:off x="8667249" y="2804997"/>
            <a:ext cx="251532" cy="79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输入密码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22771E-8DFB-4538-9177-9BD000FA423E}"/>
              </a:ext>
            </a:extLst>
          </p:cNvPr>
          <p:cNvSpPr/>
          <p:nvPr/>
        </p:nvSpPr>
        <p:spPr>
          <a:xfrm>
            <a:off x="9499288" y="2181738"/>
            <a:ext cx="710214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职员注册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C37DD0-BB97-41C9-AF46-C997677680A5}"/>
              </a:ext>
            </a:extLst>
          </p:cNvPr>
          <p:cNvSpPr/>
          <p:nvPr/>
        </p:nvSpPr>
        <p:spPr>
          <a:xfrm>
            <a:off x="8837923" y="4203240"/>
            <a:ext cx="710214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注册成功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BF7518-0327-4FDF-B5C1-1FF15991E568}"/>
              </a:ext>
            </a:extLst>
          </p:cNvPr>
          <p:cNvSpPr/>
          <p:nvPr/>
        </p:nvSpPr>
        <p:spPr>
          <a:xfrm>
            <a:off x="8242631" y="2804997"/>
            <a:ext cx="251532" cy="793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输入手机号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FFEC69-0B5B-44B4-A673-3C7C786D803F}"/>
              </a:ext>
            </a:extLst>
          </p:cNvPr>
          <p:cNvSpPr/>
          <p:nvPr/>
        </p:nvSpPr>
        <p:spPr>
          <a:xfrm>
            <a:off x="7857063" y="2806041"/>
            <a:ext cx="251532" cy="794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输入姓名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F15500-74A5-4E12-ACBA-C3C5F6EABA22}"/>
              </a:ext>
            </a:extLst>
          </p:cNvPr>
          <p:cNvSpPr/>
          <p:nvPr/>
        </p:nvSpPr>
        <p:spPr>
          <a:xfrm>
            <a:off x="7967152" y="2191728"/>
            <a:ext cx="813786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公司注册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4AC5BE-910C-4C6B-95DF-ADC6887ED7CC}"/>
              </a:ext>
            </a:extLst>
          </p:cNvPr>
          <p:cNvSpPr/>
          <p:nvPr/>
        </p:nvSpPr>
        <p:spPr>
          <a:xfrm>
            <a:off x="3672761" y="1349828"/>
            <a:ext cx="553010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FA8EF2-D117-47AB-8F33-117AEEACC526}"/>
              </a:ext>
            </a:extLst>
          </p:cNvPr>
          <p:cNvSpPr/>
          <p:nvPr/>
        </p:nvSpPr>
        <p:spPr>
          <a:xfrm>
            <a:off x="8880630" y="1394217"/>
            <a:ext cx="553010" cy="213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FCD20A-C98B-43F9-8337-D1B949BEFF75}"/>
              </a:ext>
            </a:extLst>
          </p:cNvPr>
          <p:cNvSpPr/>
          <p:nvPr/>
        </p:nvSpPr>
        <p:spPr>
          <a:xfrm>
            <a:off x="1159075" y="3942081"/>
            <a:ext cx="251532" cy="913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输入招聘信息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08C61D9-3BD5-4F45-83BF-48834847F1F6}"/>
              </a:ext>
            </a:extLst>
          </p:cNvPr>
          <p:cNvSpPr/>
          <p:nvPr/>
        </p:nvSpPr>
        <p:spPr>
          <a:xfrm>
            <a:off x="801009" y="3942080"/>
            <a:ext cx="251532" cy="91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输入新密码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7FD4C0-1490-475B-BF06-52E7EC7B8522}"/>
              </a:ext>
            </a:extLst>
          </p:cNvPr>
          <p:cNvSpPr/>
          <p:nvPr/>
        </p:nvSpPr>
        <p:spPr>
          <a:xfrm>
            <a:off x="404473" y="2745077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查看个人信息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E41B53-1B07-4318-B3DB-11564677D6D7}"/>
              </a:ext>
            </a:extLst>
          </p:cNvPr>
          <p:cNvSpPr/>
          <p:nvPr/>
        </p:nvSpPr>
        <p:spPr>
          <a:xfrm>
            <a:off x="404473" y="3942081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修改个人信息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636DD6C-E868-4BC8-980B-9E8264E50893}"/>
              </a:ext>
            </a:extLst>
          </p:cNvPr>
          <p:cNvSpPr/>
          <p:nvPr/>
        </p:nvSpPr>
        <p:spPr>
          <a:xfrm>
            <a:off x="5487324" y="2158409"/>
            <a:ext cx="862614" cy="25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职员主菜单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AD7C290-7084-4314-93D2-A0C9D9F29AA8}"/>
              </a:ext>
            </a:extLst>
          </p:cNvPr>
          <p:cNvSpPr/>
          <p:nvPr/>
        </p:nvSpPr>
        <p:spPr>
          <a:xfrm>
            <a:off x="801009" y="2745076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修改密码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A6DC4C-F507-40A9-8F62-F5F045F74901}"/>
              </a:ext>
            </a:extLst>
          </p:cNvPr>
          <p:cNvSpPr/>
          <p:nvPr/>
        </p:nvSpPr>
        <p:spPr>
          <a:xfrm>
            <a:off x="2996556" y="2746555"/>
            <a:ext cx="251532" cy="911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查看招聘投递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8A0279-C6C7-4ACE-BFFD-573F3D8457E9}"/>
              </a:ext>
            </a:extLst>
          </p:cNvPr>
          <p:cNvSpPr/>
          <p:nvPr/>
        </p:nvSpPr>
        <p:spPr>
          <a:xfrm>
            <a:off x="3810344" y="2745076"/>
            <a:ext cx="251532" cy="91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关键字搜索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DC475D-31E9-4D9E-8F5F-89497F492751}"/>
              </a:ext>
            </a:extLst>
          </p:cNvPr>
          <p:cNvSpPr/>
          <p:nvPr/>
        </p:nvSpPr>
        <p:spPr>
          <a:xfrm>
            <a:off x="3414358" y="2729542"/>
            <a:ext cx="251532" cy="90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查看招聘录用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E0572B-0E9A-4071-AF24-87350F12A106}"/>
              </a:ext>
            </a:extLst>
          </p:cNvPr>
          <p:cNvSpPr/>
          <p:nvPr/>
        </p:nvSpPr>
        <p:spPr>
          <a:xfrm>
            <a:off x="2124883" y="2753581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查看发布招聘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E479B10-899E-467F-AD62-52E020775C73}"/>
              </a:ext>
            </a:extLst>
          </p:cNvPr>
          <p:cNvSpPr/>
          <p:nvPr/>
        </p:nvSpPr>
        <p:spPr>
          <a:xfrm>
            <a:off x="1164994" y="2734347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发布招聘信息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492D21-F799-48B1-94FE-0FC83BF8A860}"/>
              </a:ext>
            </a:extLst>
          </p:cNvPr>
          <p:cNvSpPr/>
          <p:nvPr/>
        </p:nvSpPr>
        <p:spPr>
          <a:xfrm>
            <a:off x="10123692" y="2806041"/>
            <a:ext cx="251532" cy="793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输入密码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7627F89-3FB3-458E-A852-F55E653B0E28}"/>
              </a:ext>
            </a:extLst>
          </p:cNvPr>
          <p:cNvSpPr/>
          <p:nvPr/>
        </p:nvSpPr>
        <p:spPr>
          <a:xfrm>
            <a:off x="9729824" y="2794269"/>
            <a:ext cx="251532" cy="793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输入手机号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9A33E9-76BA-4E61-9DDC-7F5F9EBFF71A}"/>
              </a:ext>
            </a:extLst>
          </p:cNvPr>
          <p:cNvSpPr/>
          <p:nvPr/>
        </p:nvSpPr>
        <p:spPr>
          <a:xfrm>
            <a:off x="9349163" y="2804997"/>
            <a:ext cx="251532" cy="794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输入姓名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0BF351A-78C1-4A8F-9FC6-C3E18EC66460}"/>
              </a:ext>
            </a:extLst>
          </p:cNvPr>
          <p:cNvSpPr/>
          <p:nvPr/>
        </p:nvSpPr>
        <p:spPr>
          <a:xfrm>
            <a:off x="1717263" y="3955104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发布招聘信息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E7FF733-4962-4EFB-83CE-8F3DFA909B6E}"/>
              </a:ext>
            </a:extLst>
          </p:cNvPr>
          <p:cNvSpPr/>
          <p:nvPr/>
        </p:nvSpPr>
        <p:spPr>
          <a:xfrm>
            <a:off x="2124518" y="3954150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删除招聘信息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3B7A072-003D-4442-8279-1B9E56D13E58}"/>
              </a:ext>
            </a:extLst>
          </p:cNvPr>
          <p:cNvSpPr/>
          <p:nvPr/>
        </p:nvSpPr>
        <p:spPr>
          <a:xfrm>
            <a:off x="2531773" y="3942076"/>
            <a:ext cx="251532" cy="91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修改招聘信息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A579DC-0E4E-425C-BDD6-A3E2A4CFC9A2}"/>
              </a:ext>
            </a:extLst>
          </p:cNvPr>
          <p:cNvSpPr/>
          <p:nvPr/>
        </p:nvSpPr>
        <p:spPr>
          <a:xfrm>
            <a:off x="3810344" y="3942078"/>
            <a:ext cx="251532" cy="913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输入招关键字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5BD75AC-518D-4904-B77B-9EC33F52B84A}"/>
              </a:ext>
            </a:extLst>
          </p:cNvPr>
          <p:cNvSpPr/>
          <p:nvPr/>
        </p:nvSpPr>
        <p:spPr>
          <a:xfrm>
            <a:off x="3422327" y="3942078"/>
            <a:ext cx="251532" cy="91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删除录用职员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DD7FB13-3824-4CC6-B6C2-EB56DB92C938}"/>
              </a:ext>
            </a:extLst>
          </p:cNvPr>
          <p:cNvSpPr/>
          <p:nvPr/>
        </p:nvSpPr>
        <p:spPr>
          <a:xfrm>
            <a:off x="2998970" y="3942079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招聘录用职员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6046E2E-7D76-405B-A909-737C8F34790B}"/>
              </a:ext>
            </a:extLst>
          </p:cNvPr>
          <p:cNvSpPr/>
          <p:nvPr/>
        </p:nvSpPr>
        <p:spPr>
          <a:xfrm>
            <a:off x="4831475" y="2754321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查看个人信息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EC7AE33-19B1-4FA8-8B5A-6AE1429C4331}"/>
              </a:ext>
            </a:extLst>
          </p:cNvPr>
          <p:cNvSpPr/>
          <p:nvPr/>
        </p:nvSpPr>
        <p:spPr>
          <a:xfrm>
            <a:off x="5288111" y="2753581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修改密码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1EE8FB9-64A6-4FFF-95F8-B943C0A7B6A5}"/>
              </a:ext>
            </a:extLst>
          </p:cNvPr>
          <p:cNvSpPr/>
          <p:nvPr/>
        </p:nvSpPr>
        <p:spPr>
          <a:xfrm>
            <a:off x="5797107" y="2753582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投递简历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7059714-BCBF-44E9-84AE-8711C42D85AA}"/>
              </a:ext>
            </a:extLst>
          </p:cNvPr>
          <p:cNvSpPr/>
          <p:nvPr/>
        </p:nvSpPr>
        <p:spPr>
          <a:xfrm>
            <a:off x="6309428" y="2745075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查看投递简历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1C08DEA-9831-4C2B-B28A-0CF9639FD131}"/>
              </a:ext>
            </a:extLst>
          </p:cNvPr>
          <p:cNvSpPr/>
          <p:nvPr/>
        </p:nvSpPr>
        <p:spPr>
          <a:xfrm>
            <a:off x="6766723" y="2734347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查看招聘录用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2C9CF18-F1BA-467B-9468-0F82D091EDD4}"/>
              </a:ext>
            </a:extLst>
          </p:cNvPr>
          <p:cNvSpPr/>
          <p:nvPr/>
        </p:nvSpPr>
        <p:spPr>
          <a:xfrm>
            <a:off x="4831475" y="3992937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修改个人信息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3BDADFF-7F7D-461E-8440-8B43E05F9B2A}"/>
              </a:ext>
            </a:extLst>
          </p:cNvPr>
          <p:cNvSpPr/>
          <p:nvPr/>
        </p:nvSpPr>
        <p:spPr>
          <a:xfrm>
            <a:off x="5295415" y="3990116"/>
            <a:ext cx="251532" cy="91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输入新密码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4E51C7C-351C-41B0-9309-299FBF908BAC}"/>
              </a:ext>
            </a:extLst>
          </p:cNvPr>
          <p:cNvSpPr/>
          <p:nvPr/>
        </p:nvSpPr>
        <p:spPr>
          <a:xfrm>
            <a:off x="6309428" y="3996824"/>
            <a:ext cx="251532" cy="913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删除投递简历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79738F8-935D-4C34-BED0-95A38C117B5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949266" y="1207363"/>
            <a:ext cx="0" cy="14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57313F2-372B-43D7-A797-9FB571E5F9AC}"/>
              </a:ext>
            </a:extLst>
          </p:cNvPr>
          <p:cNvCxnSpPr>
            <a:stCxn id="15" idx="0"/>
          </p:cNvCxnSpPr>
          <p:nvPr/>
        </p:nvCxnSpPr>
        <p:spPr>
          <a:xfrm flipV="1">
            <a:off x="9157135" y="1207363"/>
            <a:ext cx="0" cy="18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26A4B2D-9C15-4A1E-9DB3-8A8B6AE26D12}"/>
              </a:ext>
            </a:extLst>
          </p:cNvPr>
          <p:cNvCxnSpPr/>
          <p:nvPr/>
        </p:nvCxnSpPr>
        <p:spPr>
          <a:xfrm flipH="1">
            <a:off x="3959057" y="1207363"/>
            <a:ext cx="5198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8DEEA26-771C-4D47-942B-46A8C1C3C9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54457" y="954827"/>
            <a:ext cx="0" cy="25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43D3555-046B-4F20-9D4D-C0C62716A356}"/>
              </a:ext>
            </a:extLst>
          </p:cNvPr>
          <p:cNvCxnSpPr>
            <a:cxnSpLocks/>
          </p:cNvCxnSpPr>
          <p:nvPr/>
        </p:nvCxnSpPr>
        <p:spPr>
          <a:xfrm>
            <a:off x="8374045" y="1943113"/>
            <a:ext cx="148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1226CE9-074F-46EA-9F9B-1B2DFE9A7BFE}"/>
              </a:ext>
            </a:extLst>
          </p:cNvPr>
          <p:cNvCxnSpPr>
            <a:stCxn id="15" idx="2"/>
          </p:cNvCxnSpPr>
          <p:nvPr/>
        </p:nvCxnSpPr>
        <p:spPr>
          <a:xfrm>
            <a:off x="9157135" y="1607280"/>
            <a:ext cx="0" cy="319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0220AD5-DAAB-4611-9A5C-FD29C930F260}"/>
              </a:ext>
            </a:extLst>
          </p:cNvPr>
          <p:cNvCxnSpPr/>
          <p:nvPr/>
        </p:nvCxnSpPr>
        <p:spPr>
          <a:xfrm>
            <a:off x="2248077" y="1926454"/>
            <a:ext cx="3670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721EA51-AADC-424C-A581-DBBEE5135A33}"/>
              </a:ext>
            </a:extLst>
          </p:cNvPr>
          <p:cNvCxnSpPr>
            <a:stCxn id="14" idx="2"/>
          </p:cNvCxnSpPr>
          <p:nvPr/>
        </p:nvCxnSpPr>
        <p:spPr>
          <a:xfrm>
            <a:off x="3949266" y="1607280"/>
            <a:ext cx="0" cy="335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8585DC9-8DBB-4D3F-9579-43D55244C6E6}"/>
              </a:ext>
            </a:extLst>
          </p:cNvPr>
          <p:cNvCxnSpPr>
            <a:stCxn id="7" idx="2"/>
            <a:endCxn id="50" idx="0"/>
          </p:cNvCxnSpPr>
          <p:nvPr/>
        </p:nvCxnSpPr>
        <p:spPr>
          <a:xfrm>
            <a:off x="2248077" y="2415861"/>
            <a:ext cx="2572" cy="33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DD3B76C-D317-40F9-8D5D-35CA17283539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1284841" y="2584721"/>
            <a:ext cx="5919" cy="14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4DF8F39-4F12-42B3-8232-A7FD4BF72A0E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122322" y="2575477"/>
            <a:ext cx="0" cy="171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B476A410-356C-49F3-B679-54C555712AE0}"/>
              </a:ext>
            </a:extLst>
          </p:cNvPr>
          <p:cNvCxnSpPr>
            <a:stCxn id="49" idx="0"/>
          </p:cNvCxnSpPr>
          <p:nvPr/>
        </p:nvCxnSpPr>
        <p:spPr>
          <a:xfrm flipV="1">
            <a:off x="3540124" y="2575477"/>
            <a:ext cx="0" cy="15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5B75193-2D4B-4B57-BC1F-55C1CF1EBE36}"/>
              </a:ext>
            </a:extLst>
          </p:cNvPr>
          <p:cNvCxnSpPr>
            <a:stCxn id="48" idx="0"/>
          </p:cNvCxnSpPr>
          <p:nvPr/>
        </p:nvCxnSpPr>
        <p:spPr>
          <a:xfrm flipV="1">
            <a:off x="3936110" y="2575477"/>
            <a:ext cx="0" cy="16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FE8141-1CB3-4E56-B707-37DD0E1C41C1}"/>
              </a:ext>
            </a:extLst>
          </p:cNvPr>
          <p:cNvCxnSpPr>
            <a:stCxn id="46" idx="0"/>
          </p:cNvCxnSpPr>
          <p:nvPr/>
        </p:nvCxnSpPr>
        <p:spPr>
          <a:xfrm flipV="1">
            <a:off x="926775" y="2584721"/>
            <a:ext cx="0" cy="160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4D75F9B-2D55-408E-A35C-7A9C0BA8235E}"/>
              </a:ext>
            </a:extLst>
          </p:cNvPr>
          <p:cNvCxnSpPr>
            <a:stCxn id="43" idx="0"/>
          </p:cNvCxnSpPr>
          <p:nvPr/>
        </p:nvCxnSpPr>
        <p:spPr>
          <a:xfrm flipV="1">
            <a:off x="530239" y="2584721"/>
            <a:ext cx="0" cy="160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096CF03-D8C9-4EEF-AF95-219E031EEBFB}"/>
              </a:ext>
            </a:extLst>
          </p:cNvPr>
          <p:cNvCxnSpPr>
            <a:cxnSpLocks/>
          </p:cNvCxnSpPr>
          <p:nvPr/>
        </p:nvCxnSpPr>
        <p:spPr>
          <a:xfrm>
            <a:off x="530239" y="2584721"/>
            <a:ext cx="3419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21EB26E4-C6E9-4AC6-8588-0CD505EA7EA9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530239" y="3658734"/>
            <a:ext cx="0" cy="283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A319B9BE-7CB7-40B3-A0FE-518F56B2FC7F}"/>
              </a:ext>
            </a:extLst>
          </p:cNvPr>
          <p:cNvCxnSpPr>
            <a:stCxn id="46" idx="2"/>
            <a:endCxn id="33" idx="0"/>
          </p:cNvCxnSpPr>
          <p:nvPr/>
        </p:nvCxnSpPr>
        <p:spPr>
          <a:xfrm>
            <a:off x="926775" y="3658733"/>
            <a:ext cx="0" cy="283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6A8CD5A6-F225-4F4E-BB3E-28B3B965050E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flipH="1">
            <a:off x="1284841" y="3648004"/>
            <a:ext cx="5919" cy="29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3757CB2-2C88-4535-800B-879ABAD9A13B}"/>
              </a:ext>
            </a:extLst>
          </p:cNvPr>
          <p:cNvCxnSpPr>
            <a:stCxn id="50" idx="2"/>
            <a:endCxn id="59" idx="0"/>
          </p:cNvCxnSpPr>
          <p:nvPr/>
        </p:nvCxnSpPr>
        <p:spPr>
          <a:xfrm flipH="1">
            <a:off x="2250284" y="3667238"/>
            <a:ext cx="365" cy="28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15CB0B9A-4962-444F-9C2B-E3EE58F48F05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3029" y="3795042"/>
            <a:ext cx="0" cy="16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39252C74-78FD-482B-BE7C-8243F121EDAE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657539" y="3795042"/>
            <a:ext cx="0" cy="14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7B3DF088-6772-4FA0-A29D-953104D05313}"/>
              </a:ext>
            </a:extLst>
          </p:cNvPr>
          <p:cNvCxnSpPr>
            <a:cxnSpLocks/>
          </p:cNvCxnSpPr>
          <p:nvPr/>
        </p:nvCxnSpPr>
        <p:spPr>
          <a:xfrm>
            <a:off x="1843029" y="3795042"/>
            <a:ext cx="814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A44015FD-74CB-4FAC-BA24-86C7FBB8128B}"/>
              </a:ext>
            </a:extLst>
          </p:cNvPr>
          <p:cNvCxnSpPr>
            <a:stCxn id="47" idx="2"/>
            <a:endCxn id="63" idx="0"/>
          </p:cNvCxnSpPr>
          <p:nvPr/>
        </p:nvCxnSpPr>
        <p:spPr>
          <a:xfrm>
            <a:off x="3122322" y="3657994"/>
            <a:ext cx="2414" cy="284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A198FC9-77A9-4997-AC64-45487EE2B348}"/>
              </a:ext>
            </a:extLst>
          </p:cNvPr>
          <p:cNvCxnSpPr>
            <a:stCxn id="49" idx="2"/>
            <a:endCxn id="62" idx="0"/>
          </p:cNvCxnSpPr>
          <p:nvPr/>
        </p:nvCxnSpPr>
        <p:spPr>
          <a:xfrm>
            <a:off x="3540124" y="3638020"/>
            <a:ext cx="7969" cy="304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BD127FEC-0D22-4957-93CA-54D1DF029E8C}"/>
              </a:ext>
            </a:extLst>
          </p:cNvPr>
          <p:cNvCxnSpPr>
            <a:stCxn id="48" idx="2"/>
            <a:endCxn id="61" idx="0"/>
          </p:cNvCxnSpPr>
          <p:nvPr/>
        </p:nvCxnSpPr>
        <p:spPr>
          <a:xfrm>
            <a:off x="3936110" y="3658732"/>
            <a:ext cx="0" cy="283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ECAD75DA-DE20-4102-87E1-E636DF698123}"/>
              </a:ext>
            </a:extLst>
          </p:cNvPr>
          <p:cNvCxnSpPr>
            <a:stCxn id="44" idx="2"/>
          </p:cNvCxnSpPr>
          <p:nvPr/>
        </p:nvCxnSpPr>
        <p:spPr>
          <a:xfrm>
            <a:off x="530239" y="4855738"/>
            <a:ext cx="0" cy="15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F97A2B9-D237-45F4-A755-60E60377827B}"/>
              </a:ext>
            </a:extLst>
          </p:cNvPr>
          <p:cNvCxnSpPr>
            <a:stCxn id="33" idx="2"/>
          </p:cNvCxnSpPr>
          <p:nvPr/>
        </p:nvCxnSpPr>
        <p:spPr>
          <a:xfrm>
            <a:off x="926775" y="4855736"/>
            <a:ext cx="0" cy="15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640D2618-871B-49AB-BDD0-70DA69C4906C}"/>
              </a:ext>
            </a:extLst>
          </p:cNvPr>
          <p:cNvCxnSpPr>
            <a:stCxn id="32" idx="2"/>
          </p:cNvCxnSpPr>
          <p:nvPr/>
        </p:nvCxnSpPr>
        <p:spPr>
          <a:xfrm>
            <a:off x="1284841" y="4855736"/>
            <a:ext cx="0" cy="15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6D9737A-A02A-4C70-9F86-60DE95CC5906}"/>
              </a:ext>
            </a:extLst>
          </p:cNvPr>
          <p:cNvCxnSpPr>
            <a:stCxn id="58" idx="2"/>
          </p:cNvCxnSpPr>
          <p:nvPr/>
        </p:nvCxnSpPr>
        <p:spPr>
          <a:xfrm>
            <a:off x="1843029" y="4868761"/>
            <a:ext cx="0" cy="13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530766C-FC04-4E79-BC3D-F81702AFB882}"/>
              </a:ext>
            </a:extLst>
          </p:cNvPr>
          <p:cNvCxnSpPr>
            <a:stCxn id="59" idx="2"/>
          </p:cNvCxnSpPr>
          <p:nvPr/>
        </p:nvCxnSpPr>
        <p:spPr>
          <a:xfrm flipH="1">
            <a:off x="2248077" y="4867807"/>
            <a:ext cx="2207" cy="13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FE5B39F3-1741-4BD8-B260-2A0E26A510C6}"/>
              </a:ext>
            </a:extLst>
          </p:cNvPr>
          <p:cNvCxnSpPr>
            <a:stCxn id="60" idx="2"/>
          </p:cNvCxnSpPr>
          <p:nvPr/>
        </p:nvCxnSpPr>
        <p:spPr>
          <a:xfrm>
            <a:off x="2657539" y="4855733"/>
            <a:ext cx="0" cy="15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B198D5D9-F29D-43D7-A74E-240C00B34DD9}"/>
              </a:ext>
            </a:extLst>
          </p:cNvPr>
          <p:cNvCxnSpPr>
            <a:stCxn id="63" idx="2"/>
          </p:cNvCxnSpPr>
          <p:nvPr/>
        </p:nvCxnSpPr>
        <p:spPr>
          <a:xfrm flipH="1">
            <a:off x="3122322" y="4855736"/>
            <a:ext cx="2414" cy="15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BC990A3-701E-46A4-8970-E3A261B9E8CE}"/>
              </a:ext>
            </a:extLst>
          </p:cNvPr>
          <p:cNvCxnSpPr>
            <a:stCxn id="62" idx="2"/>
          </p:cNvCxnSpPr>
          <p:nvPr/>
        </p:nvCxnSpPr>
        <p:spPr>
          <a:xfrm>
            <a:off x="3548093" y="4855734"/>
            <a:ext cx="0" cy="151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20B9BBA0-789B-42EA-BF2C-416536AC7466}"/>
              </a:ext>
            </a:extLst>
          </p:cNvPr>
          <p:cNvCxnSpPr>
            <a:stCxn id="61" idx="2"/>
          </p:cNvCxnSpPr>
          <p:nvPr/>
        </p:nvCxnSpPr>
        <p:spPr>
          <a:xfrm>
            <a:off x="3936110" y="4855733"/>
            <a:ext cx="0" cy="15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5F953ECE-6A54-44E0-BB87-7A93483BD568}"/>
              </a:ext>
            </a:extLst>
          </p:cNvPr>
          <p:cNvCxnSpPr/>
          <p:nvPr/>
        </p:nvCxnSpPr>
        <p:spPr>
          <a:xfrm>
            <a:off x="530239" y="5007006"/>
            <a:ext cx="3405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A8AD6981-775C-466C-B224-43FD8F1C8142}"/>
              </a:ext>
            </a:extLst>
          </p:cNvPr>
          <p:cNvCxnSpPr/>
          <p:nvPr/>
        </p:nvCxnSpPr>
        <p:spPr>
          <a:xfrm>
            <a:off x="2248077" y="5007006"/>
            <a:ext cx="0" cy="39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D1F0BA6B-C901-434F-ACAB-4FD646F59559}"/>
              </a:ext>
            </a:extLst>
          </p:cNvPr>
          <p:cNvCxnSpPr/>
          <p:nvPr/>
        </p:nvCxnSpPr>
        <p:spPr>
          <a:xfrm>
            <a:off x="2248077" y="5397623"/>
            <a:ext cx="2057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66DE53D2-68EA-47BF-8B68-32FF7564E80F}"/>
              </a:ext>
            </a:extLst>
          </p:cNvPr>
          <p:cNvCxnSpPr>
            <a:cxnSpLocks/>
          </p:cNvCxnSpPr>
          <p:nvPr/>
        </p:nvCxnSpPr>
        <p:spPr>
          <a:xfrm flipV="1">
            <a:off x="4305670" y="2276583"/>
            <a:ext cx="0" cy="312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436A1185-0DBA-4CCD-A365-B75A94ECC02D}"/>
              </a:ext>
            </a:extLst>
          </p:cNvPr>
          <p:cNvCxnSpPr>
            <a:stCxn id="45" idx="2"/>
            <a:endCxn id="66" idx="0"/>
          </p:cNvCxnSpPr>
          <p:nvPr/>
        </p:nvCxnSpPr>
        <p:spPr>
          <a:xfrm>
            <a:off x="5918631" y="2415861"/>
            <a:ext cx="4242" cy="337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11BF5EBC-0722-49FF-B587-389571C871E0}"/>
              </a:ext>
            </a:extLst>
          </p:cNvPr>
          <p:cNvCxnSpPr>
            <a:stCxn id="64" idx="0"/>
          </p:cNvCxnSpPr>
          <p:nvPr/>
        </p:nvCxnSpPr>
        <p:spPr>
          <a:xfrm flipV="1">
            <a:off x="4957241" y="2584721"/>
            <a:ext cx="0" cy="16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6A4AA02D-68C9-436C-8470-6A7B0D592730}"/>
              </a:ext>
            </a:extLst>
          </p:cNvPr>
          <p:cNvCxnSpPr>
            <a:stCxn id="65" idx="0"/>
          </p:cNvCxnSpPr>
          <p:nvPr/>
        </p:nvCxnSpPr>
        <p:spPr>
          <a:xfrm flipV="1">
            <a:off x="5413877" y="2584721"/>
            <a:ext cx="0" cy="168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E8D64E85-38D9-48F4-BE73-C35BAF5AE54E}"/>
              </a:ext>
            </a:extLst>
          </p:cNvPr>
          <p:cNvCxnSpPr>
            <a:stCxn id="67" idx="0"/>
          </p:cNvCxnSpPr>
          <p:nvPr/>
        </p:nvCxnSpPr>
        <p:spPr>
          <a:xfrm flipV="1">
            <a:off x="6435194" y="2584721"/>
            <a:ext cx="0" cy="16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1D95517-7E3E-414D-A916-FCCDD75C03C1}"/>
              </a:ext>
            </a:extLst>
          </p:cNvPr>
          <p:cNvCxnSpPr>
            <a:stCxn id="68" idx="0"/>
          </p:cNvCxnSpPr>
          <p:nvPr/>
        </p:nvCxnSpPr>
        <p:spPr>
          <a:xfrm flipV="1">
            <a:off x="6892489" y="2575477"/>
            <a:ext cx="0" cy="15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0D429538-2E59-4988-99AB-7DB78669A8B9}"/>
              </a:ext>
            </a:extLst>
          </p:cNvPr>
          <p:cNvCxnSpPr/>
          <p:nvPr/>
        </p:nvCxnSpPr>
        <p:spPr>
          <a:xfrm>
            <a:off x="4957241" y="2584721"/>
            <a:ext cx="193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B0639A0A-7582-4A09-8A0B-C8736813D88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679384" y="2276583"/>
            <a:ext cx="1635622" cy="10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A8C48768-0B77-4C04-B666-C9EB423DACB4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>
            <a:off x="4957241" y="3667978"/>
            <a:ext cx="0" cy="324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2AFAB7B4-8E25-4BD0-BB46-9E07C72429F5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>
            <a:off x="5413877" y="3667238"/>
            <a:ext cx="7304" cy="32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5802E0BD-8924-42B5-9B5A-737CBB761588}"/>
              </a:ext>
            </a:extLst>
          </p:cNvPr>
          <p:cNvCxnSpPr>
            <a:stCxn id="67" idx="2"/>
            <a:endCxn id="71" idx="0"/>
          </p:cNvCxnSpPr>
          <p:nvPr/>
        </p:nvCxnSpPr>
        <p:spPr>
          <a:xfrm>
            <a:off x="6435194" y="3658732"/>
            <a:ext cx="0" cy="33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955F792A-5076-4589-8316-7A94B91C72CC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8368397" y="2449180"/>
            <a:ext cx="5648" cy="35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2E671DB-CEF3-4156-9AF7-1752A0EC38B1}"/>
              </a:ext>
            </a:extLst>
          </p:cNvPr>
          <p:cNvCxnSpPr>
            <a:cxnSpLocks/>
            <a:stCxn id="9" idx="2"/>
            <a:endCxn id="56" idx="0"/>
          </p:cNvCxnSpPr>
          <p:nvPr/>
        </p:nvCxnSpPr>
        <p:spPr>
          <a:xfrm>
            <a:off x="9854395" y="2439190"/>
            <a:ext cx="1195" cy="355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CF4D7CB0-D239-4FD5-8709-70FDCF7B8533}"/>
              </a:ext>
            </a:extLst>
          </p:cNvPr>
          <p:cNvCxnSpPr>
            <a:stCxn id="12" idx="0"/>
          </p:cNvCxnSpPr>
          <p:nvPr/>
        </p:nvCxnSpPr>
        <p:spPr>
          <a:xfrm flipV="1">
            <a:off x="7982829" y="2616729"/>
            <a:ext cx="0" cy="18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6A74AB8B-3530-4C8A-9227-749BAC9A9605}"/>
              </a:ext>
            </a:extLst>
          </p:cNvPr>
          <p:cNvCxnSpPr>
            <a:stCxn id="8" idx="0"/>
          </p:cNvCxnSpPr>
          <p:nvPr/>
        </p:nvCxnSpPr>
        <p:spPr>
          <a:xfrm flipV="1">
            <a:off x="8793015" y="2627088"/>
            <a:ext cx="0" cy="177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4CA7F8FF-37D9-4ED9-B9AE-2BA24B74C61E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474929" y="2616729"/>
            <a:ext cx="0" cy="188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6B35374D-11A7-4EE7-BDAD-2D00A5D4631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10249458" y="2627088"/>
            <a:ext cx="0" cy="178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F0DD2DE5-E6E7-4FA9-BC08-DFC494C17DEE}"/>
              </a:ext>
            </a:extLst>
          </p:cNvPr>
          <p:cNvCxnSpPr>
            <a:cxnSpLocks/>
          </p:cNvCxnSpPr>
          <p:nvPr/>
        </p:nvCxnSpPr>
        <p:spPr>
          <a:xfrm flipV="1">
            <a:off x="7982829" y="2627088"/>
            <a:ext cx="80893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8F5E975A-AB56-4FAD-829F-3AF1841092F4}"/>
              </a:ext>
            </a:extLst>
          </p:cNvPr>
          <p:cNvCxnSpPr>
            <a:cxnSpLocks/>
          </p:cNvCxnSpPr>
          <p:nvPr/>
        </p:nvCxnSpPr>
        <p:spPr>
          <a:xfrm flipV="1">
            <a:off x="9474929" y="2627088"/>
            <a:ext cx="7927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2AAC033B-3977-4C1C-937A-1AB53D0A1223}"/>
              </a:ext>
            </a:extLst>
          </p:cNvPr>
          <p:cNvCxnSpPr>
            <a:stCxn id="12" idx="2"/>
          </p:cNvCxnSpPr>
          <p:nvPr/>
        </p:nvCxnSpPr>
        <p:spPr>
          <a:xfrm>
            <a:off x="7982829" y="3600593"/>
            <a:ext cx="0" cy="267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1F85FBC8-E42F-46BE-8BEE-1DB1E56CDD27}"/>
              </a:ext>
            </a:extLst>
          </p:cNvPr>
          <p:cNvCxnSpPr>
            <a:stCxn id="11" idx="2"/>
          </p:cNvCxnSpPr>
          <p:nvPr/>
        </p:nvCxnSpPr>
        <p:spPr>
          <a:xfrm>
            <a:off x="8368397" y="3598809"/>
            <a:ext cx="0" cy="26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A2EC5B0B-62CF-403E-8307-EC66D10BD154}"/>
              </a:ext>
            </a:extLst>
          </p:cNvPr>
          <p:cNvCxnSpPr>
            <a:stCxn id="8" idx="2"/>
          </p:cNvCxnSpPr>
          <p:nvPr/>
        </p:nvCxnSpPr>
        <p:spPr>
          <a:xfrm flipH="1">
            <a:off x="8791762" y="3598809"/>
            <a:ext cx="1253" cy="26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D37CDABE-7078-45C8-A977-A83F57D8AA5D}"/>
              </a:ext>
            </a:extLst>
          </p:cNvPr>
          <p:cNvCxnSpPr>
            <a:stCxn id="57" idx="2"/>
          </p:cNvCxnSpPr>
          <p:nvPr/>
        </p:nvCxnSpPr>
        <p:spPr>
          <a:xfrm>
            <a:off x="9474929" y="3599549"/>
            <a:ext cx="0" cy="269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02F58216-D954-40C5-B9B2-974C6E7D457E}"/>
              </a:ext>
            </a:extLst>
          </p:cNvPr>
          <p:cNvCxnSpPr>
            <a:stCxn id="56" idx="2"/>
          </p:cNvCxnSpPr>
          <p:nvPr/>
        </p:nvCxnSpPr>
        <p:spPr>
          <a:xfrm flipH="1">
            <a:off x="9854395" y="3588081"/>
            <a:ext cx="1195" cy="286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E1E3106-42B1-4BBF-967A-99A563D6D343}"/>
              </a:ext>
            </a:extLst>
          </p:cNvPr>
          <p:cNvCxnSpPr>
            <a:stCxn id="55" idx="2"/>
          </p:cNvCxnSpPr>
          <p:nvPr/>
        </p:nvCxnSpPr>
        <p:spPr>
          <a:xfrm>
            <a:off x="10249458" y="3599853"/>
            <a:ext cx="0" cy="275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B51B95E9-EBED-421A-81C2-163470BE2B43}"/>
              </a:ext>
            </a:extLst>
          </p:cNvPr>
          <p:cNvCxnSpPr/>
          <p:nvPr/>
        </p:nvCxnSpPr>
        <p:spPr>
          <a:xfrm>
            <a:off x="7967152" y="3868559"/>
            <a:ext cx="23005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16C28E3-A423-4E64-B2C4-437C4B90E20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188388" y="3888419"/>
            <a:ext cx="4642" cy="314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565A7FB4-5C8A-40E3-8383-141E3516D030}"/>
              </a:ext>
            </a:extLst>
          </p:cNvPr>
          <p:cNvCxnSpPr>
            <a:stCxn id="10" idx="2"/>
          </p:cNvCxnSpPr>
          <p:nvPr/>
        </p:nvCxnSpPr>
        <p:spPr>
          <a:xfrm flipH="1">
            <a:off x="9188388" y="4460692"/>
            <a:ext cx="4642" cy="306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DB33BEEC-0DBB-49AE-9ED2-C8067B142885}"/>
              </a:ext>
            </a:extLst>
          </p:cNvPr>
          <p:cNvCxnSpPr/>
          <p:nvPr/>
        </p:nvCxnSpPr>
        <p:spPr>
          <a:xfrm>
            <a:off x="9188388" y="4767309"/>
            <a:ext cx="1571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E54BF3F-5038-4EE8-88C0-CD727B72FEE1}"/>
              </a:ext>
            </a:extLst>
          </p:cNvPr>
          <p:cNvCxnSpPr/>
          <p:nvPr/>
        </p:nvCxnSpPr>
        <p:spPr>
          <a:xfrm flipV="1">
            <a:off x="10759736" y="1074198"/>
            <a:ext cx="0" cy="369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4E6DDBA-ECEB-4DA2-8072-BAB775587524}"/>
              </a:ext>
            </a:extLst>
          </p:cNvPr>
          <p:cNvCxnSpPr/>
          <p:nvPr/>
        </p:nvCxnSpPr>
        <p:spPr>
          <a:xfrm flipH="1">
            <a:off x="5854457" y="1074198"/>
            <a:ext cx="4905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70E51CB3-62F2-4178-995E-B0734BCA388B}"/>
              </a:ext>
            </a:extLst>
          </p:cNvPr>
          <p:cNvCxnSpPr>
            <a:stCxn id="69" idx="2"/>
          </p:cNvCxnSpPr>
          <p:nvPr/>
        </p:nvCxnSpPr>
        <p:spPr>
          <a:xfrm>
            <a:off x="4957241" y="4906594"/>
            <a:ext cx="0" cy="322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13ABB385-A4F8-4B5F-A67A-005F2BE3BF6E}"/>
              </a:ext>
            </a:extLst>
          </p:cNvPr>
          <p:cNvCxnSpPr>
            <a:stCxn id="70" idx="2"/>
          </p:cNvCxnSpPr>
          <p:nvPr/>
        </p:nvCxnSpPr>
        <p:spPr>
          <a:xfrm>
            <a:off x="5421181" y="4903772"/>
            <a:ext cx="0" cy="32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0158B6-06DB-48AD-8A64-B7ED34E4A412}"/>
              </a:ext>
            </a:extLst>
          </p:cNvPr>
          <p:cNvCxnSpPr>
            <a:stCxn id="71" idx="2"/>
          </p:cNvCxnSpPr>
          <p:nvPr/>
        </p:nvCxnSpPr>
        <p:spPr>
          <a:xfrm>
            <a:off x="6435194" y="4910481"/>
            <a:ext cx="0" cy="31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5C3CF030-573C-43B3-9D2D-84415E129FDD}"/>
              </a:ext>
            </a:extLst>
          </p:cNvPr>
          <p:cNvCxnSpPr>
            <a:stCxn id="66" idx="2"/>
          </p:cNvCxnSpPr>
          <p:nvPr/>
        </p:nvCxnSpPr>
        <p:spPr>
          <a:xfrm flipH="1">
            <a:off x="5918631" y="3667239"/>
            <a:ext cx="4242" cy="1561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0E985791-C867-4CB9-ACA3-2163D2B6C5C9}"/>
              </a:ext>
            </a:extLst>
          </p:cNvPr>
          <p:cNvCxnSpPr>
            <a:stCxn id="68" idx="2"/>
          </p:cNvCxnSpPr>
          <p:nvPr/>
        </p:nvCxnSpPr>
        <p:spPr>
          <a:xfrm>
            <a:off x="6892489" y="3648004"/>
            <a:ext cx="0" cy="158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1949E241-55ED-42F7-9678-EE4B038E41B9}"/>
              </a:ext>
            </a:extLst>
          </p:cNvPr>
          <p:cNvCxnSpPr/>
          <p:nvPr/>
        </p:nvCxnSpPr>
        <p:spPr>
          <a:xfrm>
            <a:off x="4957241" y="5228948"/>
            <a:ext cx="193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A4DEC39-D9FB-4BE2-A93B-66D17B6657F9}"/>
              </a:ext>
            </a:extLst>
          </p:cNvPr>
          <p:cNvCxnSpPr/>
          <p:nvPr/>
        </p:nvCxnSpPr>
        <p:spPr>
          <a:xfrm>
            <a:off x="5918631" y="5228948"/>
            <a:ext cx="0" cy="16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EBE3F931-777F-4B23-B9F3-BFEF7E649D8E}"/>
              </a:ext>
            </a:extLst>
          </p:cNvPr>
          <p:cNvCxnSpPr/>
          <p:nvPr/>
        </p:nvCxnSpPr>
        <p:spPr>
          <a:xfrm>
            <a:off x="5918631" y="5397623"/>
            <a:ext cx="1334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F641DBDF-2DE4-444F-92D9-982F40CC04B5}"/>
              </a:ext>
            </a:extLst>
          </p:cNvPr>
          <p:cNvCxnSpPr>
            <a:cxnSpLocks/>
          </p:cNvCxnSpPr>
          <p:nvPr/>
        </p:nvCxnSpPr>
        <p:spPr>
          <a:xfrm flipV="1">
            <a:off x="7253056" y="2290439"/>
            <a:ext cx="0" cy="310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F2418906-8637-4211-B737-CAA7E2066F2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6349938" y="2282971"/>
            <a:ext cx="905340" cy="4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99A3878B-8F0B-4B22-A7B5-0FE39CA337AB}"/>
              </a:ext>
            </a:extLst>
          </p:cNvPr>
          <p:cNvCxnSpPr/>
          <p:nvPr/>
        </p:nvCxnSpPr>
        <p:spPr>
          <a:xfrm>
            <a:off x="2248077" y="5397623"/>
            <a:ext cx="0" cy="26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DB9D35BB-0BBB-48B7-9CA4-F09EDD34404C}"/>
              </a:ext>
            </a:extLst>
          </p:cNvPr>
          <p:cNvCxnSpPr/>
          <p:nvPr/>
        </p:nvCxnSpPr>
        <p:spPr>
          <a:xfrm>
            <a:off x="2233174" y="5664413"/>
            <a:ext cx="3685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A187F2CE-8B8A-4586-8C73-7CA8A55599C2}"/>
              </a:ext>
            </a:extLst>
          </p:cNvPr>
          <p:cNvCxnSpPr>
            <a:endCxn id="5" idx="0"/>
          </p:cNvCxnSpPr>
          <p:nvPr/>
        </p:nvCxnSpPr>
        <p:spPr>
          <a:xfrm>
            <a:off x="5918631" y="5397623"/>
            <a:ext cx="0" cy="53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30A7B1C8-E955-4BC1-AC90-28E8FC5D458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54457" y="516808"/>
            <a:ext cx="0" cy="15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6F75D1B3-09C0-4E0D-9AD8-CF6905F4538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77" y="1926454"/>
            <a:ext cx="0" cy="23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C702D7CA-8337-473E-81E8-EDB28DE0D988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918631" y="1926454"/>
            <a:ext cx="0" cy="23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A02D9F61-97A8-4F43-ABBB-79586CECD57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374045" y="1923254"/>
            <a:ext cx="0" cy="26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D43AB07B-B249-48C8-909A-D6B29E6D87C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854395" y="1953473"/>
            <a:ext cx="0" cy="22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5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249</Words>
  <Application>Microsoft Office PowerPoint</Application>
  <PresentationFormat>宽屏</PresentationFormat>
  <Paragraphs>164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应权</dc:creator>
  <cp:lastModifiedBy>陈 应权</cp:lastModifiedBy>
  <cp:revision>21</cp:revision>
  <dcterms:created xsi:type="dcterms:W3CDTF">2021-10-02T15:53:44Z</dcterms:created>
  <dcterms:modified xsi:type="dcterms:W3CDTF">2022-08-24T09:24:19Z</dcterms:modified>
</cp:coreProperties>
</file>