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86" r:id="rId3"/>
    <p:sldId id="299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85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118" d="100"/>
          <a:sy n="118" d="100"/>
        </p:scale>
        <p:origin x="-1434" y="-5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FD0FA-5B09-4BDC-B034-D2862DFA62C4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486D-9EC2-4E75-8262-1D6740F41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93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00300"/>
            <a:ext cx="7543800" cy="1143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43300"/>
            <a:ext cx="6858000" cy="74295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4350"/>
            <a:ext cx="7239000" cy="291465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514351"/>
            <a:ext cx="1828800" cy="405764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514351"/>
            <a:ext cx="5715000" cy="36576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57450"/>
            <a:ext cx="7543800" cy="12573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714750"/>
            <a:ext cx="6858000" cy="685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342900"/>
            <a:ext cx="4594934" cy="30860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2" y="342900"/>
            <a:ext cx="2673657" cy="30861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153444" y="1885752"/>
            <a:ext cx="28575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342900"/>
            <a:ext cx="7543800" cy="21717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2628900"/>
            <a:ext cx="7391400" cy="6036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514350"/>
            <a:ext cx="7543800" cy="29146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9A5A521-F163-4697-8202-EDB6381446D4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571750"/>
            <a:ext cx="7488832" cy="119158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Аннотации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243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7" y="411510"/>
            <a:ext cx="9143999" cy="352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62000" y="3867894"/>
            <a:ext cx="6781800" cy="761256"/>
          </a:xfrm>
        </p:spPr>
        <p:txBody>
          <a:bodyPr>
            <a:noAutofit/>
          </a:bodyPr>
          <a:lstStyle/>
          <a:p>
            <a:r>
              <a:rPr lang="ru-RU" sz="4400" dirty="0" err="1"/>
              <a:t>Кастомные</a:t>
            </a:r>
            <a:r>
              <a:rPr lang="ru-RU" sz="4400" dirty="0"/>
              <a:t> аннотации</a:t>
            </a:r>
            <a:endParaRPr lang="ru-RU" sz="4400" dirty="0">
              <a:effectLst/>
            </a:endParaRPr>
          </a:p>
        </p:txBody>
      </p:sp>
      <p:pic>
        <p:nvPicPr>
          <p:cNvPr id="7170" name="Picture 2" descr="E:\Java-школа\new\annotation\images\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24" y="411510"/>
            <a:ext cx="5772436" cy="352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76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7" y="555526"/>
            <a:ext cx="9143999" cy="310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62000" y="3795886"/>
            <a:ext cx="6781800" cy="833264"/>
          </a:xfrm>
        </p:spPr>
        <p:txBody>
          <a:bodyPr>
            <a:normAutofit/>
          </a:bodyPr>
          <a:lstStyle/>
          <a:p>
            <a:r>
              <a:rPr lang="ru-RU" sz="4400" dirty="0" err="1"/>
              <a:t>Кастомные</a:t>
            </a:r>
            <a:r>
              <a:rPr lang="ru-RU" sz="4400" dirty="0"/>
              <a:t> аннотации</a:t>
            </a:r>
            <a:endParaRPr lang="ru-RU" sz="4400" dirty="0">
              <a:effectLst/>
            </a:endParaRPr>
          </a:p>
        </p:txBody>
      </p:sp>
      <p:pic>
        <p:nvPicPr>
          <p:cNvPr id="8194" name="Picture 2" descr="E:\Java-школа\new\annotation\images\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555526"/>
            <a:ext cx="4268295" cy="310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32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7" y="555526"/>
            <a:ext cx="9143999" cy="257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62000" y="3867894"/>
            <a:ext cx="6781800" cy="761256"/>
          </a:xfrm>
        </p:spPr>
        <p:txBody>
          <a:bodyPr>
            <a:noAutofit/>
          </a:bodyPr>
          <a:lstStyle/>
          <a:p>
            <a:r>
              <a:rPr lang="ru-RU" sz="4400" dirty="0" err="1"/>
              <a:t>Кастомные</a:t>
            </a:r>
            <a:r>
              <a:rPr lang="ru-RU" sz="4400" dirty="0"/>
              <a:t> аннотации</a:t>
            </a:r>
            <a:endParaRPr lang="ru-RU" sz="4400" dirty="0">
              <a:effectLst/>
            </a:endParaRPr>
          </a:p>
        </p:txBody>
      </p:sp>
      <p:pic>
        <p:nvPicPr>
          <p:cNvPr id="9219" name="Picture 3" descr="E:\Java-школа\new\annotation\images\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24" y="555526"/>
            <a:ext cx="4929015" cy="257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83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7" y="555526"/>
            <a:ext cx="9143999" cy="28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62000" y="3795886"/>
            <a:ext cx="6781800" cy="833264"/>
          </a:xfrm>
        </p:spPr>
        <p:txBody>
          <a:bodyPr>
            <a:normAutofit/>
          </a:bodyPr>
          <a:lstStyle/>
          <a:p>
            <a:r>
              <a:rPr lang="ru-RU" sz="4400" dirty="0" err="1"/>
              <a:t>Кастомные</a:t>
            </a:r>
            <a:r>
              <a:rPr lang="ru-RU" sz="4400" dirty="0"/>
              <a:t> аннотации</a:t>
            </a:r>
            <a:endParaRPr lang="ru-RU" sz="4400" dirty="0">
              <a:effectLst/>
            </a:endParaRPr>
          </a:p>
        </p:txBody>
      </p:sp>
      <p:pic>
        <p:nvPicPr>
          <p:cNvPr id="10242" name="Picture 2" descr="E:\Java-школа\new\annotation\images\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24" y="555527"/>
            <a:ext cx="5751961" cy="28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4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7" y="555525"/>
            <a:ext cx="9143999" cy="28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62000" y="3723878"/>
            <a:ext cx="7554416" cy="905272"/>
          </a:xfrm>
        </p:spPr>
        <p:txBody>
          <a:bodyPr>
            <a:noAutofit/>
          </a:bodyPr>
          <a:lstStyle/>
          <a:p>
            <a:r>
              <a:rPr lang="ru-RU" sz="4000" dirty="0" smtClean="0">
                <a:effectLst/>
              </a:rPr>
              <a:t>Обработка аннотаций в </a:t>
            </a:r>
            <a:r>
              <a:rPr lang="en-US" sz="4000" dirty="0" smtClean="0">
                <a:effectLst/>
              </a:rPr>
              <a:t>RUNTIME</a:t>
            </a:r>
            <a:endParaRPr lang="ru-RU" sz="4000" dirty="0">
              <a:effectLst/>
            </a:endParaRPr>
          </a:p>
        </p:txBody>
      </p:sp>
      <p:pic>
        <p:nvPicPr>
          <p:cNvPr id="10242" name="Picture 2" descr="E:\Java-школа\new\annotation\images\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944" y="555526"/>
            <a:ext cx="5751961" cy="28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90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7" y="605470"/>
            <a:ext cx="9143999" cy="28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62000" y="3429000"/>
            <a:ext cx="7554416" cy="1200150"/>
          </a:xfrm>
        </p:spPr>
        <p:txBody>
          <a:bodyPr>
            <a:noAutofit/>
          </a:bodyPr>
          <a:lstStyle/>
          <a:p>
            <a:r>
              <a:rPr lang="ru-RU" sz="4000" dirty="0" smtClean="0">
                <a:effectLst/>
              </a:rPr>
              <a:t>Обработка аннотаций в </a:t>
            </a:r>
            <a:r>
              <a:rPr lang="en-US" sz="4000" dirty="0" smtClean="0">
                <a:effectLst/>
              </a:rPr>
              <a:t>RUNTIME</a:t>
            </a:r>
            <a:endParaRPr lang="ru-RU" sz="4000" dirty="0">
              <a:effectLst/>
            </a:endParaRPr>
          </a:p>
        </p:txBody>
      </p:sp>
      <p:pic>
        <p:nvPicPr>
          <p:cNvPr id="11266" name="Picture 2" descr="E:\Java-школа\new\annotation\images\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605470"/>
            <a:ext cx="7463085" cy="28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07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930524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92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effectLst/>
              </a:rPr>
              <a:t>Введение</a:t>
            </a:r>
            <a:endParaRPr lang="ru-RU" sz="4400" dirty="0"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7124" y="756449"/>
            <a:ext cx="75292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Области использования аннотаций</a:t>
            </a:r>
            <a:r>
              <a:rPr lang="en-US" dirty="0" smtClean="0"/>
              <a:t>:</a:t>
            </a:r>
            <a:endParaRPr lang="ru-RU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Информация для компилятора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Обработка времени компиляции/сборки/развертывания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Обработка времени исполнения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2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" y="3147814"/>
            <a:ext cx="9143999" cy="5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4" y="1956046"/>
            <a:ext cx="9143999" cy="90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5" y="555526"/>
            <a:ext cx="9143999" cy="115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62000" y="3693412"/>
            <a:ext cx="7554416" cy="935737"/>
          </a:xfrm>
        </p:spPr>
        <p:txBody>
          <a:bodyPr>
            <a:normAutofit/>
          </a:bodyPr>
          <a:lstStyle/>
          <a:p>
            <a:r>
              <a:rPr lang="ru-RU" sz="4400" dirty="0" smtClean="0">
                <a:effectLst/>
              </a:rPr>
              <a:t>Синтаксис аннотаций</a:t>
            </a:r>
            <a:endParaRPr lang="ru-RU" sz="4400" dirty="0">
              <a:effectLst/>
            </a:endParaRPr>
          </a:p>
        </p:txBody>
      </p:sp>
      <p:pic>
        <p:nvPicPr>
          <p:cNvPr id="2" name="Picture 2" descr="E:\Java-школа\new\annotation\image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251" y="555526"/>
            <a:ext cx="3403498" cy="115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E:\Java-школа\new\annotation\images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908" y="1956046"/>
            <a:ext cx="4676562" cy="90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Java-школа\new\annotation\images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251" y="3147814"/>
            <a:ext cx="3680627" cy="5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76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" y="2290927"/>
            <a:ext cx="9143999" cy="150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7" y="1419622"/>
            <a:ext cx="9143999" cy="64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5" y="555526"/>
            <a:ext cx="9143999" cy="6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62000" y="3799270"/>
            <a:ext cx="7554416" cy="829879"/>
          </a:xfrm>
        </p:spPr>
        <p:txBody>
          <a:bodyPr>
            <a:normAutofit/>
          </a:bodyPr>
          <a:lstStyle/>
          <a:p>
            <a:r>
              <a:rPr lang="ru-RU" sz="3600" dirty="0">
                <a:effectLst/>
              </a:rPr>
              <a:t>Предопределённые </a:t>
            </a:r>
            <a:r>
              <a:rPr lang="ru-RU" sz="3600" dirty="0" smtClean="0">
                <a:effectLst/>
              </a:rPr>
              <a:t>аннотации</a:t>
            </a:r>
            <a:endParaRPr lang="ru-RU" sz="3600" dirty="0">
              <a:effectLst/>
            </a:endParaRPr>
          </a:p>
        </p:txBody>
      </p:sp>
      <p:pic>
        <p:nvPicPr>
          <p:cNvPr id="2050" name="Picture 2" descr="E:\Java-школа\new\annotation\images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944" y="555526"/>
            <a:ext cx="4217566" cy="6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Java-школа\new\annotation\images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419622"/>
            <a:ext cx="4217566" cy="64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:\Java-школа\new\annotation\images\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011" y="2283718"/>
            <a:ext cx="4434074" cy="151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:\Java-школа\new\annotation\images\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2299902"/>
            <a:ext cx="5795275" cy="2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9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" y="2211710"/>
            <a:ext cx="9143999" cy="64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7" y="627534"/>
            <a:ext cx="9143999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62000" y="3651870"/>
            <a:ext cx="7554416" cy="977280"/>
          </a:xfrm>
        </p:spPr>
        <p:txBody>
          <a:bodyPr>
            <a:normAutofit/>
          </a:bodyPr>
          <a:lstStyle/>
          <a:p>
            <a:r>
              <a:rPr lang="ru-RU" sz="4000" dirty="0">
                <a:effectLst/>
              </a:rPr>
              <a:t>Предопределённые </a:t>
            </a:r>
            <a:r>
              <a:rPr lang="ru-RU" sz="4000" dirty="0" smtClean="0">
                <a:effectLst/>
              </a:rPr>
              <a:t>аннотации</a:t>
            </a:r>
            <a:endParaRPr lang="ru-RU" sz="4000" dirty="0">
              <a:effectLst/>
            </a:endParaRPr>
          </a:p>
        </p:txBody>
      </p:sp>
      <p:pic>
        <p:nvPicPr>
          <p:cNvPr id="3074" name="Picture 2" descr="E:\Java-школа\new\annotation\images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416" y="673869"/>
            <a:ext cx="3351536" cy="117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Java-школа\new\annotation\images\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2211710"/>
            <a:ext cx="6884939" cy="64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68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6834" y="3980362"/>
            <a:ext cx="7603205" cy="641226"/>
          </a:xfrm>
        </p:spPr>
        <p:txBody>
          <a:bodyPr>
            <a:normAutofit fontScale="90000"/>
          </a:bodyPr>
          <a:lstStyle/>
          <a:p>
            <a:r>
              <a:rPr lang="ru-RU" sz="4900" dirty="0">
                <a:effectLst/>
              </a:rPr>
              <a:t>Мета-аннотации</a:t>
            </a:r>
            <a:endParaRPr lang="ru-RU" sz="3600" dirty="0">
              <a:effectLst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87944" y="555526"/>
            <a:ext cx="36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жизни: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Retention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16016" y="512549"/>
            <a:ext cx="3600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использования: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ANNOTATION_TYPE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LOCAL_VARIABLE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92241" y="2427734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Documented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Inherited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Repeatable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0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" y="2355726"/>
            <a:ext cx="9143999" cy="60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7" y="1255576"/>
            <a:ext cx="9143999" cy="81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" y="627534"/>
            <a:ext cx="9143999" cy="27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err="1"/>
              <a:t>Кастомные</a:t>
            </a:r>
            <a:r>
              <a:rPr lang="ru-RU" sz="4400" dirty="0"/>
              <a:t> аннотации</a:t>
            </a:r>
            <a:endParaRPr lang="ru-RU" sz="4400" dirty="0">
              <a:effectLst/>
            </a:endParaRPr>
          </a:p>
        </p:txBody>
      </p:sp>
      <p:pic>
        <p:nvPicPr>
          <p:cNvPr id="4098" name="Picture 2" descr="E:\Java-школа\new\annotation\images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993" y="627534"/>
            <a:ext cx="3473699" cy="27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Java-школа\new\annotation\images\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993" y="1244748"/>
            <a:ext cx="3361085" cy="82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E:\Java-школа\new\annotation\images\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085" y="2355726"/>
            <a:ext cx="2875981" cy="60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:\Java-школа\new\annotation\images\1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361" y="2365511"/>
            <a:ext cx="2486164" cy="30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57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7" y="2117079"/>
            <a:ext cx="9143999" cy="147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7" y="644862"/>
            <a:ext cx="9143999" cy="11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62000" y="3795886"/>
            <a:ext cx="6781800" cy="833264"/>
          </a:xfrm>
        </p:spPr>
        <p:txBody>
          <a:bodyPr>
            <a:normAutofit/>
          </a:bodyPr>
          <a:lstStyle/>
          <a:p>
            <a:r>
              <a:rPr lang="ru-RU" sz="4400" dirty="0" err="1" smtClean="0">
                <a:effectLst/>
              </a:rPr>
              <a:t>Кастомные</a:t>
            </a:r>
            <a:r>
              <a:rPr lang="ru-RU" sz="4400" dirty="0" smtClean="0">
                <a:effectLst/>
              </a:rPr>
              <a:t> </a:t>
            </a:r>
            <a:r>
              <a:rPr lang="ru-RU" sz="4400" dirty="0" smtClean="0">
                <a:effectLst/>
              </a:rPr>
              <a:t>аннотации</a:t>
            </a:r>
            <a:endParaRPr lang="ru-RU" sz="4400" dirty="0">
              <a:effectLst/>
            </a:endParaRPr>
          </a:p>
        </p:txBody>
      </p:sp>
      <p:pic>
        <p:nvPicPr>
          <p:cNvPr id="5122" name="Picture 2" descr="E:\Java-школа\new\annotation\images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944" y="644862"/>
            <a:ext cx="4677800" cy="11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Java-школа\new\annotation\images\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456" y="2117079"/>
            <a:ext cx="5162905" cy="147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80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bt-yablokov-mv\Desktop\tem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7" y="585850"/>
            <a:ext cx="9143999" cy="169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62000" y="3795886"/>
            <a:ext cx="6781800" cy="833264"/>
          </a:xfrm>
        </p:spPr>
        <p:txBody>
          <a:bodyPr>
            <a:normAutofit/>
          </a:bodyPr>
          <a:lstStyle/>
          <a:p>
            <a:r>
              <a:rPr lang="ru-RU" sz="4400" dirty="0" err="1"/>
              <a:t>Кастомные</a:t>
            </a:r>
            <a:r>
              <a:rPr lang="ru-RU" sz="4400" dirty="0"/>
              <a:t> аннотации</a:t>
            </a:r>
            <a:endParaRPr lang="ru-RU" sz="4400" dirty="0">
              <a:effectLst/>
            </a:endParaRPr>
          </a:p>
        </p:txBody>
      </p:sp>
      <p:pic>
        <p:nvPicPr>
          <p:cNvPr id="6146" name="Picture 2" descr="E:\Java-школа\new\annotation\images\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24" y="585850"/>
            <a:ext cx="4088744" cy="169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64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1082</TotalTime>
  <Words>76</Words>
  <Application>Microsoft Office PowerPoint</Application>
  <PresentationFormat>Экран (16:9)</PresentationFormat>
  <Paragraphs>44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NewsPrint</vt:lpstr>
      <vt:lpstr>Аннотации</vt:lpstr>
      <vt:lpstr>Введение</vt:lpstr>
      <vt:lpstr>Синтаксис аннотаций</vt:lpstr>
      <vt:lpstr>Предопределённые аннотации</vt:lpstr>
      <vt:lpstr>Предопределённые аннотации</vt:lpstr>
      <vt:lpstr>Мета-аннотации</vt:lpstr>
      <vt:lpstr>Кастомные аннотации</vt:lpstr>
      <vt:lpstr>Кастомные аннотации</vt:lpstr>
      <vt:lpstr>Кастомные аннотации</vt:lpstr>
      <vt:lpstr>Кастомные аннотации</vt:lpstr>
      <vt:lpstr>Кастомные аннотации</vt:lpstr>
      <vt:lpstr>Кастомные аннотации</vt:lpstr>
      <vt:lpstr>Кастомные аннотации</vt:lpstr>
      <vt:lpstr>Обработка аннотаций в RUNTIME</vt:lpstr>
      <vt:lpstr>Обработка аннотаций в RUNTIME</vt:lpstr>
      <vt:lpstr>Конец</vt:lpstr>
    </vt:vector>
  </TitlesOfParts>
  <Company>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Яблоков Максим Вадимович</dc:creator>
  <cp:lastModifiedBy>Яблоков Максим Вадимович</cp:lastModifiedBy>
  <cp:revision>90</cp:revision>
  <dcterms:created xsi:type="dcterms:W3CDTF">2017-03-20T18:35:46Z</dcterms:created>
  <dcterms:modified xsi:type="dcterms:W3CDTF">2018-07-16T20:30:12Z</dcterms:modified>
</cp:coreProperties>
</file>