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5" r:id="rId1"/>
  </p:sldMasterIdLst>
  <p:notesMasterIdLst>
    <p:notesMasterId r:id="rId20"/>
  </p:notesMasterIdLst>
  <p:sldIdLst>
    <p:sldId id="256" r:id="rId2"/>
    <p:sldId id="273" r:id="rId3"/>
    <p:sldId id="275" r:id="rId4"/>
    <p:sldId id="289" r:id="rId5"/>
    <p:sldId id="264" r:id="rId6"/>
    <p:sldId id="343" r:id="rId7"/>
    <p:sldId id="308" r:id="rId8"/>
    <p:sldId id="266" r:id="rId9"/>
    <p:sldId id="341" r:id="rId10"/>
    <p:sldId id="302" r:id="rId11"/>
    <p:sldId id="293" r:id="rId12"/>
    <p:sldId id="279" r:id="rId13"/>
    <p:sldId id="285" r:id="rId14"/>
    <p:sldId id="344" r:id="rId15"/>
    <p:sldId id="263" r:id="rId16"/>
    <p:sldId id="345" r:id="rId17"/>
    <p:sldId id="346" r:id="rId18"/>
    <p:sldId id="347" r:id="rId19"/>
  </p:sldIdLst>
  <p:sldSz cx="9144000" cy="5143500" type="screen16x9"/>
  <p:notesSz cx="6858000" cy="9144000"/>
  <p:embeddedFontLst>
    <p:embeddedFont>
      <p:font typeface="Darker Grotesque" panose="020B0604020202020204" charset="0"/>
      <p:regular r:id="rId21"/>
      <p:bold r:id="rId22"/>
    </p:embeddedFont>
    <p:embeddedFont>
      <p:font typeface="Darker Grotesque Medium" panose="020B0604020202020204" charset="0"/>
      <p:regular r:id="rId23"/>
      <p:bold r:id="rId24"/>
    </p:embeddedFont>
    <p:embeddedFont>
      <p:font typeface="Libre Franklin" pitchFamily="2" charset="0"/>
      <p:regular r:id="rId25"/>
      <p:bold r:id="rId26"/>
      <p:italic r:id="rId27"/>
      <p:boldItalic r:id="rId28"/>
    </p:embeddedFont>
    <p:embeddedFont>
      <p:font typeface="Libre Franklin Black" pitchFamily="2" charset="0"/>
      <p:bold r:id="rId29"/>
      <p:boldItalic r:id="rId30"/>
    </p:embeddedFont>
    <p:embeddedFont>
      <p:font typeface="Libre Franklin ExtraBold" pitchFamily="2" charset="0"/>
      <p:bold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B2496E-D914-4DF8-966A-619EB072EC05}">
  <a:tblStyle styleId="{F4B2496E-D914-4DF8-966A-619EB072EC0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682" autoAdjust="0"/>
  </p:normalViewPr>
  <p:slideViewPr>
    <p:cSldViewPr snapToGrid="0">
      <p:cViewPr>
        <p:scale>
          <a:sx n="125" d="100"/>
          <a:sy n="125" d="100"/>
        </p:scale>
        <p:origin x="1522" y="3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4"/>
        <p:cNvGrpSpPr/>
        <p:nvPr/>
      </p:nvGrpSpPr>
      <p:grpSpPr>
        <a:xfrm>
          <a:off x="0" y="0"/>
          <a:ext cx="0" cy="0"/>
          <a:chOff x="0" y="0"/>
          <a:chExt cx="0" cy="0"/>
        </a:xfrm>
      </p:grpSpPr>
      <p:sp>
        <p:nvSpPr>
          <p:cNvPr id="2275" name="Google Shape;2275;g8e86373ed3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6" name="Google Shape;2276;g8e86373ed3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c0737c1b1b_0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c0737c1b1b_0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9"/>
        <p:cNvGrpSpPr/>
        <p:nvPr/>
      </p:nvGrpSpPr>
      <p:grpSpPr>
        <a:xfrm>
          <a:off x="0" y="0"/>
          <a:ext cx="0" cy="0"/>
          <a:chOff x="0" y="0"/>
          <a:chExt cx="0" cy="0"/>
        </a:xfrm>
      </p:grpSpPr>
      <p:sp>
        <p:nvSpPr>
          <p:cNvPr id="2890" name="Google Shape;2890;gc0737c1b1b_0_1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1" name="Google Shape;2891;gc0737c1b1b_0_1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8"/>
        <p:cNvGrpSpPr/>
        <p:nvPr/>
      </p:nvGrpSpPr>
      <p:grpSpPr>
        <a:xfrm>
          <a:off x="0" y="0"/>
          <a:ext cx="0" cy="0"/>
          <a:chOff x="0" y="0"/>
          <a:chExt cx="0" cy="0"/>
        </a:xfrm>
      </p:grpSpPr>
      <p:sp>
        <p:nvSpPr>
          <p:cNvPr id="2379" name="Google Shape;2379;gc0737c1b1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0" name="Google Shape;2380;gc0737c1b1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5"/>
        <p:cNvGrpSpPr/>
        <p:nvPr/>
      </p:nvGrpSpPr>
      <p:grpSpPr>
        <a:xfrm>
          <a:off x="0" y="0"/>
          <a:ext cx="0" cy="0"/>
          <a:chOff x="0" y="0"/>
          <a:chExt cx="0" cy="0"/>
        </a:xfrm>
      </p:grpSpPr>
      <p:sp>
        <p:nvSpPr>
          <p:cNvPr id="2546" name="Google Shape;2546;g8cb7a70c2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7" name="Google Shape;2547;g8cb7a70c2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1"/>
        <p:cNvGrpSpPr/>
        <p:nvPr/>
      </p:nvGrpSpPr>
      <p:grpSpPr>
        <a:xfrm>
          <a:off x="0" y="0"/>
          <a:ext cx="0" cy="0"/>
          <a:chOff x="0" y="0"/>
          <a:chExt cx="0" cy="0"/>
        </a:xfrm>
      </p:grpSpPr>
      <p:sp>
        <p:nvSpPr>
          <p:cNvPr id="2612" name="Google Shape;2612;g8e78048db5_0_1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 name="Google Shape;2613;g8e78048db5_0_1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0"/>
        <p:cNvGrpSpPr/>
        <p:nvPr/>
      </p:nvGrpSpPr>
      <p:grpSpPr>
        <a:xfrm>
          <a:off x="0" y="0"/>
          <a:ext cx="0" cy="0"/>
          <a:chOff x="0" y="0"/>
          <a:chExt cx="0" cy="0"/>
        </a:xfrm>
      </p:grpSpPr>
      <p:sp>
        <p:nvSpPr>
          <p:cNvPr id="3231" name="Google Shape;3231;gc0737c1b1b_0_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2" name="Google Shape;3232;gc0737c1b1b_0_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3"/>
        <p:cNvGrpSpPr/>
        <p:nvPr/>
      </p:nvGrpSpPr>
      <p:grpSpPr>
        <a:xfrm>
          <a:off x="0" y="0"/>
          <a:ext cx="0" cy="0"/>
          <a:chOff x="0" y="0"/>
          <a:chExt cx="0" cy="0"/>
        </a:xfrm>
      </p:grpSpPr>
      <p:sp>
        <p:nvSpPr>
          <p:cNvPr id="2384" name="Google Shape;2384;g8ca389419e_0_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5" name="Google Shape;2385;g8ca389419e_0_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solidFill>
                  <a:schemeClr val="bg1"/>
                </a:solidFill>
                <a:latin typeface="+mn-lt"/>
              </a:rPr>
              <a:t>The goal of this part is to gather data on approximately 3000 games from the website </a:t>
            </a:r>
            <a:r>
              <a:rPr lang="en-US" dirty="0" err="1">
                <a:solidFill>
                  <a:schemeClr val="bg1"/>
                </a:solidFill>
                <a:latin typeface="+mn-lt"/>
              </a:rPr>
              <a:t>SteamDB</a:t>
            </a:r>
            <a:r>
              <a:rPr lang="en-US" dirty="0">
                <a:solidFill>
                  <a:schemeClr val="bg1"/>
                </a:solidFill>
                <a:latin typeface="+mn-lt"/>
              </a:rPr>
              <a:t>. </a:t>
            </a:r>
          </a:p>
          <a:p>
            <a:r>
              <a:rPr lang="en-US" dirty="0">
                <a:solidFill>
                  <a:schemeClr val="bg1"/>
                </a:solidFill>
                <a:latin typeface="+mn-lt"/>
              </a:rPr>
              <a:t>The data collected includes various attributes of the games, which will be used for subsequent analysis, preprocessing, feature engineering, and model training</a:t>
            </a:r>
          </a:p>
          <a:p>
            <a:pPr marL="0" lvl="0" indent="0" algn="l" rtl="0">
              <a:spcBef>
                <a:spcPts val="0"/>
              </a:spcBef>
              <a:spcAft>
                <a:spcPts val="0"/>
              </a:spcAft>
              <a:buNone/>
            </a:pPr>
            <a:endParaRPr dirty="0">
              <a:latin typeface="+mn-l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0"/>
        <p:cNvGrpSpPr/>
        <p:nvPr/>
      </p:nvGrpSpPr>
      <p:grpSpPr>
        <a:xfrm>
          <a:off x="0" y="0"/>
          <a:ext cx="0" cy="0"/>
          <a:chOff x="0" y="0"/>
          <a:chExt cx="0" cy="0"/>
        </a:xfrm>
      </p:grpSpPr>
      <p:sp>
        <p:nvSpPr>
          <p:cNvPr id="3741" name="Google Shape;3741;g823afa16b4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2" name="Google Shape;3742;g823afa16b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en-US" b="1" i="0" dirty="0">
                <a:effectLst/>
                <a:highlight>
                  <a:srgbClr val="FFFFFF"/>
                </a:highlight>
                <a:latin typeface="+mj-lt"/>
              </a:rPr>
              <a:t>Scripts and Notebooks</a:t>
            </a:r>
            <a:r>
              <a:rPr lang="en-US" b="0" i="0" dirty="0">
                <a:effectLst/>
                <a:highlight>
                  <a:srgbClr val="FFFFFF"/>
                </a:highlight>
                <a:latin typeface="+mj-lt"/>
              </a:rPr>
              <a:t>:</a:t>
            </a:r>
          </a:p>
          <a:p>
            <a:pPr marL="742950" lvl="1" indent="-285750" algn="l">
              <a:buFont typeface="+mj-lt"/>
              <a:buAutoNum type="arabicPeriod"/>
            </a:pPr>
            <a:r>
              <a:rPr lang="en-US" b="0" i="0" dirty="0">
                <a:effectLst/>
                <a:highlight>
                  <a:srgbClr val="FFFFFF"/>
                </a:highlight>
                <a:latin typeface="+mj-lt"/>
              </a:rPr>
              <a:t>weScrape_1.ipynb: This script extracts game URLs and gathers detailed information for each game.</a:t>
            </a:r>
          </a:p>
          <a:p>
            <a:pPr marL="742950" lvl="1" indent="-285750" algn="l">
              <a:buFont typeface="+mj-lt"/>
              <a:buAutoNum type="arabicPeriod"/>
            </a:pPr>
            <a:r>
              <a:rPr lang="en-US" b="0" i="0" dirty="0">
                <a:effectLst/>
                <a:highlight>
                  <a:srgbClr val="FFFFFF"/>
                </a:highlight>
                <a:latin typeface="+mj-lt"/>
              </a:rPr>
              <a:t>weScrape_2_price.ipynb: This script ensures that the prices of games are converted to USD, addressing the challenge of varied pricing in different currencies.</a:t>
            </a:r>
          </a:p>
          <a:p>
            <a:pPr algn="l">
              <a:buFont typeface="+mj-lt"/>
              <a:buAutoNum type="arabicPeriod"/>
            </a:pPr>
            <a:r>
              <a:rPr lang="en-US" b="1" i="0" dirty="0">
                <a:effectLst/>
                <a:highlight>
                  <a:srgbClr val="FFFFFF"/>
                </a:highlight>
                <a:latin typeface="+mj-lt"/>
              </a:rPr>
              <a:t>Files Generated</a:t>
            </a:r>
            <a:r>
              <a:rPr lang="en-US" b="0" i="0" dirty="0">
                <a:effectLst/>
                <a:highlight>
                  <a:srgbClr val="FFFFFF"/>
                </a:highlight>
                <a:latin typeface="+mj-lt"/>
              </a:rPr>
              <a:t>:</a:t>
            </a:r>
          </a:p>
          <a:p>
            <a:pPr marL="742950" lvl="1" indent="-285750" algn="l">
              <a:buFont typeface="+mj-lt"/>
              <a:buAutoNum type="arabicPeriod"/>
            </a:pPr>
            <a:r>
              <a:rPr lang="en-US" b="0" i="0" dirty="0">
                <a:effectLst/>
                <a:highlight>
                  <a:srgbClr val="FFFFFF"/>
                </a:highlight>
                <a:latin typeface="+mj-lt"/>
              </a:rPr>
              <a:t>game_urls.txt: List of URLs for the 3000 games.</a:t>
            </a:r>
          </a:p>
          <a:p>
            <a:pPr marL="742950" lvl="1" indent="-285750" algn="l">
              <a:buFont typeface="+mj-lt"/>
              <a:buAutoNum type="arabicPeriod"/>
            </a:pPr>
            <a:r>
              <a:rPr lang="en-US" b="0" i="0" dirty="0">
                <a:effectLst/>
                <a:highlight>
                  <a:srgbClr val="FFFFFF"/>
                </a:highlight>
                <a:latin typeface="+mj-lt"/>
              </a:rPr>
              <a:t>games_info.csv: Contains detailed information about the games.</a:t>
            </a:r>
          </a:p>
          <a:p>
            <a:pPr marL="742950" lvl="1" indent="-285750" algn="l">
              <a:buFont typeface="+mj-lt"/>
              <a:buAutoNum type="arabicPeriod"/>
            </a:pPr>
            <a:r>
              <a:rPr lang="en-US" b="0" i="0" dirty="0">
                <a:effectLst/>
                <a:highlight>
                  <a:srgbClr val="FFFFFF"/>
                </a:highlight>
                <a:latin typeface="+mj-lt"/>
              </a:rPr>
              <a:t>games_details.csv: Contains game names, release dates, and prices in USD.</a:t>
            </a:r>
          </a:p>
          <a:p>
            <a:pPr marL="0" lvl="0" indent="0" algn="l" rtl="0">
              <a:spcBef>
                <a:spcPts val="0"/>
              </a:spcBef>
              <a:spcAft>
                <a:spcPts val="0"/>
              </a:spcAft>
              <a:buNone/>
            </a:pPr>
            <a:endParaRPr lang="en-US" dirty="0">
              <a:latin typeface="+mj-lt"/>
            </a:endParaRP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5"/>
        <p:cNvGrpSpPr/>
        <p:nvPr/>
      </p:nvGrpSpPr>
      <p:grpSpPr>
        <a:xfrm>
          <a:off x="0" y="0"/>
          <a:ext cx="0" cy="0"/>
          <a:chOff x="0" y="0"/>
          <a:chExt cx="0" cy="0"/>
        </a:xfrm>
      </p:grpSpPr>
      <p:sp>
        <p:nvSpPr>
          <p:cNvPr id="2396" name="Google Shape;2396;g8e6a264e8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7" name="Google Shape;2397;g8e6a264e8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1" i="0" dirty="0">
                <a:effectLst/>
                <a:highlight>
                  <a:srgbClr val="FFFFFF"/>
                </a:highlight>
                <a:latin typeface="+mn-lt"/>
              </a:rPr>
              <a:t>Challenges Faced</a:t>
            </a:r>
          </a:p>
          <a:p>
            <a:pPr algn="l">
              <a:buFont typeface="+mj-lt"/>
              <a:buAutoNum type="arabicPeriod"/>
            </a:pPr>
            <a:r>
              <a:rPr lang="en-US" b="1" i="0" dirty="0">
                <a:effectLst/>
                <a:highlight>
                  <a:srgbClr val="FFFFFF"/>
                </a:highlight>
                <a:latin typeface="+mn-lt"/>
              </a:rPr>
              <a:t>Time-Consuming Process</a:t>
            </a:r>
            <a:r>
              <a:rPr lang="en-US" b="0" i="0" dirty="0">
                <a:effectLst/>
                <a:highlight>
                  <a:srgbClr val="FFFFFF"/>
                </a:highlight>
                <a:latin typeface="+mn-lt"/>
              </a:rPr>
              <a:t>: Scraping a large number of games required significant time and computational resources. Multiple systems were used to expedite the process.</a:t>
            </a:r>
          </a:p>
          <a:p>
            <a:pPr algn="l">
              <a:buFont typeface="+mj-lt"/>
              <a:buAutoNum type="arabicPeriod"/>
            </a:pPr>
            <a:r>
              <a:rPr lang="en-US" b="1" i="0" dirty="0">
                <a:effectLst/>
                <a:highlight>
                  <a:srgbClr val="FFFFFF"/>
                </a:highlight>
                <a:latin typeface="+mn-lt"/>
              </a:rPr>
              <a:t>Price Standardization</a:t>
            </a:r>
            <a:r>
              <a:rPr lang="en-US" b="0" i="0" dirty="0">
                <a:effectLst/>
                <a:highlight>
                  <a:srgbClr val="FFFFFF"/>
                </a:highlight>
                <a:latin typeface="+mn-lt"/>
              </a:rPr>
              <a:t>: Different currencies on the </a:t>
            </a:r>
            <a:r>
              <a:rPr lang="en-US" b="0" i="0" dirty="0" err="1">
                <a:effectLst/>
                <a:highlight>
                  <a:srgbClr val="FFFFFF"/>
                </a:highlight>
                <a:latin typeface="+mn-lt"/>
              </a:rPr>
              <a:t>SteamDB</a:t>
            </a:r>
            <a:r>
              <a:rPr lang="en-US" b="0" i="0" dirty="0">
                <a:effectLst/>
                <a:highlight>
                  <a:srgbClr val="FFFFFF"/>
                </a:highlight>
                <a:latin typeface="+mn-lt"/>
              </a:rPr>
              <a:t> website posed a challenge, which was addressed by writing a separate script to ensure all prices are in USD.</a:t>
            </a:r>
          </a:p>
          <a:p>
            <a:pPr marL="0" lvl="0" indent="0" algn="l" rtl="0">
              <a:spcBef>
                <a:spcPts val="0"/>
              </a:spcBef>
              <a:spcAft>
                <a:spcPts val="0"/>
              </a:spcAft>
              <a:buNone/>
            </a:pPr>
            <a:endParaRPr lang="en-US" dirty="0">
              <a:latin typeface="+mn-lt"/>
            </a:endParaRP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2"/>
        <p:cNvGrpSpPr/>
        <p:nvPr/>
      </p:nvGrpSpPr>
      <p:grpSpPr>
        <a:xfrm>
          <a:off x="0" y="0"/>
          <a:ext cx="0" cy="0"/>
          <a:chOff x="0" y="0"/>
          <a:chExt cx="0" cy="0"/>
        </a:xfrm>
      </p:grpSpPr>
      <p:sp>
        <p:nvSpPr>
          <p:cNvPr id="3663" name="Google Shape;3663;gc09bbad227_0_8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4" name="Google Shape;3664;gc09bbad227_0_8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effectLst/>
                <a:highlight>
                  <a:srgbClr val="FFFFFF"/>
                </a:highlight>
                <a:latin typeface="+mn-lt"/>
              </a:rPr>
              <a:t>The preprocessing phase is crucial for ensuring that the data is clean, consistent, and ready for subsequent analysis. This phase involves handling missing values, correcting data types, creating new features, and addressing any inconsistencies. The preprocessing steps were executed in the </a:t>
            </a:r>
            <a:r>
              <a:rPr lang="en-US" dirty="0" err="1">
                <a:latin typeface="+mn-lt"/>
              </a:rPr>
              <a:t>Preprocessing.ipynb</a:t>
            </a:r>
            <a:r>
              <a:rPr lang="en-US" b="0" i="0" dirty="0">
                <a:effectLst/>
                <a:highlight>
                  <a:srgbClr val="FFFFFF"/>
                </a:highlight>
                <a:latin typeface="+mn-lt"/>
              </a:rPr>
              <a:t> notebook, with </a:t>
            </a:r>
            <a:r>
              <a:rPr lang="en-US" dirty="0">
                <a:latin typeface="+mn-lt"/>
              </a:rPr>
              <a:t>game_info.csv</a:t>
            </a:r>
            <a:r>
              <a:rPr lang="en-US" b="0" i="0" dirty="0">
                <a:effectLst/>
                <a:highlight>
                  <a:srgbClr val="FFFFFF"/>
                </a:highlight>
                <a:latin typeface="+mn-lt"/>
              </a:rPr>
              <a:t> and </a:t>
            </a:r>
            <a:r>
              <a:rPr lang="en-US" dirty="0">
                <a:latin typeface="+mn-lt"/>
              </a:rPr>
              <a:t>game_details.csv</a:t>
            </a:r>
            <a:r>
              <a:rPr lang="en-US" b="0" i="0" dirty="0">
                <a:effectLst/>
                <a:highlight>
                  <a:srgbClr val="FFFFFF"/>
                </a:highlight>
                <a:latin typeface="+mn-lt"/>
              </a:rPr>
              <a:t> as inputs, resulting in the output file </a:t>
            </a:r>
            <a:r>
              <a:rPr lang="en-US" dirty="0">
                <a:latin typeface="+mn-lt"/>
              </a:rPr>
              <a:t>preprocessed_game_info.csv</a:t>
            </a:r>
            <a:r>
              <a:rPr lang="en-US" b="0" i="0" dirty="0">
                <a:effectLst/>
                <a:highlight>
                  <a:srgbClr val="FFFFFF"/>
                </a:highlight>
                <a:latin typeface="+mn-lt"/>
              </a:rPr>
              <a:t>.</a:t>
            </a:r>
            <a:endParaRPr dirty="0">
              <a:latin typeface="+mn-l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7"/>
        <p:cNvGrpSpPr/>
        <p:nvPr/>
      </p:nvGrpSpPr>
      <p:grpSpPr>
        <a:xfrm>
          <a:off x="0" y="0"/>
          <a:ext cx="0" cy="0"/>
          <a:chOff x="0" y="0"/>
          <a:chExt cx="0" cy="0"/>
        </a:xfrm>
      </p:grpSpPr>
      <p:sp>
        <p:nvSpPr>
          <p:cNvPr id="3398" name="Google Shape;3398;g8e6a264e8c_1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9" name="Google Shape;3399;g8e6a264e8c_1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5400000">
            <a:off x="3974802" y="4829402"/>
            <a:ext cx="120107" cy="120092"/>
          </a:xfrm>
          <a:custGeom>
            <a:avLst/>
            <a:gdLst/>
            <a:ahLst/>
            <a:cxnLst/>
            <a:rect l="l" t="t" r="r" b="b"/>
            <a:pathLst>
              <a:path w="5954" h="5954"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2700000">
            <a:off x="531604" y="124738"/>
            <a:ext cx="150468" cy="150468"/>
          </a:xfrm>
          <a:custGeom>
            <a:avLst/>
            <a:gdLst/>
            <a:ahLst/>
            <a:cxnLst/>
            <a:rect l="l" t="t" r="r" b="b"/>
            <a:pathLst>
              <a:path w="6395" h="6395" extrusionOk="0">
                <a:moveTo>
                  <a:pt x="2596" y="1"/>
                </a:moveTo>
                <a:lnTo>
                  <a:pt x="2596" y="2596"/>
                </a:lnTo>
                <a:lnTo>
                  <a:pt x="1" y="2596"/>
                </a:lnTo>
                <a:lnTo>
                  <a:pt x="1" y="3799"/>
                </a:lnTo>
                <a:lnTo>
                  <a:pt x="2596" y="3799"/>
                </a:lnTo>
                <a:lnTo>
                  <a:pt x="2596" y="6394"/>
                </a:lnTo>
                <a:lnTo>
                  <a:pt x="3799" y="6394"/>
                </a:lnTo>
                <a:lnTo>
                  <a:pt x="3799" y="3799"/>
                </a:lnTo>
                <a:lnTo>
                  <a:pt x="6394" y="3799"/>
                </a:lnTo>
                <a:lnTo>
                  <a:pt x="6394" y="2596"/>
                </a:lnTo>
                <a:lnTo>
                  <a:pt x="3799" y="2596"/>
                </a:lnTo>
                <a:lnTo>
                  <a:pt x="37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182155" y="4821002"/>
            <a:ext cx="136881" cy="136900"/>
          </a:xfrm>
          <a:custGeom>
            <a:avLst/>
            <a:gdLst/>
            <a:ahLst/>
            <a:cxnLst/>
            <a:rect l="l" t="t" r="r" b="b"/>
            <a:pathLst>
              <a:path w="2596" h="2596" extrusionOk="0">
                <a:moveTo>
                  <a:pt x="0" y="0"/>
                </a:moveTo>
                <a:lnTo>
                  <a:pt x="0" y="2596"/>
                </a:lnTo>
                <a:lnTo>
                  <a:pt x="2596" y="2596"/>
                </a:lnTo>
                <a:lnTo>
                  <a:pt x="25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314295" y="4867643"/>
            <a:ext cx="585092" cy="79679"/>
          </a:xfrm>
          <a:custGeom>
            <a:avLst/>
            <a:gdLst/>
            <a:ahLst/>
            <a:cxnLst/>
            <a:rect l="l" t="t" r="r" b="b"/>
            <a:pathLst>
              <a:path w="18277" h="2489" extrusionOk="0">
                <a:moveTo>
                  <a:pt x="1882" y="0"/>
                </a:moveTo>
                <a:lnTo>
                  <a:pt x="1" y="1893"/>
                </a:lnTo>
                <a:lnTo>
                  <a:pt x="334" y="2215"/>
                </a:lnTo>
                <a:lnTo>
                  <a:pt x="1882" y="655"/>
                </a:lnTo>
                <a:lnTo>
                  <a:pt x="3691" y="2489"/>
                </a:lnTo>
                <a:lnTo>
                  <a:pt x="5513" y="655"/>
                </a:lnTo>
                <a:lnTo>
                  <a:pt x="7323" y="2489"/>
                </a:lnTo>
                <a:lnTo>
                  <a:pt x="9145" y="655"/>
                </a:lnTo>
                <a:lnTo>
                  <a:pt x="10966" y="2489"/>
                </a:lnTo>
                <a:lnTo>
                  <a:pt x="12776" y="655"/>
                </a:lnTo>
                <a:lnTo>
                  <a:pt x="14598" y="2489"/>
                </a:lnTo>
                <a:lnTo>
                  <a:pt x="16407" y="655"/>
                </a:lnTo>
                <a:lnTo>
                  <a:pt x="17955" y="2215"/>
                </a:lnTo>
                <a:lnTo>
                  <a:pt x="18277" y="1893"/>
                </a:lnTo>
                <a:lnTo>
                  <a:pt x="16407" y="0"/>
                </a:lnTo>
                <a:lnTo>
                  <a:pt x="14598" y="1834"/>
                </a:lnTo>
                <a:lnTo>
                  <a:pt x="12776" y="0"/>
                </a:lnTo>
                <a:lnTo>
                  <a:pt x="10966" y="1846"/>
                </a:lnTo>
                <a:lnTo>
                  <a:pt x="9145" y="0"/>
                </a:lnTo>
                <a:lnTo>
                  <a:pt x="7323" y="1834"/>
                </a:lnTo>
                <a:lnTo>
                  <a:pt x="5513" y="0"/>
                </a:lnTo>
                <a:lnTo>
                  <a:pt x="3691" y="1846"/>
                </a:lnTo>
                <a:lnTo>
                  <a:pt x="18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rot="-2532444">
            <a:off x="2807401" y="4642844"/>
            <a:ext cx="544954" cy="529275"/>
            <a:chOff x="493977" y="4202564"/>
            <a:chExt cx="544967" cy="529288"/>
          </a:xfrm>
        </p:grpSpPr>
        <p:sp>
          <p:nvSpPr>
            <p:cNvPr id="14" name="Google Shape;14;p2"/>
            <p:cNvSpPr/>
            <p:nvPr/>
          </p:nvSpPr>
          <p:spPr>
            <a:xfrm rot="2549225" flipH="1">
              <a:off x="574668" y="4292653"/>
              <a:ext cx="38160" cy="32686"/>
            </a:xfrm>
            <a:custGeom>
              <a:avLst/>
              <a:gdLst/>
              <a:ahLst/>
              <a:cxnLst/>
              <a:rect l="l" t="t" r="r" b="b"/>
              <a:pathLst>
                <a:path w="1192" h="1021" extrusionOk="0">
                  <a:moveTo>
                    <a:pt x="512" y="1"/>
                  </a:moveTo>
                  <a:cubicBezTo>
                    <a:pt x="251" y="1"/>
                    <a:pt x="1" y="203"/>
                    <a:pt x="1" y="509"/>
                  </a:cubicBezTo>
                  <a:cubicBezTo>
                    <a:pt x="1" y="794"/>
                    <a:pt x="227" y="1021"/>
                    <a:pt x="501" y="1021"/>
                  </a:cubicBezTo>
                  <a:cubicBezTo>
                    <a:pt x="965" y="1021"/>
                    <a:pt x="1191" y="473"/>
                    <a:pt x="870" y="152"/>
                  </a:cubicBezTo>
                  <a:cubicBezTo>
                    <a:pt x="765" y="47"/>
                    <a:pt x="637" y="1"/>
                    <a:pt x="5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2549225" flipH="1">
              <a:off x="661236" y="4371942"/>
              <a:ext cx="38160" cy="32686"/>
            </a:xfrm>
            <a:custGeom>
              <a:avLst/>
              <a:gdLst/>
              <a:ahLst/>
              <a:cxnLst/>
              <a:rect l="l" t="t" r="r" b="b"/>
              <a:pathLst>
                <a:path w="1192" h="1021" extrusionOk="0">
                  <a:moveTo>
                    <a:pt x="512" y="1"/>
                  </a:moveTo>
                  <a:cubicBezTo>
                    <a:pt x="250" y="1"/>
                    <a:pt x="0" y="203"/>
                    <a:pt x="0" y="509"/>
                  </a:cubicBezTo>
                  <a:cubicBezTo>
                    <a:pt x="0" y="794"/>
                    <a:pt x="227" y="1021"/>
                    <a:pt x="512" y="1021"/>
                  </a:cubicBezTo>
                  <a:cubicBezTo>
                    <a:pt x="965" y="1021"/>
                    <a:pt x="1191" y="473"/>
                    <a:pt x="870" y="152"/>
                  </a:cubicBezTo>
                  <a:cubicBezTo>
                    <a:pt x="765" y="47"/>
                    <a:pt x="637" y="1"/>
                    <a:pt x="5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2549225" flipH="1">
              <a:off x="747549" y="4450984"/>
              <a:ext cx="38128" cy="32686"/>
            </a:xfrm>
            <a:custGeom>
              <a:avLst/>
              <a:gdLst/>
              <a:ahLst/>
              <a:cxnLst/>
              <a:rect l="l" t="t" r="r" b="b"/>
              <a:pathLst>
                <a:path w="1191" h="1021" extrusionOk="0">
                  <a:moveTo>
                    <a:pt x="512" y="1"/>
                  </a:moveTo>
                  <a:cubicBezTo>
                    <a:pt x="250" y="1"/>
                    <a:pt x="0" y="203"/>
                    <a:pt x="0" y="509"/>
                  </a:cubicBezTo>
                  <a:cubicBezTo>
                    <a:pt x="0" y="794"/>
                    <a:pt x="226" y="1021"/>
                    <a:pt x="512" y="1021"/>
                  </a:cubicBezTo>
                  <a:cubicBezTo>
                    <a:pt x="965" y="1021"/>
                    <a:pt x="1191" y="473"/>
                    <a:pt x="869" y="152"/>
                  </a:cubicBezTo>
                  <a:cubicBezTo>
                    <a:pt x="765" y="47"/>
                    <a:pt x="637" y="1"/>
                    <a:pt x="5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2549225" flipH="1">
              <a:off x="833830" y="4530025"/>
              <a:ext cx="38160" cy="32686"/>
            </a:xfrm>
            <a:custGeom>
              <a:avLst/>
              <a:gdLst/>
              <a:ahLst/>
              <a:cxnLst/>
              <a:rect l="l" t="t" r="r" b="b"/>
              <a:pathLst>
                <a:path w="1192" h="1021" extrusionOk="0">
                  <a:moveTo>
                    <a:pt x="512" y="1"/>
                  </a:moveTo>
                  <a:cubicBezTo>
                    <a:pt x="251" y="1"/>
                    <a:pt x="1" y="203"/>
                    <a:pt x="1" y="509"/>
                  </a:cubicBezTo>
                  <a:cubicBezTo>
                    <a:pt x="1" y="794"/>
                    <a:pt x="227" y="1021"/>
                    <a:pt x="513" y="1021"/>
                  </a:cubicBezTo>
                  <a:cubicBezTo>
                    <a:pt x="965" y="1021"/>
                    <a:pt x="1192" y="473"/>
                    <a:pt x="870" y="152"/>
                  </a:cubicBezTo>
                  <a:cubicBezTo>
                    <a:pt x="766" y="47"/>
                    <a:pt x="638" y="1"/>
                    <a:pt x="5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2549225" flipH="1">
              <a:off x="920115" y="4609055"/>
              <a:ext cx="38160" cy="32686"/>
            </a:xfrm>
            <a:custGeom>
              <a:avLst/>
              <a:gdLst/>
              <a:ahLst/>
              <a:cxnLst/>
              <a:rect l="l" t="t" r="r" b="b"/>
              <a:pathLst>
                <a:path w="1192" h="1021" extrusionOk="0">
                  <a:moveTo>
                    <a:pt x="512" y="1"/>
                  </a:moveTo>
                  <a:cubicBezTo>
                    <a:pt x="251" y="1"/>
                    <a:pt x="1" y="203"/>
                    <a:pt x="1" y="509"/>
                  </a:cubicBezTo>
                  <a:cubicBezTo>
                    <a:pt x="1" y="794"/>
                    <a:pt x="227" y="1021"/>
                    <a:pt x="501" y="1021"/>
                  </a:cubicBezTo>
                  <a:cubicBezTo>
                    <a:pt x="965" y="1021"/>
                    <a:pt x="1191" y="473"/>
                    <a:pt x="870" y="152"/>
                  </a:cubicBezTo>
                  <a:cubicBezTo>
                    <a:pt x="766" y="47"/>
                    <a:pt x="638" y="1"/>
                    <a:pt x="5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2549225" flipH="1">
              <a:off x="649189" y="4211114"/>
              <a:ext cx="38160" cy="33038"/>
            </a:xfrm>
            <a:custGeom>
              <a:avLst/>
              <a:gdLst/>
              <a:ahLst/>
              <a:cxnLst/>
              <a:rect l="l" t="t" r="r" b="b"/>
              <a:pathLst>
                <a:path w="1192" h="1032" extrusionOk="0">
                  <a:moveTo>
                    <a:pt x="514" y="0"/>
                  </a:moveTo>
                  <a:cubicBezTo>
                    <a:pt x="252" y="0"/>
                    <a:pt x="1" y="205"/>
                    <a:pt x="1" y="520"/>
                  </a:cubicBezTo>
                  <a:cubicBezTo>
                    <a:pt x="1" y="794"/>
                    <a:pt x="227" y="1032"/>
                    <a:pt x="501" y="1032"/>
                  </a:cubicBezTo>
                  <a:cubicBezTo>
                    <a:pt x="965" y="1032"/>
                    <a:pt x="1191" y="472"/>
                    <a:pt x="870" y="151"/>
                  </a:cubicBezTo>
                  <a:cubicBezTo>
                    <a:pt x="766" y="47"/>
                    <a:pt x="638" y="0"/>
                    <a:pt x="5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2549225" flipH="1">
              <a:off x="735758" y="4290404"/>
              <a:ext cx="38160" cy="33038"/>
            </a:xfrm>
            <a:custGeom>
              <a:avLst/>
              <a:gdLst/>
              <a:ahLst/>
              <a:cxnLst/>
              <a:rect l="l" t="t" r="r" b="b"/>
              <a:pathLst>
                <a:path w="1192" h="1032" extrusionOk="0">
                  <a:moveTo>
                    <a:pt x="513" y="0"/>
                  </a:moveTo>
                  <a:cubicBezTo>
                    <a:pt x="251" y="0"/>
                    <a:pt x="0" y="205"/>
                    <a:pt x="0" y="520"/>
                  </a:cubicBezTo>
                  <a:cubicBezTo>
                    <a:pt x="0" y="794"/>
                    <a:pt x="227" y="1032"/>
                    <a:pt x="512" y="1032"/>
                  </a:cubicBezTo>
                  <a:cubicBezTo>
                    <a:pt x="965" y="1032"/>
                    <a:pt x="1191" y="472"/>
                    <a:pt x="870" y="151"/>
                  </a:cubicBezTo>
                  <a:cubicBezTo>
                    <a:pt x="766" y="47"/>
                    <a:pt x="638" y="0"/>
                    <a:pt x="5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2549225" flipH="1">
              <a:off x="822071" y="4369445"/>
              <a:ext cx="38128" cy="33038"/>
            </a:xfrm>
            <a:custGeom>
              <a:avLst/>
              <a:gdLst/>
              <a:ahLst/>
              <a:cxnLst/>
              <a:rect l="l" t="t" r="r" b="b"/>
              <a:pathLst>
                <a:path w="1191" h="1032" extrusionOk="0">
                  <a:moveTo>
                    <a:pt x="513" y="0"/>
                  </a:moveTo>
                  <a:cubicBezTo>
                    <a:pt x="251" y="0"/>
                    <a:pt x="0" y="205"/>
                    <a:pt x="0" y="520"/>
                  </a:cubicBezTo>
                  <a:cubicBezTo>
                    <a:pt x="0" y="794"/>
                    <a:pt x="226" y="1032"/>
                    <a:pt x="512" y="1032"/>
                  </a:cubicBezTo>
                  <a:cubicBezTo>
                    <a:pt x="965" y="1032"/>
                    <a:pt x="1191" y="472"/>
                    <a:pt x="869" y="151"/>
                  </a:cubicBezTo>
                  <a:cubicBezTo>
                    <a:pt x="766" y="47"/>
                    <a:pt x="638" y="0"/>
                    <a:pt x="5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2549225" flipH="1">
              <a:off x="908352" y="4448486"/>
              <a:ext cx="38160" cy="33038"/>
            </a:xfrm>
            <a:custGeom>
              <a:avLst/>
              <a:gdLst/>
              <a:ahLst/>
              <a:cxnLst/>
              <a:rect l="l" t="t" r="r" b="b"/>
              <a:pathLst>
                <a:path w="1192" h="1032" extrusionOk="0">
                  <a:moveTo>
                    <a:pt x="514" y="0"/>
                  </a:moveTo>
                  <a:cubicBezTo>
                    <a:pt x="252" y="0"/>
                    <a:pt x="1" y="205"/>
                    <a:pt x="1" y="520"/>
                  </a:cubicBezTo>
                  <a:cubicBezTo>
                    <a:pt x="1" y="794"/>
                    <a:pt x="227" y="1032"/>
                    <a:pt x="513" y="1032"/>
                  </a:cubicBezTo>
                  <a:cubicBezTo>
                    <a:pt x="965" y="1032"/>
                    <a:pt x="1192" y="472"/>
                    <a:pt x="870" y="151"/>
                  </a:cubicBezTo>
                  <a:cubicBezTo>
                    <a:pt x="766" y="47"/>
                    <a:pt x="639" y="0"/>
                    <a:pt x="5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2549225" flipH="1">
              <a:off x="994637" y="4527517"/>
              <a:ext cx="38160" cy="33038"/>
            </a:xfrm>
            <a:custGeom>
              <a:avLst/>
              <a:gdLst/>
              <a:ahLst/>
              <a:cxnLst/>
              <a:rect l="l" t="t" r="r" b="b"/>
              <a:pathLst>
                <a:path w="1192" h="1032" extrusionOk="0">
                  <a:moveTo>
                    <a:pt x="514" y="0"/>
                  </a:moveTo>
                  <a:cubicBezTo>
                    <a:pt x="252" y="0"/>
                    <a:pt x="1" y="205"/>
                    <a:pt x="1" y="520"/>
                  </a:cubicBezTo>
                  <a:cubicBezTo>
                    <a:pt x="1" y="794"/>
                    <a:pt x="227" y="1032"/>
                    <a:pt x="501" y="1032"/>
                  </a:cubicBezTo>
                  <a:cubicBezTo>
                    <a:pt x="965" y="1032"/>
                    <a:pt x="1191" y="472"/>
                    <a:pt x="870" y="151"/>
                  </a:cubicBezTo>
                  <a:cubicBezTo>
                    <a:pt x="766" y="47"/>
                    <a:pt x="639" y="0"/>
                    <a:pt x="5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2549225" flipH="1">
              <a:off x="500103" y="4373918"/>
              <a:ext cx="38160" cy="32974"/>
            </a:xfrm>
            <a:custGeom>
              <a:avLst/>
              <a:gdLst/>
              <a:ahLst/>
              <a:cxnLst/>
              <a:rect l="l" t="t" r="r" b="b"/>
              <a:pathLst>
                <a:path w="1192" h="1030" extrusionOk="0">
                  <a:moveTo>
                    <a:pt x="519" y="0"/>
                  </a:moveTo>
                  <a:cubicBezTo>
                    <a:pt x="255" y="0"/>
                    <a:pt x="1" y="209"/>
                    <a:pt x="1" y="518"/>
                  </a:cubicBezTo>
                  <a:cubicBezTo>
                    <a:pt x="1" y="791"/>
                    <a:pt x="227" y="1029"/>
                    <a:pt x="501" y="1029"/>
                  </a:cubicBezTo>
                  <a:cubicBezTo>
                    <a:pt x="965" y="1029"/>
                    <a:pt x="1191" y="470"/>
                    <a:pt x="870" y="148"/>
                  </a:cubicBezTo>
                  <a:cubicBezTo>
                    <a:pt x="767" y="46"/>
                    <a:pt x="642" y="0"/>
                    <a:pt x="5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2549225" flipH="1">
              <a:off x="586671" y="4453208"/>
              <a:ext cx="38160" cy="32974"/>
            </a:xfrm>
            <a:custGeom>
              <a:avLst/>
              <a:gdLst/>
              <a:ahLst/>
              <a:cxnLst/>
              <a:rect l="l" t="t" r="r" b="b"/>
              <a:pathLst>
                <a:path w="1192" h="1030" extrusionOk="0">
                  <a:moveTo>
                    <a:pt x="519" y="0"/>
                  </a:moveTo>
                  <a:cubicBezTo>
                    <a:pt x="255" y="0"/>
                    <a:pt x="0" y="209"/>
                    <a:pt x="0" y="518"/>
                  </a:cubicBezTo>
                  <a:cubicBezTo>
                    <a:pt x="0" y="791"/>
                    <a:pt x="239" y="1029"/>
                    <a:pt x="512" y="1029"/>
                  </a:cubicBezTo>
                  <a:cubicBezTo>
                    <a:pt x="965" y="1029"/>
                    <a:pt x="1191" y="470"/>
                    <a:pt x="870" y="148"/>
                  </a:cubicBezTo>
                  <a:cubicBezTo>
                    <a:pt x="767" y="46"/>
                    <a:pt x="642" y="0"/>
                    <a:pt x="5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2549225" flipH="1">
              <a:off x="672984" y="4532249"/>
              <a:ext cx="38128" cy="32974"/>
            </a:xfrm>
            <a:custGeom>
              <a:avLst/>
              <a:gdLst/>
              <a:ahLst/>
              <a:cxnLst/>
              <a:rect l="l" t="t" r="r" b="b"/>
              <a:pathLst>
                <a:path w="1191" h="1030" extrusionOk="0">
                  <a:moveTo>
                    <a:pt x="518" y="0"/>
                  </a:moveTo>
                  <a:cubicBezTo>
                    <a:pt x="255" y="0"/>
                    <a:pt x="0" y="209"/>
                    <a:pt x="0" y="518"/>
                  </a:cubicBezTo>
                  <a:cubicBezTo>
                    <a:pt x="0" y="791"/>
                    <a:pt x="226" y="1029"/>
                    <a:pt x="512" y="1029"/>
                  </a:cubicBezTo>
                  <a:cubicBezTo>
                    <a:pt x="965" y="1029"/>
                    <a:pt x="1191" y="470"/>
                    <a:pt x="869" y="148"/>
                  </a:cubicBezTo>
                  <a:cubicBezTo>
                    <a:pt x="767" y="46"/>
                    <a:pt x="642" y="0"/>
                    <a:pt x="5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2549225" flipH="1">
              <a:off x="759265" y="4611290"/>
              <a:ext cx="38160" cy="32974"/>
            </a:xfrm>
            <a:custGeom>
              <a:avLst/>
              <a:gdLst/>
              <a:ahLst/>
              <a:cxnLst/>
              <a:rect l="l" t="t" r="r" b="b"/>
              <a:pathLst>
                <a:path w="1192" h="1030" extrusionOk="0">
                  <a:moveTo>
                    <a:pt x="519" y="0"/>
                  </a:moveTo>
                  <a:cubicBezTo>
                    <a:pt x="255" y="0"/>
                    <a:pt x="1" y="209"/>
                    <a:pt x="1" y="518"/>
                  </a:cubicBezTo>
                  <a:cubicBezTo>
                    <a:pt x="1" y="791"/>
                    <a:pt x="227" y="1029"/>
                    <a:pt x="513" y="1029"/>
                  </a:cubicBezTo>
                  <a:cubicBezTo>
                    <a:pt x="965" y="1029"/>
                    <a:pt x="1192" y="470"/>
                    <a:pt x="870" y="148"/>
                  </a:cubicBezTo>
                  <a:cubicBezTo>
                    <a:pt x="768" y="46"/>
                    <a:pt x="642" y="0"/>
                    <a:pt x="5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2549225" flipH="1">
              <a:off x="845550" y="4690321"/>
              <a:ext cx="38160" cy="32974"/>
            </a:xfrm>
            <a:custGeom>
              <a:avLst/>
              <a:gdLst/>
              <a:ahLst/>
              <a:cxnLst/>
              <a:rect l="l" t="t" r="r" b="b"/>
              <a:pathLst>
                <a:path w="1192" h="1030" extrusionOk="0">
                  <a:moveTo>
                    <a:pt x="519" y="0"/>
                  </a:moveTo>
                  <a:cubicBezTo>
                    <a:pt x="255" y="0"/>
                    <a:pt x="1" y="209"/>
                    <a:pt x="1" y="518"/>
                  </a:cubicBezTo>
                  <a:cubicBezTo>
                    <a:pt x="1" y="791"/>
                    <a:pt x="227" y="1029"/>
                    <a:pt x="501" y="1029"/>
                  </a:cubicBezTo>
                  <a:cubicBezTo>
                    <a:pt x="965" y="1029"/>
                    <a:pt x="1191" y="470"/>
                    <a:pt x="870" y="148"/>
                  </a:cubicBezTo>
                  <a:cubicBezTo>
                    <a:pt x="768" y="46"/>
                    <a:pt x="642" y="0"/>
                    <a:pt x="5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flipH="1">
            <a:off x="153544" y="114578"/>
            <a:ext cx="279631" cy="259804"/>
            <a:chOff x="6672" y="3464315"/>
            <a:chExt cx="279631" cy="259804"/>
          </a:xfrm>
        </p:grpSpPr>
        <p:sp>
          <p:nvSpPr>
            <p:cNvPr id="30" name="Google Shape;30;p2"/>
            <p:cNvSpPr/>
            <p:nvPr/>
          </p:nvSpPr>
          <p:spPr>
            <a:xfrm>
              <a:off x="246938" y="3577534"/>
              <a:ext cx="39365" cy="33526"/>
            </a:xfrm>
            <a:custGeom>
              <a:avLst/>
              <a:gdLst/>
              <a:ahLst/>
              <a:cxnLst/>
              <a:rect l="l" t="t" r="r" b="b"/>
              <a:pathLst>
                <a:path w="1227" h="1045" extrusionOk="0">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26982" y="3577534"/>
              <a:ext cx="39012" cy="33526"/>
            </a:xfrm>
            <a:custGeom>
              <a:avLst/>
              <a:gdLst/>
              <a:ahLst/>
              <a:cxnLst/>
              <a:rect l="l" t="t" r="r" b="b"/>
              <a:pathLst>
                <a:path w="1216" h="1045" extrusionOk="0">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672" y="3577374"/>
              <a:ext cx="39365" cy="33687"/>
            </a:xfrm>
            <a:custGeom>
              <a:avLst/>
              <a:gdLst/>
              <a:ahLst/>
              <a:cxnLst/>
              <a:rect l="l" t="t" r="r" b="b"/>
              <a:pathLst>
                <a:path w="1227" h="1050"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46938" y="3464315"/>
              <a:ext cx="39365" cy="33655"/>
            </a:xfrm>
            <a:custGeom>
              <a:avLst/>
              <a:gdLst/>
              <a:ahLst/>
              <a:cxnLst/>
              <a:rect l="l" t="t" r="r" b="b"/>
              <a:pathLst>
                <a:path w="1227" h="1049" extrusionOk="0">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26982" y="3464315"/>
              <a:ext cx="39012" cy="33655"/>
            </a:xfrm>
            <a:custGeom>
              <a:avLst/>
              <a:gdLst/>
              <a:ahLst/>
              <a:cxnLst/>
              <a:rect l="l" t="t" r="r" b="b"/>
              <a:pathLst>
                <a:path w="1216" h="1049" extrusionOk="0">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672" y="3464315"/>
              <a:ext cx="39365" cy="33655"/>
            </a:xfrm>
            <a:custGeom>
              <a:avLst/>
              <a:gdLst/>
              <a:ahLst/>
              <a:cxnLst/>
              <a:rect l="l" t="t" r="r" b="b"/>
              <a:pathLst>
                <a:path w="1227" h="1049"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46938" y="3690721"/>
              <a:ext cx="39365" cy="33398"/>
            </a:xfrm>
            <a:custGeom>
              <a:avLst/>
              <a:gdLst/>
              <a:ahLst/>
              <a:cxnLst/>
              <a:rect l="l" t="t" r="r" b="b"/>
              <a:pathLst>
                <a:path w="1227" h="1041" extrusionOk="0">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26982" y="3690625"/>
              <a:ext cx="39012" cy="33494"/>
            </a:xfrm>
            <a:custGeom>
              <a:avLst/>
              <a:gdLst/>
              <a:ahLst/>
              <a:cxnLst/>
              <a:rect l="l" t="t" r="r" b="b"/>
              <a:pathLst>
                <a:path w="1216" h="1044" extrusionOk="0">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672" y="3690625"/>
              <a:ext cx="39365" cy="33494"/>
            </a:xfrm>
            <a:custGeom>
              <a:avLst/>
              <a:gdLst/>
              <a:ahLst/>
              <a:cxnLst/>
              <a:rect l="l" t="t" r="r" b="b"/>
              <a:pathLst>
                <a:path w="1227" h="1044" extrusionOk="0">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785798" y="4625472"/>
            <a:ext cx="156808" cy="329221"/>
            <a:chOff x="1567241" y="4124224"/>
            <a:chExt cx="213025" cy="447250"/>
          </a:xfrm>
        </p:grpSpPr>
        <p:sp>
          <p:nvSpPr>
            <p:cNvPr id="40" name="Google Shape;40;p2"/>
            <p:cNvSpPr/>
            <p:nvPr/>
          </p:nvSpPr>
          <p:spPr>
            <a:xfrm rot="2700000">
              <a:off x="1598508" y="4389576"/>
              <a:ext cx="150491" cy="150773"/>
            </a:xfrm>
            <a:custGeom>
              <a:avLst/>
              <a:gdLst/>
              <a:ahLst/>
              <a:cxnLst/>
              <a:rect l="l" t="t" r="r" b="b"/>
              <a:pathLst>
                <a:path w="5954" h="5966"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700000">
              <a:off x="1598508" y="4155351"/>
              <a:ext cx="150491" cy="150773"/>
            </a:xfrm>
            <a:custGeom>
              <a:avLst/>
              <a:gdLst/>
              <a:ahLst/>
              <a:cxnLst/>
              <a:rect l="l" t="t" r="r" b="b"/>
              <a:pathLst>
                <a:path w="5954" h="5966"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42;p2"/>
          <p:cNvSpPr/>
          <p:nvPr/>
        </p:nvSpPr>
        <p:spPr>
          <a:xfrm flipH="1">
            <a:off x="8870241" y="1977238"/>
            <a:ext cx="134279" cy="134531"/>
          </a:xfrm>
          <a:custGeom>
            <a:avLst/>
            <a:gdLst/>
            <a:ahLst/>
            <a:cxnLst/>
            <a:rect l="l" t="t" r="r" b="b"/>
            <a:pathLst>
              <a:path w="5883" h="5894" extrusionOk="0">
                <a:moveTo>
                  <a:pt x="1" y="0"/>
                </a:moveTo>
                <a:lnTo>
                  <a:pt x="1" y="5894"/>
                </a:lnTo>
                <a:lnTo>
                  <a:pt x="5882" y="5894"/>
                </a:lnTo>
                <a:lnTo>
                  <a:pt x="58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43;p2"/>
          <p:cNvGrpSpPr/>
          <p:nvPr/>
        </p:nvGrpSpPr>
        <p:grpSpPr>
          <a:xfrm flipH="1">
            <a:off x="8869411" y="2607575"/>
            <a:ext cx="135900" cy="390284"/>
            <a:chOff x="179009" y="2072968"/>
            <a:chExt cx="190870" cy="548151"/>
          </a:xfrm>
        </p:grpSpPr>
        <p:sp>
          <p:nvSpPr>
            <p:cNvPr id="44" name="Google Shape;44;p2"/>
            <p:cNvSpPr/>
            <p:nvPr/>
          </p:nvSpPr>
          <p:spPr>
            <a:xfrm>
              <a:off x="179009" y="2072968"/>
              <a:ext cx="190870" cy="190870"/>
            </a:xfrm>
            <a:custGeom>
              <a:avLst/>
              <a:gdLst/>
              <a:ahLst/>
              <a:cxnLst/>
              <a:rect l="l" t="t" r="r" b="b"/>
              <a:pathLst>
                <a:path w="5954" h="5954"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79009" y="2429864"/>
              <a:ext cx="190870" cy="191255"/>
            </a:xfrm>
            <a:custGeom>
              <a:avLst/>
              <a:gdLst/>
              <a:ahLst/>
              <a:cxnLst/>
              <a:rect l="l" t="t" r="r" b="b"/>
              <a:pathLst>
                <a:path w="5954" h="5966"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p:nvPr/>
        </p:nvSpPr>
        <p:spPr>
          <a:xfrm rot="5400000" flipH="1">
            <a:off x="143520" y="3786033"/>
            <a:ext cx="299680" cy="300226"/>
          </a:xfrm>
          <a:custGeom>
            <a:avLst/>
            <a:gdLst/>
            <a:ahLst/>
            <a:cxnLst/>
            <a:rect l="l" t="t" r="r" b="b"/>
            <a:pathLst>
              <a:path w="5883" h="5894" extrusionOk="0">
                <a:moveTo>
                  <a:pt x="1" y="0"/>
                </a:moveTo>
                <a:lnTo>
                  <a:pt x="1" y="5894"/>
                </a:lnTo>
                <a:lnTo>
                  <a:pt x="5882" y="5894"/>
                </a:lnTo>
                <a:lnTo>
                  <a:pt x="5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2"/>
          <p:cNvGrpSpPr/>
          <p:nvPr/>
        </p:nvGrpSpPr>
        <p:grpSpPr>
          <a:xfrm flipH="1">
            <a:off x="154042" y="2195508"/>
            <a:ext cx="135900" cy="390284"/>
            <a:chOff x="179009" y="2072968"/>
            <a:chExt cx="190870" cy="548151"/>
          </a:xfrm>
        </p:grpSpPr>
        <p:sp>
          <p:nvSpPr>
            <p:cNvPr id="48" name="Google Shape;48;p2"/>
            <p:cNvSpPr/>
            <p:nvPr/>
          </p:nvSpPr>
          <p:spPr>
            <a:xfrm>
              <a:off x="179009" y="2072968"/>
              <a:ext cx="190870" cy="190870"/>
            </a:xfrm>
            <a:custGeom>
              <a:avLst/>
              <a:gdLst/>
              <a:ahLst/>
              <a:cxnLst/>
              <a:rect l="l" t="t" r="r" b="b"/>
              <a:pathLst>
                <a:path w="5954" h="5954"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79009" y="2429864"/>
              <a:ext cx="190870" cy="191255"/>
            </a:xfrm>
            <a:custGeom>
              <a:avLst/>
              <a:gdLst/>
              <a:ahLst/>
              <a:cxnLst/>
              <a:rect l="l" t="t" r="r" b="b"/>
              <a:pathLst>
                <a:path w="5954" h="5966"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rot="-5400000">
            <a:off x="8626967" y="56406"/>
            <a:ext cx="137396" cy="393815"/>
            <a:chOff x="8846561" y="2782361"/>
            <a:chExt cx="154517" cy="442886"/>
          </a:xfrm>
        </p:grpSpPr>
        <p:sp>
          <p:nvSpPr>
            <p:cNvPr id="51" name="Google Shape;51;p2"/>
            <p:cNvSpPr/>
            <p:nvPr/>
          </p:nvSpPr>
          <p:spPr>
            <a:xfrm>
              <a:off x="8846561" y="2782361"/>
              <a:ext cx="154517" cy="154132"/>
            </a:xfrm>
            <a:custGeom>
              <a:avLst/>
              <a:gdLst/>
              <a:ahLst/>
              <a:cxnLst/>
              <a:rect l="l" t="t" r="r" b="b"/>
              <a:pathLst>
                <a:path w="4823" h="4811" extrusionOk="0">
                  <a:moveTo>
                    <a:pt x="762" y="1"/>
                  </a:moveTo>
                  <a:lnTo>
                    <a:pt x="0" y="763"/>
                  </a:lnTo>
                  <a:lnTo>
                    <a:pt x="1643" y="2406"/>
                  </a:lnTo>
                  <a:lnTo>
                    <a:pt x="0" y="4049"/>
                  </a:lnTo>
                  <a:lnTo>
                    <a:pt x="762" y="4811"/>
                  </a:lnTo>
                  <a:lnTo>
                    <a:pt x="2417" y="3168"/>
                  </a:lnTo>
                  <a:lnTo>
                    <a:pt x="4060" y="4811"/>
                  </a:lnTo>
                  <a:lnTo>
                    <a:pt x="4822" y="4049"/>
                  </a:lnTo>
                  <a:lnTo>
                    <a:pt x="3179" y="2406"/>
                  </a:lnTo>
                  <a:lnTo>
                    <a:pt x="4822" y="763"/>
                  </a:lnTo>
                  <a:lnTo>
                    <a:pt x="4060" y="1"/>
                  </a:lnTo>
                  <a:lnTo>
                    <a:pt x="2417" y="1644"/>
                  </a:lnTo>
                  <a:lnTo>
                    <a:pt x="7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846561" y="3070730"/>
              <a:ext cx="154517" cy="154517"/>
            </a:xfrm>
            <a:custGeom>
              <a:avLst/>
              <a:gdLst/>
              <a:ahLst/>
              <a:cxnLst/>
              <a:rect l="l" t="t" r="r" b="b"/>
              <a:pathLst>
                <a:path w="4823" h="4823" extrusionOk="0">
                  <a:moveTo>
                    <a:pt x="762" y="1"/>
                  </a:moveTo>
                  <a:lnTo>
                    <a:pt x="0" y="763"/>
                  </a:lnTo>
                  <a:lnTo>
                    <a:pt x="1643" y="2406"/>
                  </a:lnTo>
                  <a:lnTo>
                    <a:pt x="0" y="4061"/>
                  </a:lnTo>
                  <a:lnTo>
                    <a:pt x="762" y="4823"/>
                  </a:lnTo>
                  <a:lnTo>
                    <a:pt x="2417" y="3180"/>
                  </a:lnTo>
                  <a:lnTo>
                    <a:pt x="4060" y="4823"/>
                  </a:lnTo>
                  <a:lnTo>
                    <a:pt x="4822" y="4061"/>
                  </a:lnTo>
                  <a:lnTo>
                    <a:pt x="3179" y="2406"/>
                  </a:lnTo>
                  <a:lnTo>
                    <a:pt x="4822" y="763"/>
                  </a:lnTo>
                  <a:lnTo>
                    <a:pt x="4060" y="1"/>
                  </a:lnTo>
                  <a:lnTo>
                    <a:pt x="2417" y="1644"/>
                  </a:lnTo>
                  <a:lnTo>
                    <a:pt x="7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2"/>
          <p:cNvGrpSpPr/>
          <p:nvPr/>
        </p:nvGrpSpPr>
        <p:grpSpPr>
          <a:xfrm>
            <a:off x="8822996" y="1251181"/>
            <a:ext cx="161109" cy="262684"/>
            <a:chOff x="8814523" y="4301099"/>
            <a:chExt cx="181204" cy="295450"/>
          </a:xfrm>
        </p:grpSpPr>
        <p:sp>
          <p:nvSpPr>
            <p:cNvPr id="54" name="Google Shape;54;p2"/>
            <p:cNvSpPr/>
            <p:nvPr/>
          </p:nvSpPr>
          <p:spPr>
            <a:xfrm>
              <a:off x="8814523" y="4429633"/>
              <a:ext cx="44660" cy="37996"/>
            </a:xfrm>
            <a:custGeom>
              <a:avLst/>
              <a:gdLst/>
              <a:ahLst/>
              <a:cxnLst/>
              <a:rect l="l" t="t" r="r" b="b"/>
              <a:pathLst>
                <a:path w="1394" h="1186"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951067" y="4429633"/>
              <a:ext cx="44660" cy="37996"/>
            </a:xfrm>
            <a:custGeom>
              <a:avLst/>
              <a:gdLst/>
              <a:ahLst/>
              <a:cxnLst/>
              <a:rect l="l" t="t" r="r" b="b"/>
              <a:pathLst>
                <a:path w="1394" h="1186"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8814523" y="4301099"/>
              <a:ext cx="44660" cy="37964"/>
            </a:xfrm>
            <a:custGeom>
              <a:avLst/>
              <a:gdLst/>
              <a:ahLst/>
              <a:cxnLst/>
              <a:rect l="l" t="t" r="r" b="b"/>
              <a:pathLst>
                <a:path w="1394" h="1185"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8951067" y="4301099"/>
              <a:ext cx="44660" cy="37964"/>
            </a:xfrm>
            <a:custGeom>
              <a:avLst/>
              <a:gdLst/>
              <a:ahLst/>
              <a:cxnLst/>
              <a:rect l="l" t="t" r="r" b="b"/>
              <a:pathLst>
                <a:path w="1394" h="1185"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8814523" y="4558328"/>
              <a:ext cx="44660" cy="38221"/>
            </a:xfrm>
            <a:custGeom>
              <a:avLst/>
              <a:gdLst/>
              <a:ahLst/>
              <a:cxnLst/>
              <a:rect l="l" t="t" r="r" b="b"/>
              <a:pathLst>
                <a:path w="1394" h="1193"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8951067" y="4558328"/>
              <a:ext cx="44660" cy="38221"/>
            </a:xfrm>
            <a:custGeom>
              <a:avLst/>
              <a:gdLst/>
              <a:ahLst/>
              <a:cxnLst/>
              <a:rect l="l" t="t" r="r" b="b"/>
              <a:pathLst>
                <a:path w="1394" h="1193"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2"/>
          <p:cNvSpPr/>
          <p:nvPr/>
        </p:nvSpPr>
        <p:spPr>
          <a:xfrm rot="5400000">
            <a:off x="8564093" y="3768811"/>
            <a:ext cx="600135" cy="81778"/>
          </a:xfrm>
          <a:custGeom>
            <a:avLst/>
            <a:gdLst/>
            <a:ahLst/>
            <a:cxnLst/>
            <a:rect l="l" t="t" r="r" b="b"/>
            <a:pathLst>
              <a:path w="18706" h="2549" extrusionOk="0">
                <a:moveTo>
                  <a:pt x="1917" y="1"/>
                </a:moveTo>
                <a:lnTo>
                  <a:pt x="1" y="1941"/>
                </a:lnTo>
                <a:lnTo>
                  <a:pt x="334" y="2275"/>
                </a:lnTo>
                <a:lnTo>
                  <a:pt x="1917" y="667"/>
                </a:lnTo>
                <a:lnTo>
                  <a:pt x="3775" y="2548"/>
                </a:lnTo>
                <a:lnTo>
                  <a:pt x="5644" y="667"/>
                </a:lnTo>
                <a:lnTo>
                  <a:pt x="7502" y="2548"/>
                </a:lnTo>
                <a:lnTo>
                  <a:pt x="9359" y="667"/>
                </a:lnTo>
                <a:lnTo>
                  <a:pt x="11216" y="2548"/>
                </a:lnTo>
                <a:lnTo>
                  <a:pt x="13074" y="667"/>
                </a:lnTo>
                <a:lnTo>
                  <a:pt x="14931" y="2548"/>
                </a:lnTo>
                <a:lnTo>
                  <a:pt x="16788" y="667"/>
                </a:lnTo>
                <a:lnTo>
                  <a:pt x="18372" y="2275"/>
                </a:lnTo>
                <a:lnTo>
                  <a:pt x="18705" y="1941"/>
                </a:lnTo>
                <a:lnTo>
                  <a:pt x="16788" y="1"/>
                </a:lnTo>
                <a:lnTo>
                  <a:pt x="14931" y="1882"/>
                </a:lnTo>
                <a:lnTo>
                  <a:pt x="13074" y="1"/>
                </a:lnTo>
                <a:lnTo>
                  <a:pt x="11216" y="1882"/>
                </a:lnTo>
                <a:lnTo>
                  <a:pt x="9359" y="1"/>
                </a:lnTo>
                <a:lnTo>
                  <a:pt x="7502" y="1882"/>
                </a:lnTo>
                <a:lnTo>
                  <a:pt x="5644" y="1"/>
                </a:lnTo>
                <a:lnTo>
                  <a:pt x="3775" y="1882"/>
                </a:lnTo>
                <a:lnTo>
                  <a:pt x="19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2464182">
            <a:off x="1630557" y="4832234"/>
            <a:ext cx="150487" cy="150487"/>
          </a:xfrm>
          <a:custGeom>
            <a:avLst/>
            <a:gdLst/>
            <a:ahLst/>
            <a:cxnLst/>
            <a:rect l="l" t="t" r="r" b="b"/>
            <a:pathLst>
              <a:path w="5954" h="5954"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647914" y="4733984"/>
            <a:ext cx="150487" cy="150791"/>
          </a:xfrm>
          <a:custGeom>
            <a:avLst/>
            <a:gdLst/>
            <a:ahLst/>
            <a:cxnLst/>
            <a:rect l="l" t="t" r="r" b="b"/>
            <a:pathLst>
              <a:path w="5954" h="5966"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248404" y="124738"/>
            <a:ext cx="150474" cy="150474"/>
          </a:xfrm>
          <a:custGeom>
            <a:avLst/>
            <a:gdLst/>
            <a:ahLst/>
            <a:cxnLst/>
            <a:rect l="l" t="t" r="r" b="b"/>
            <a:pathLst>
              <a:path w="6395" h="6395" extrusionOk="0">
                <a:moveTo>
                  <a:pt x="2596" y="1"/>
                </a:moveTo>
                <a:lnTo>
                  <a:pt x="2596" y="2596"/>
                </a:lnTo>
                <a:lnTo>
                  <a:pt x="1" y="2596"/>
                </a:lnTo>
                <a:lnTo>
                  <a:pt x="1" y="3799"/>
                </a:lnTo>
                <a:lnTo>
                  <a:pt x="2596" y="3799"/>
                </a:lnTo>
                <a:lnTo>
                  <a:pt x="2596" y="6394"/>
                </a:lnTo>
                <a:lnTo>
                  <a:pt x="3799" y="6394"/>
                </a:lnTo>
                <a:lnTo>
                  <a:pt x="3799" y="3799"/>
                </a:lnTo>
                <a:lnTo>
                  <a:pt x="6394" y="3799"/>
                </a:lnTo>
                <a:lnTo>
                  <a:pt x="6394" y="2596"/>
                </a:lnTo>
                <a:lnTo>
                  <a:pt x="3799" y="2596"/>
                </a:lnTo>
                <a:lnTo>
                  <a:pt x="37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5400000">
            <a:off x="5155419" y="4630761"/>
            <a:ext cx="357249" cy="357249"/>
          </a:xfrm>
          <a:custGeom>
            <a:avLst/>
            <a:gdLst/>
            <a:ahLst/>
            <a:cxnLst/>
            <a:rect l="l" t="t" r="r" b="b"/>
            <a:pathLst>
              <a:path w="2596" h="2596" extrusionOk="0">
                <a:moveTo>
                  <a:pt x="0" y="0"/>
                </a:moveTo>
                <a:lnTo>
                  <a:pt x="0" y="2596"/>
                </a:lnTo>
                <a:lnTo>
                  <a:pt x="2596" y="2596"/>
                </a:lnTo>
                <a:lnTo>
                  <a:pt x="25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5400129">
            <a:off x="8118521" y="4617124"/>
            <a:ext cx="345748" cy="345729"/>
          </a:xfrm>
          <a:custGeom>
            <a:avLst/>
            <a:gdLst/>
            <a:ahLst/>
            <a:cxnLst/>
            <a:rect l="l" t="t" r="r" b="b"/>
            <a:pathLst>
              <a:path w="2596" h="2596" extrusionOk="0">
                <a:moveTo>
                  <a:pt x="0" y="0"/>
                </a:moveTo>
                <a:lnTo>
                  <a:pt x="0" y="2596"/>
                </a:lnTo>
                <a:lnTo>
                  <a:pt x="2596" y="2596"/>
                </a:lnTo>
                <a:lnTo>
                  <a:pt x="25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10800000">
            <a:off x="1289121" y="4829079"/>
            <a:ext cx="156805" cy="156805"/>
          </a:xfrm>
          <a:custGeom>
            <a:avLst/>
            <a:gdLst/>
            <a:ahLst/>
            <a:cxnLst/>
            <a:rect l="l" t="t" r="r" b="b"/>
            <a:pathLst>
              <a:path w="2596" h="2596" extrusionOk="0">
                <a:moveTo>
                  <a:pt x="0" y="0"/>
                </a:moveTo>
                <a:lnTo>
                  <a:pt x="0" y="2596"/>
                </a:lnTo>
                <a:lnTo>
                  <a:pt x="2596" y="2596"/>
                </a:lnTo>
                <a:lnTo>
                  <a:pt x="25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151">
            <a:off x="5078186" y="186787"/>
            <a:ext cx="296372" cy="296366"/>
          </a:xfrm>
          <a:custGeom>
            <a:avLst/>
            <a:gdLst/>
            <a:ahLst/>
            <a:cxnLst/>
            <a:rect l="l" t="t" r="r" b="b"/>
            <a:pathLst>
              <a:path w="2596" h="2596" extrusionOk="0">
                <a:moveTo>
                  <a:pt x="0" y="0"/>
                </a:moveTo>
                <a:lnTo>
                  <a:pt x="0" y="2596"/>
                </a:lnTo>
                <a:lnTo>
                  <a:pt x="2596" y="2596"/>
                </a:lnTo>
                <a:lnTo>
                  <a:pt x="25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014155" y="4774277"/>
            <a:ext cx="171524" cy="171524"/>
          </a:xfrm>
          <a:custGeom>
            <a:avLst/>
            <a:gdLst/>
            <a:ahLst/>
            <a:cxnLst/>
            <a:rect l="l" t="t" r="r" b="b"/>
            <a:pathLst>
              <a:path w="2596" h="2596" extrusionOk="0">
                <a:moveTo>
                  <a:pt x="0" y="0"/>
                </a:moveTo>
                <a:lnTo>
                  <a:pt x="0" y="2596"/>
                </a:lnTo>
                <a:lnTo>
                  <a:pt x="2596" y="2596"/>
                </a:lnTo>
                <a:lnTo>
                  <a:pt x="25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409415" y="137073"/>
            <a:ext cx="150487" cy="150458"/>
          </a:xfrm>
          <a:custGeom>
            <a:avLst/>
            <a:gdLst/>
            <a:ahLst/>
            <a:cxnLst/>
            <a:rect l="l" t="t" r="r" b="b"/>
            <a:pathLst>
              <a:path w="5954" h="5954"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678341" y="124737"/>
            <a:ext cx="150472" cy="150472"/>
          </a:xfrm>
          <a:custGeom>
            <a:avLst/>
            <a:gdLst/>
            <a:ahLst/>
            <a:cxnLst/>
            <a:rect l="l" t="t" r="r" b="b"/>
            <a:pathLst>
              <a:path w="5954" h="5954"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898000" y="187264"/>
            <a:ext cx="600182" cy="81785"/>
          </a:xfrm>
          <a:custGeom>
            <a:avLst/>
            <a:gdLst/>
            <a:ahLst/>
            <a:cxnLst/>
            <a:rect l="l" t="t" r="r" b="b"/>
            <a:pathLst>
              <a:path w="18706" h="2549" extrusionOk="0">
                <a:moveTo>
                  <a:pt x="1917" y="1"/>
                </a:moveTo>
                <a:lnTo>
                  <a:pt x="1" y="1941"/>
                </a:lnTo>
                <a:lnTo>
                  <a:pt x="334" y="2275"/>
                </a:lnTo>
                <a:lnTo>
                  <a:pt x="1917" y="667"/>
                </a:lnTo>
                <a:lnTo>
                  <a:pt x="3775" y="2548"/>
                </a:lnTo>
                <a:lnTo>
                  <a:pt x="5644" y="667"/>
                </a:lnTo>
                <a:lnTo>
                  <a:pt x="7502" y="2548"/>
                </a:lnTo>
                <a:lnTo>
                  <a:pt x="9359" y="667"/>
                </a:lnTo>
                <a:lnTo>
                  <a:pt x="11216" y="2548"/>
                </a:lnTo>
                <a:lnTo>
                  <a:pt x="13074" y="667"/>
                </a:lnTo>
                <a:lnTo>
                  <a:pt x="14931" y="2548"/>
                </a:lnTo>
                <a:lnTo>
                  <a:pt x="16788" y="667"/>
                </a:lnTo>
                <a:lnTo>
                  <a:pt x="18372" y="2275"/>
                </a:lnTo>
                <a:lnTo>
                  <a:pt x="18705" y="1941"/>
                </a:lnTo>
                <a:lnTo>
                  <a:pt x="16788" y="1"/>
                </a:lnTo>
                <a:lnTo>
                  <a:pt x="14931" y="1882"/>
                </a:lnTo>
                <a:lnTo>
                  <a:pt x="13074" y="1"/>
                </a:lnTo>
                <a:lnTo>
                  <a:pt x="11216" y="1882"/>
                </a:lnTo>
                <a:lnTo>
                  <a:pt x="9359" y="1"/>
                </a:lnTo>
                <a:lnTo>
                  <a:pt x="7502" y="1882"/>
                </a:lnTo>
                <a:lnTo>
                  <a:pt x="5644" y="1"/>
                </a:lnTo>
                <a:lnTo>
                  <a:pt x="3775" y="1882"/>
                </a:lnTo>
                <a:lnTo>
                  <a:pt x="19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6881446" y="203582"/>
            <a:ext cx="600135" cy="81778"/>
          </a:xfrm>
          <a:custGeom>
            <a:avLst/>
            <a:gdLst/>
            <a:ahLst/>
            <a:cxnLst/>
            <a:rect l="l" t="t" r="r" b="b"/>
            <a:pathLst>
              <a:path w="18706" h="2549" extrusionOk="0">
                <a:moveTo>
                  <a:pt x="1917" y="1"/>
                </a:moveTo>
                <a:lnTo>
                  <a:pt x="1" y="1941"/>
                </a:lnTo>
                <a:lnTo>
                  <a:pt x="334" y="2275"/>
                </a:lnTo>
                <a:lnTo>
                  <a:pt x="1917" y="667"/>
                </a:lnTo>
                <a:lnTo>
                  <a:pt x="3775" y="2548"/>
                </a:lnTo>
                <a:lnTo>
                  <a:pt x="5644" y="667"/>
                </a:lnTo>
                <a:lnTo>
                  <a:pt x="7502" y="2548"/>
                </a:lnTo>
                <a:lnTo>
                  <a:pt x="9359" y="667"/>
                </a:lnTo>
                <a:lnTo>
                  <a:pt x="11216" y="2548"/>
                </a:lnTo>
                <a:lnTo>
                  <a:pt x="13074" y="667"/>
                </a:lnTo>
                <a:lnTo>
                  <a:pt x="14931" y="2548"/>
                </a:lnTo>
                <a:lnTo>
                  <a:pt x="16788" y="667"/>
                </a:lnTo>
                <a:lnTo>
                  <a:pt x="18372" y="2275"/>
                </a:lnTo>
                <a:lnTo>
                  <a:pt x="18705" y="1941"/>
                </a:lnTo>
                <a:lnTo>
                  <a:pt x="16788" y="1"/>
                </a:lnTo>
                <a:lnTo>
                  <a:pt x="14931" y="1882"/>
                </a:lnTo>
                <a:lnTo>
                  <a:pt x="13074" y="1"/>
                </a:lnTo>
                <a:lnTo>
                  <a:pt x="11216" y="1882"/>
                </a:lnTo>
                <a:lnTo>
                  <a:pt x="9359" y="1"/>
                </a:lnTo>
                <a:lnTo>
                  <a:pt x="7502" y="1882"/>
                </a:lnTo>
                <a:lnTo>
                  <a:pt x="5644" y="1"/>
                </a:lnTo>
                <a:lnTo>
                  <a:pt x="3775" y="1882"/>
                </a:lnTo>
                <a:lnTo>
                  <a:pt x="19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887176" y="212389"/>
            <a:ext cx="600135" cy="81778"/>
          </a:xfrm>
          <a:custGeom>
            <a:avLst/>
            <a:gdLst/>
            <a:ahLst/>
            <a:cxnLst/>
            <a:rect l="l" t="t" r="r" b="b"/>
            <a:pathLst>
              <a:path w="18706" h="2549" extrusionOk="0">
                <a:moveTo>
                  <a:pt x="1917" y="1"/>
                </a:moveTo>
                <a:lnTo>
                  <a:pt x="1" y="1941"/>
                </a:lnTo>
                <a:lnTo>
                  <a:pt x="334" y="2275"/>
                </a:lnTo>
                <a:lnTo>
                  <a:pt x="1917" y="667"/>
                </a:lnTo>
                <a:lnTo>
                  <a:pt x="3775" y="2548"/>
                </a:lnTo>
                <a:lnTo>
                  <a:pt x="5644" y="667"/>
                </a:lnTo>
                <a:lnTo>
                  <a:pt x="7502" y="2548"/>
                </a:lnTo>
                <a:lnTo>
                  <a:pt x="9359" y="667"/>
                </a:lnTo>
                <a:lnTo>
                  <a:pt x="11216" y="2548"/>
                </a:lnTo>
                <a:lnTo>
                  <a:pt x="13074" y="667"/>
                </a:lnTo>
                <a:lnTo>
                  <a:pt x="14931" y="2548"/>
                </a:lnTo>
                <a:lnTo>
                  <a:pt x="16788" y="667"/>
                </a:lnTo>
                <a:lnTo>
                  <a:pt x="18372" y="2275"/>
                </a:lnTo>
                <a:lnTo>
                  <a:pt x="18705" y="1941"/>
                </a:lnTo>
                <a:lnTo>
                  <a:pt x="16788" y="1"/>
                </a:lnTo>
                <a:lnTo>
                  <a:pt x="14931" y="1882"/>
                </a:lnTo>
                <a:lnTo>
                  <a:pt x="13074" y="1"/>
                </a:lnTo>
                <a:lnTo>
                  <a:pt x="11216" y="1882"/>
                </a:lnTo>
                <a:lnTo>
                  <a:pt x="9359" y="1"/>
                </a:lnTo>
                <a:lnTo>
                  <a:pt x="7502" y="1882"/>
                </a:lnTo>
                <a:lnTo>
                  <a:pt x="5644" y="1"/>
                </a:lnTo>
                <a:lnTo>
                  <a:pt x="3775" y="1882"/>
                </a:lnTo>
                <a:lnTo>
                  <a:pt x="19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74;p2"/>
          <p:cNvGrpSpPr/>
          <p:nvPr/>
        </p:nvGrpSpPr>
        <p:grpSpPr>
          <a:xfrm rot="-5376033">
            <a:off x="7409190" y="4769803"/>
            <a:ext cx="161149" cy="262750"/>
            <a:chOff x="8814523" y="4301099"/>
            <a:chExt cx="181204" cy="295450"/>
          </a:xfrm>
        </p:grpSpPr>
        <p:sp>
          <p:nvSpPr>
            <p:cNvPr id="75" name="Google Shape;75;p2"/>
            <p:cNvSpPr/>
            <p:nvPr/>
          </p:nvSpPr>
          <p:spPr>
            <a:xfrm>
              <a:off x="8814523" y="4429633"/>
              <a:ext cx="44660" cy="37996"/>
            </a:xfrm>
            <a:custGeom>
              <a:avLst/>
              <a:gdLst/>
              <a:ahLst/>
              <a:cxnLst/>
              <a:rect l="l" t="t" r="r" b="b"/>
              <a:pathLst>
                <a:path w="1394" h="1186"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8951067" y="4429633"/>
              <a:ext cx="44660" cy="37996"/>
            </a:xfrm>
            <a:custGeom>
              <a:avLst/>
              <a:gdLst/>
              <a:ahLst/>
              <a:cxnLst/>
              <a:rect l="l" t="t" r="r" b="b"/>
              <a:pathLst>
                <a:path w="1394" h="1186"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8814523" y="4301099"/>
              <a:ext cx="44660" cy="37964"/>
            </a:xfrm>
            <a:custGeom>
              <a:avLst/>
              <a:gdLst/>
              <a:ahLst/>
              <a:cxnLst/>
              <a:rect l="l" t="t" r="r" b="b"/>
              <a:pathLst>
                <a:path w="1394" h="1185"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8951067" y="4301099"/>
              <a:ext cx="44660" cy="37964"/>
            </a:xfrm>
            <a:custGeom>
              <a:avLst/>
              <a:gdLst/>
              <a:ahLst/>
              <a:cxnLst/>
              <a:rect l="l" t="t" r="r" b="b"/>
              <a:pathLst>
                <a:path w="1394" h="1185"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8814523" y="4558328"/>
              <a:ext cx="44660" cy="38221"/>
            </a:xfrm>
            <a:custGeom>
              <a:avLst/>
              <a:gdLst/>
              <a:ahLst/>
              <a:cxnLst/>
              <a:rect l="l" t="t" r="r" b="b"/>
              <a:pathLst>
                <a:path w="1394" h="1193"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8951067" y="4558328"/>
              <a:ext cx="44660" cy="38221"/>
            </a:xfrm>
            <a:custGeom>
              <a:avLst/>
              <a:gdLst/>
              <a:ahLst/>
              <a:cxnLst/>
              <a:rect l="l" t="t" r="r" b="b"/>
              <a:pathLst>
                <a:path w="1394" h="1193"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rot="2879975">
            <a:off x="21018" y="2996397"/>
            <a:ext cx="544938" cy="529260"/>
            <a:chOff x="493977" y="4202564"/>
            <a:chExt cx="544967" cy="529288"/>
          </a:xfrm>
        </p:grpSpPr>
        <p:sp>
          <p:nvSpPr>
            <p:cNvPr id="82" name="Google Shape;82;p2"/>
            <p:cNvSpPr/>
            <p:nvPr/>
          </p:nvSpPr>
          <p:spPr>
            <a:xfrm rot="2549225" flipH="1">
              <a:off x="574668" y="4292653"/>
              <a:ext cx="38160" cy="32686"/>
            </a:xfrm>
            <a:custGeom>
              <a:avLst/>
              <a:gdLst/>
              <a:ahLst/>
              <a:cxnLst/>
              <a:rect l="l" t="t" r="r" b="b"/>
              <a:pathLst>
                <a:path w="1192" h="1021" extrusionOk="0">
                  <a:moveTo>
                    <a:pt x="512" y="1"/>
                  </a:moveTo>
                  <a:cubicBezTo>
                    <a:pt x="251" y="1"/>
                    <a:pt x="1" y="203"/>
                    <a:pt x="1" y="509"/>
                  </a:cubicBezTo>
                  <a:cubicBezTo>
                    <a:pt x="1" y="794"/>
                    <a:pt x="227" y="1021"/>
                    <a:pt x="501" y="1021"/>
                  </a:cubicBezTo>
                  <a:cubicBezTo>
                    <a:pt x="965" y="1021"/>
                    <a:pt x="1191" y="473"/>
                    <a:pt x="870" y="152"/>
                  </a:cubicBezTo>
                  <a:cubicBezTo>
                    <a:pt x="765" y="47"/>
                    <a:pt x="637" y="1"/>
                    <a:pt x="5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2549225" flipH="1">
              <a:off x="661236" y="4371942"/>
              <a:ext cx="38160" cy="32686"/>
            </a:xfrm>
            <a:custGeom>
              <a:avLst/>
              <a:gdLst/>
              <a:ahLst/>
              <a:cxnLst/>
              <a:rect l="l" t="t" r="r" b="b"/>
              <a:pathLst>
                <a:path w="1192" h="1021" extrusionOk="0">
                  <a:moveTo>
                    <a:pt x="512" y="1"/>
                  </a:moveTo>
                  <a:cubicBezTo>
                    <a:pt x="250" y="1"/>
                    <a:pt x="0" y="203"/>
                    <a:pt x="0" y="509"/>
                  </a:cubicBezTo>
                  <a:cubicBezTo>
                    <a:pt x="0" y="794"/>
                    <a:pt x="227" y="1021"/>
                    <a:pt x="512" y="1021"/>
                  </a:cubicBezTo>
                  <a:cubicBezTo>
                    <a:pt x="965" y="1021"/>
                    <a:pt x="1191" y="473"/>
                    <a:pt x="870" y="152"/>
                  </a:cubicBezTo>
                  <a:cubicBezTo>
                    <a:pt x="765" y="47"/>
                    <a:pt x="637" y="1"/>
                    <a:pt x="5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rot="2549225" flipH="1">
              <a:off x="747549" y="4450984"/>
              <a:ext cx="38128" cy="32686"/>
            </a:xfrm>
            <a:custGeom>
              <a:avLst/>
              <a:gdLst/>
              <a:ahLst/>
              <a:cxnLst/>
              <a:rect l="l" t="t" r="r" b="b"/>
              <a:pathLst>
                <a:path w="1191" h="1021" extrusionOk="0">
                  <a:moveTo>
                    <a:pt x="512" y="1"/>
                  </a:moveTo>
                  <a:cubicBezTo>
                    <a:pt x="250" y="1"/>
                    <a:pt x="0" y="203"/>
                    <a:pt x="0" y="509"/>
                  </a:cubicBezTo>
                  <a:cubicBezTo>
                    <a:pt x="0" y="794"/>
                    <a:pt x="226" y="1021"/>
                    <a:pt x="512" y="1021"/>
                  </a:cubicBezTo>
                  <a:cubicBezTo>
                    <a:pt x="965" y="1021"/>
                    <a:pt x="1191" y="473"/>
                    <a:pt x="869" y="152"/>
                  </a:cubicBezTo>
                  <a:cubicBezTo>
                    <a:pt x="765" y="47"/>
                    <a:pt x="637" y="1"/>
                    <a:pt x="5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rot="2549225" flipH="1">
              <a:off x="833830" y="4530025"/>
              <a:ext cx="38160" cy="32686"/>
            </a:xfrm>
            <a:custGeom>
              <a:avLst/>
              <a:gdLst/>
              <a:ahLst/>
              <a:cxnLst/>
              <a:rect l="l" t="t" r="r" b="b"/>
              <a:pathLst>
                <a:path w="1192" h="1021" extrusionOk="0">
                  <a:moveTo>
                    <a:pt x="512" y="1"/>
                  </a:moveTo>
                  <a:cubicBezTo>
                    <a:pt x="251" y="1"/>
                    <a:pt x="1" y="203"/>
                    <a:pt x="1" y="509"/>
                  </a:cubicBezTo>
                  <a:cubicBezTo>
                    <a:pt x="1" y="794"/>
                    <a:pt x="227" y="1021"/>
                    <a:pt x="513" y="1021"/>
                  </a:cubicBezTo>
                  <a:cubicBezTo>
                    <a:pt x="965" y="1021"/>
                    <a:pt x="1192" y="473"/>
                    <a:pt x="870" y="152"/>
                  </a:cubicBezTo>
                  <a:cubicBezTo>
                    <a:pt x="766" y="47"/>
                    <a:pt x="638" y="1"/>
                    <a:pt x="5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2549225" flipH="1">
              <a:off x="920115" y="4609055"/>
              <a:ext cx="38160" cy="32686"/>
            </a:xfrm>
            <a:custGeom>
              <a:avLst/>
              <a:gdLst/>
              <a:ahLst/>
              <a:cxnLst/>
              <a:rect l="l" t="t" r="r" b="b"/>
              <a:pathLst>
                <a:path w="1192" h="1021" extrusionOk="0">
                  <a:moveTo>
                    <a:pt x="512" y="1"/>
                  </a:moveTo>
                  <a:cubicBezTo>
                    <a:pt x="251" y="1"/>
                    <a:pt x="1" y="203"/>
                    <a:pt x="1" y="509"/>
                  </a:cubicBezTo>
                  <a:cubicBezTo>
                    <a:pt x="1" y="794"/>
                    <a:pt x="227" y="1021"/>
                    <a:pt x="501" y="1021"/>
                  </a:cubicBezTo>
                  <a:cubicBezTo>
                    <a:pt x="965" y="1021"/>
                    <a:pt x="1191" y="473"/>
                    <a:pt x="870" y="152"/>
                  </a:cubicBezTo>
                  <a:cubicBezTo>
                    <a:pt x="766" y="47"/>
                    <a:pt x="638" y="1"/>
                    <a:pt x="5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rot="2549225" flipH="1">
              <a:off x="649189" y="4211114"/>
              <a:ext cx="38160" cy="33038"/>
            </a:xfrm>
            <a:custGeom>
              <a:avLst/>
              <a:gdLst/>
              <a:ahLst/>
              <a:cxnLst/>
              <a:rect l="l" t="t" r="r" b="b"/>
              <a:pathLst>
                <a:path w="1192" h="1032" extrusionOk="0">
                  <a:moveTo>
                    <a:pt x="514" y="0"/>
                  </a:moveTo>
                  <a:cubicBezTo>
                    <a:pt x="252" y="0"/>
                    <a:pt x="1" y="205"/>
                    <a:pt x="1" y="520"/>
                  </a:cubicBezTo>
                  <a:cubicBezTo>
                    <a:pt x="1" y="794"/>
                    <a:pt x="227" y="1032"/>
                    <a:pt x="501" y="1032"/>
                  </a:cubicBezTo>
                  <a:cubicBezTo>
                    <a:pt x="965" y="1032"/>
                    <a:pt x="1191" y="472"/>
                    <a:pt x="870" y="151"/>
                  </a:cubicBezTo>
                  <a:cubicBezTo>
                    <a:pt x="766" y="47"/>
                    <a:pt x="638" y="0"/>
                    <a:pt x="5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rot="2549225" flipH="1">
              <a:off x="735758" y="4290404"/>
              <a:ext cx="38160" cy="33038"/>
            </a:xfrm>
            <a:custGeom>
              <a:avLst/>
              <a:gdLst/>
              <a:ahLst/>
              <a:cxnLst/>
              <a:rect l="l" t="t" r="r" b="b"/>
              <a:pathLst>
                <a:path w="1192" h="1032" extrusionOk="0">
                  <a:moveTo>
                    <a:pt x="513" y="0"/>
                  </a:moveTo>
                  <a:cubicBezTo>
                    <a:pt x="251" y="0"/>
                    <a:pt x="0" y="205"/>
                    <a:pt x="0" y="520"/>
                  </a:cubicBezTo>
                  <a:cubicBezTo>
                    <a:pt x="0" y="794"/>
                    <a:pt x="227" y="1032"/>
                    <a:pt x="512" y="1032"/>
                  </a:cubicBezTo>
                  <a:cubicBezTo>
                    <a:pt x="965" y="1032"/>
                    <a:pt x="1191" y="472"/>
                    <a:pt x="870" y="151"/>
                  </a:cubicBezTo>
                  <a:cubicBezTo>
                    <a:pt x="766" y="47"/>
                    <a:pt x="638" y="0"/>
                    <a:pt x="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rot="2549225" flipH="1">
              <a:off x="822071" y="4369445"/>
              <a:ext cx="38128" cy="33038"/>
            </a:xfrm>
            <a:custGeom>
              <a:avLst/>
              <a:gdLst/>
              <a:ahLst/>
              <a:cxnLst/>
              <a:rect l="l" t="t" r="r" b="b"/>
              <a:pathLst>
                <a:path w="1191" h="1032" extrusionOk="0">
                  <a:moveTo>
                    <a:pt x="513" y="0"/>
                  </a:moveTo>
                  <a:cubicBezTo>
                    <a:pt x="251" y="0"/>
                    <a:pt x="0" y="205"/>
                    <a:pt x="0" y="520"/>
                  </a:cubicBezTo>
                  <a:cubicBezTo>
                    <a:pt x="0" y="794"/>
                    <a:pt x="226" y="1032"/>
                    <a:pt x="512" y="1032"/>
                  </a:cubicBezTo>
                  <a:cubicBezTo>
                    <a:pt x="965" y="1032"/>
                    <a:pt x="1191" y="472"/>
                    <a:pt x="869" y="151"/>
                  </a:cubicBezTo>
                  <a:cubicBezTo>
                    <a:pt x="766" y="47"/>
                    <a:pt x="638" y="0"/>
                    <a:pt x="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rot="2549225" flipH="1">
              <a:off x="908352" y="4448486"/>
              <a:ext cx="38160" cy="33038"/>
            </a:xfrm>
            <a:custGeom>
              <a:avLst/>
              <a:gdLst/>
              <a:ahLst/>
              <a:cxnLst/>
              <a:rect l="l" t="t" r="r" b="b"/>
              <a:pathLst>
                <a:path w="1192" h="1032" extrusionOk="0">
                  <a:moveTo>
                    <a:pt x="514" y="0"/>
                  </a:moveTo>
                  <a:cubicBezTo>
                    <a:pt x="252" y="0"/>
                    <a:pt x="1" y="205"/>
                    <a:pt x="1" y="520"/>
                  </a:cubicBezTo>
                  <a:cubicBezTo>
                    <a:pt x="1" y="794"/>
                    <a:pt x="227" y="1032"/>
                    <a:pt x="513" y="1032"/>
                  </a:cubicBezTo>
                  <a:cubicBezTo>
                    <a:pt x="965" y="1032"/>
                    <a:pt x="1192" y="472"/>
                    <a:pt x="870" y="151"/>
                  </a:cubicBezTo>
                  <a:cubicBezTo>
                    <a:pt x="766" y="47"/>
                    <a:pt x="639" y="0"/>
                    <a:pt x="5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rot="2549225" flipH="1">
              <a:off x="994637" y="4527517"/>
              <a:ext cx="38160" cy="33038"/>
            </a:xfrm>
            <a:custGeom>
              <a:avLst/>
              <a:gdLst/>
              <a:ahLst/>
              <a:cxnLst/>
              <a:rect l="l" t="t" r="r" b="b"/>
              <a:pathLst>
                <a:path w="1192" h="1032" extrusionOk="0">
                  <a:moveTo>
                    <a:pt x="514" y="0"/>
                  </a:moveTo>
                  <a:cubicBezTo>
                    <a:pt x="252" y="0"/>
                    <a:pt x="1" y="205"/>
                    <a:pt x="1" y="520"/>
                  </a:cubicBezTo>
                  <a:cubicBezTo>
                    <a:pt x="1" y="794"/>
                    <a:pt x="227" y="1032"/>
                    <a:pt x="501" y="1032"/>
                  </a:cubicBezTo>
                  <a:cubicBezTo>
                    <a:pt x="965" y="1032"/>
                    <a:pt x="1191" y="472"/>
                    <a:pt x="870" y="151"/>
                  </a:cubicBezTo>
                  <a:cubicBezTo>
                    <a:pt x="766" y="47"/>
                    <a:pt x="639" y="0"/>
                    <a:pt x="5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rot="2549225" flipH="1">
              <a:off x="500103" y="4373918"/>
              <a:ext cx="38160" cy="32974"/>
            </a:xfrm>
            <a:custGeom>
              <a:avLst/>
              <a:gdLst/>
              <a:ahLst/>
              <a:cxnLst/>
              <a:rect l="l" t="t" r="r" b="b"/>
              <a:pathLst>
                <a:path w="1192" h="1030" extrusionOk="0">
                  <a:moveTo>
                    <a:pt x="519" y="0"/>
                  </a:moveTo>
                  <a:cubicBezTo>
                    <a:pt x="255" y="0"/>
                    <a:pt x="1" y="209"/>
                    <a:pt x="1" y="518"/>
                  </a:cubicBezTo>
                  <a:cubicBezTo>
                    <a:pt x="1" y="791"/>
                    <a:pt x="227" y="1029"/>
                    <a:pt x="501" y="1029"/>
                  </a:cubicBezTo>
                  <a:cubicBezTo>
                    <a:pt x="965" y="1029"/>
                    <a:pt x="1191" y="470"/>
                    <a:pt x="870" y="148"/>
                  </a:cubicBezTo>
                  <a:cubicBezTo>
                    <a:pt x="767" y="46"/>
                    <a:pt x="642" y="0"/>
                    <a:pt x="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rot="2549225" flipH="1">
              <a:off x="586671" y="4453208"/>
              <a:ext cx="38160" cy="32974"/>
            </a:xfrm>
            <a:custGeom>
              <a:avLst/>
              <a:gdLst/>
              <a:ahLst/>
              <a:cxnLst/>
              <a:rect l="l" t="t" r="r" b="b"/>
              <a:pathLst>
                <a:path w="1192" h="1030" extrusionOk="0">
                  <a:moveTo>
                    <a:pt x="519" y="0"/>
                  </a:moveTo>
                  <a:cubicBezTo>
                    <a:pt x="255" y="0"/>
                    <a:pt x="0" y="209"/>
                    <a:pt x="0" y="518"/>
                  </a:cubicBezTo>
                  <a:cubicBezTo>
                    <a:pt x="0" y="791"/>
                    <a:pt x="239" y="1029"/>
                    <a:pt x="512" y="1029"/>
                  </a:cubicBezTo>
                  <a:cubicBezTo>
                    <a:pt x="965" y="1029"/>
                    <a:pt x="1191" y="470"/>
                    <a:pt x="870" y="148"/>
                  </a:cubicBezTo>
                  <a:cubicBezTo>
                    <a:pt x="767" y="46"/>
                    <a:pt x="642" y="0"/>
                    <a:pt x="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rot="2549225" flipH="1">
              <a:off x="672984" y="4532249"/>
              <a:ext cx="38128" cy="32974"/>
            </a:xfrm>
            <a:custGeom>
              <a:avLst/>
              <a:gdLst/>
              <a:ahLst/>
              <a:cxnLst/>
              <a:rect l="l" t="t" r="r" b="b"/>
              <a:pathLst>
                <a:path w="1191" h="1030" extrusionOk="0">
                  <a:moveTo>
                    <a:pt x="518" y="0"/>
                  </a:moveTo>
                  <a:cubicBezTo>
                    <a:pt x="255" y="0"/>
                    <a:pt x="0" y="209"/>
                    <a:pt x="0" y="518"/>
                  </a:cubicBezTo>
                  <a:cubicBezTo>
                    <a:pt x="0" y="791"/>
                    <a:pt x="226" y="1029"/>
                    <a:pt x="512" y="1029"/>
                  </a:cubicBezTo>
                  <a:cubicBezTo>
                    <a:pt x="965" y="1029"/>
                    <a:pt x="1191" y="470"/>
                    <a:pt x="869" y="148"/>
                  </a:cubicBezTo>
                  <a:cubicBezTo>
                    <a:pt x="767" y="46"/>
                    <a:pt x="642" y="0"/>
                    <a:pt x="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rot="2549225" flipH="1">
              <a:off x="759265" y="4611290"/>
              <a:ext cx="38160" cy="32974"/>
            </a:xfrm>
            <a:custGeom>
              <a:avLst/>
              <a:gdLst/>
              <a:ahLst/>
              <a:cxnLst/>
              <a:rect l="l" t="t" r="r" b="b"/>
              <a:pathLst>
                <a:path w="1192" h="1030" extrusionOk="0">
                  <a:moveTo>
                    <a:pt x="519" y="0"/>
                  </a:moveTo>
                  <a:cubicBezTo>
                    <a:pt x="255" y="0"/>
                    <a:pt x="1" y="209"/>
                    <a:pt x="1" y="518"/>
                  </a:cubicBezTo>
                  <a:cubicBezTo>
                    <a:pt x="1" y="791"/>
                    <a:pt x="227" y="1029"/>
                    <a:pt x="513" y="1029"/>
                  </a:cubicBezTo>
                  <a:cubicBezTo>
                    <a:pt x="965" y="1029"/>
                    <a:pt x="1192" y="470"/>
                    <a:pt x="870" y="148"/>
                  </a:cubicBezTo>
                  <a:cubicBezTo>
                    <a:pt x="768" y="46"/>
                    <a:pt x="642" y="0"/>
                    <a:pt x="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rot="2549225" flipH="1">
              <a:off x="845550" y="4690321"/>
              <a:ext cx="38160" cy="32974"/>
            </a:xfrm>
            <a:custGeom>
              <a:avLst/>
              <a:gdLst/>
              <a:ahLst/>
              <a:cxnLst/>
              <a:rect l="l" t="t" r="r" b="b"/>
              <a:pathLst>
                <a:path w="1192" h="1030" extrusionOk="0">
                  <a:moveTo>
                    <a:pt x="519" y="0"/>
                  </a:moveTo>
                  <a:cubicBezTo>
                    <a:pt x="255" y="0"/>
                    <a:pt x="1" y="209"/>
                    <a:pt x="1" y="518"/>
                  </a:cubicBezTo>
                  <a:cubicBezTo>
                    <a:pt x="1" y="791"/>
                    <a:pt x="227" y="1029"/>
                    <a:pt x="501" y="1029"/>
                  </a:cubicBezTo>
                  <a:cubicBezTo>
                    <a:pt x="965" y="1029"/>
                    <a:pt x="1191" y="470"/>
                    <a:pt x="870" y="148"/>
                  </a:cubicBezTo>
                  <a:cubicBezTo>
                    <a:pt x="768" y="46"/>
                    <a:pt x="642" y="0"/>
                    <a:pt x="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2"/>
          <p:cNvSpPr/>
          <p:nvPr/>
        </p:nvSpPr>
        <p:spPr>
          <a:xfrm rot="5400000" flipH="1">
            <a:off x="-70574" y="1245089"/>
            <a:ext cx="585138" cy="79685"/>
          </a:xfrm>
          <a:custGeom>
            <a:avLst/>
            <a:gdLst/>
            <a:ahLst/>
            <a:cxnLst/>
            <a:rect l="l" t="t" r="r" b="b"/>
            <a:pathLst>
              <a:path w="18277" h="2489" extrusionOk="0">
                <a:moveTo>
                  <a:pt x="1882" y="0"/>
                </a:moveTo>
                <a:lnTo>
                  <a:pt x="1" y="1893"/>
                </a:lnTo>
                <a:lnTo>
                  <a:pt x="334" y="2215"/>
                </a:lnTo>
                <a:lnTo>
                  <a:pt x="1882" y="655"/>
                </a:lnTo>
                <a:lnTo>
                  <a:pt x="3691" y="2489"/>
                </a:lnTo>
                <a:lnTo>
                  <a:pt x="5513" y="655"/>
                </a:lnTo>
                <a:lnTo>
                  <a:pt x="7323" y="2489"/>
                </a:lnTo>
                <a:lnTo>
                  <a:pt x="9145" y="655"/>
                </a:lnTo>
                <a:lnTo>
                  <a:pt x="10966" y="2489"/>
                </a:lnTo>
                <a:lnTo>
                  <a:pt x="12776" y="655"/>
                </a:lnTo>
                <a:lnTo>
                  <a:pt x="14598" y="2489"/>
                </a:lnTo>
                <a:lnTo>
                  <a:pt x="16407" y="655"/>
                </a:lnTo>
                <a:lnTo>
                  <a:pt x="17955" y="2215"/>
                </a:lnTo>
                <a:lnTo>
                  <a:pt x="18277" y="1893"/>
                </a:lnTo>
                <a:lnTo>
                  <a:pt x="16407" y="0"/>
                </a:lnTo>
                <a:lnTo>
                  <a:pt x="14598" y="1834"/>
                </a:lnTo>
                <a:lnTo>
                  <a:pt x="12776" y="0"/>
                </a:lnTo>
                <a:lnTo>
                  <a:pt x="10966" y="1846"/>
                </a:lnTo>
                <a:lnTo>
                  <a:pt x="9145" y="0"/>
                </a:lnTo>
                <a:lnTo>
                  <a:pt x="7323" y="1834"/>
                </a:lnTo>
                <a:lnTo>
                  <a:pt x="5513" y="0"/>
                </a:lnTo>
                <a:lnTo>
                  <a:pt x="3691" y="1846"/>
                </a:lnTo>
                <a:lnTo>
                  <a:pt x="1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rot="5400000" flipH="1">
            <a:off x="160418" y="4379828"/>
            <a:ext cx="123120" cy="123152"/>
          </a:xfrm>
          <a:custGeom>
            <a:avLst/>
            <a:gdLst/>
            <a:ahLst/>
            <a:cxnLst/>
            <a:rect l="l" t="t" r="r" b="b"/>
            <a:pathLst>
              <a:path w="3846" h="3847" extrusionOk="0">
                <a:moveTo>
                  <a:pt x="1560" y="1"/>
                </a:moveTo>
                <a:lnTo>
                  <a:pt x="1560" y="1560"/>
                </a:lnTo>
                <a:lnTo>
                  <a:pt x="0" y="1560"/>
                </a:lnTo>
                <a:lnTo>
                  <a:pt x="0" y="2287"/>
                </a:lnTo>
                <a:lnTo>
                  <a:pt x="1560" y="2287"/>
                </a:lnTo>
                <a:lnTo>
                  <a:pt x="1560" y="3846"/>
                </a:lnTo>
                <a:lnTo>
                  <a:pt x="2286" y="3846"/>
                </a:lnTo>
                <a:lnTo>
                  <a:pt x="2286" y="2287"/>
                </a:lnTo>
                <a:lnTo>
                  <a:pt x="3846" y="2287"/>
                </a:lnTo>
                <a:lnTo>
                  <a:pt x="3846" y="1560"/>
                </a:lnTo>
                <a:lnTo>
                  <a:pt x="2286" y="1560"/>
                </a:lnTo>
                <a:lnTo>
                  <a:pt x="2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2"/>
          <p:cNvGrpSpPr/>
          <p:nvPr/>
        </p:nvGrpSpPr>
        <p:grpSpPr>
          <a:xfrm rot="-2609567">
            <a:off x="3048255" y="-10752"/>
            <a:ext cx="544996" cy="529317"/>
            <a:chOff x="493977" y="4202564"/>
            <a:chExt cx="544967" cy="529288"/>
          </a:xfrm>
        </p:grpSpPr>
        <p:sp>
          <p:nvSpPr>
            <p:cNvPr id="100" name="Google Shape;100;p2"/>
            <p:cNvSpPr/>
            <p:nvPr/>
          </p:nvSpPr>
          <p:spPr>
            <a:xfrm rot="2549225" flipH="1">
              <a:off x="574668" y="4292653"/>
              <a:ext cx="38160" cy="32686"/>
            </a:xfrm>
            <a:custGeom>
              <a:avLst/>
              <a:gdLst/>
              <a:ahLst/>
              <a:cxnLst/>
              <a:rect l="l" t="t" r="r" b="b"/>
              <a:pathLst>
                <a:path w="1192" h="1021" extrusionOk="0">
                  <a:moveTo>
                    <a:pt x="512" y="1"/>
                  </a:moveTo>
                  <a:cubicBezTo>
                    <a:pt x="251" y="1"/>
                    <a:pt x="1" y="203"/>
                    <a:pt x="1" y="509"/>
                  </a:cubicBezTo>
                  <a:cubicBezTo>
                    <a:pt x="1" y="794"/>
                    <a:pt x="227" y="1021"/>
                    <a:pt x="501" y="1021"/>
                  </a:cubicBezTo>
                  <a:cubicBezTo>
                    <a:pt x="965" y="1021"/>
                    <a:pt x="1191" y="473"/>
                    <a:pt x="870" y="152"/>
                  </a:cubicBezTo>
                  <a:cubicBezTo>
                    <a:pt x="765" y="47"/>
                    <a:pt x="637"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rot="2549225" flipH="1">
              <a:off x="661236" y="4371942"/>
              <a:ext cx="38160" cy="32686"/>
            </a:xfrm>
            <a:custGeom>
              <a:avLst/>
              <a:gdLst/>
              <a:ahLst/>
              <a:cxnLst/>
              <a:rect l="l" t="t" r="r" b="b"/>
              <a:pathLst>
                <a:path w="1192" h="1021" extrusionOk="0">
                  <a:moveTo>
                    <a:pt x="512" y="1"/>
                  </a:moveTo>
                  <a:cubicBezTo>
                    <a:pt x="250" y="1"/>
                    <a:pt x="0" y="203"/>
                    <a:pt x="0" y="509"/>
                  </a:cubicBezTo>
                  <a:cubicBezTo>
                    <a:pt x="0" y="794"/>
                    <a:pt x="227" y="1021"/>
                    <a:pt x="512" y="1021"/>
                  </a:cubicBezTo>
                  <a:cubicBezTo>
                    <a:pt x="965" y="1021"/>
                    <a:pt x="1191" y="473"/>
                    <a:pt x="870" y="152"/>
                  </a:cubicBezTo>
                  <a:cubicBezTo>
                    <a:pt x="765" y="47"/>
                    <a:pt x="637"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rot="2549225" flipH="1">
              <a:off x="747549" y="4450984"/>
              <a:ext cx="38128" cy="32686"/>
            </a:xfrm>
            <a:custGeom>
              <a:avLst/>
              <a:gdLst/>
              <a:ahLst/>
              <a:cxnLst/>
              <a:rect l="l" t="t" r="r" b="b"/>
              <a:pathLst>
                <a:path w="1191" h="1021" extrusionOk="0">
                  <a:moveTo>
                    <a:pt x="512" y="1"/>
                  </a:moveTo>
                  <a:cubicBezTo>
                    <a:pt x="250" y="1"/>
                    <a:pt x="0" y="203"/>
                    <a:pt x="0" y="509"/>
                  </a:cubicBezTo>
                  <a:cubicBezTo>
                    <a:pt x="0" y="794"/>
                    <a:pt x="226" y="1021"/>
                    <a:pt x="512" y="1021"/>
                  </a:cubicBezTo>
                  <a:cubicBezTo>
                    <a:pt x="965" y="1021"/>
                    <a:pt x="1191" y="473"/>
                    <a:pt x="869" y="152"/>
                  </a:cubicBezTo>
                  <a:cubicBezTo>
                    <a:pt x="765" y="47"/>
                    <a:pt x="637"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rot="2549225" flipH="1">
              <a:off x="833830" y="4530025"/>
              <a:ext cx="38160" cy="32686"/>
            </a:xfrm>
            <a:custGeom>
              <a:avLst/>
              <a:gdLst/>
              <a:ahLst/>
              <a:cxnLst/>
              <a:rect l="l" t="t" r="r" b="b"/>
              <a:pathLst>
                <a:path w="1192" h="1021" extrusionOk="0">
                  <a:moveTo>
                    <a:pt x="512" y="1"/>
                  </a:moveTo>
                  <a:cubicBezTo>
                    <a:pt x="251" y="1"/>
                    <a:pt x="1" y="203"/>
                    <a:pt x="1" y="509"/>
                  </a:cubicBezTo>
                  <a:cubicBezTo>
                    <a:pt x="1" y="794"/>
                    <a:pt x="227" y="1021"/>
                    <a:pt x="513" y="1021"/>
                  </a:cubicBezTo>
                  <a:cubicBezTo>
                    <a:pt x="965" y="1021"/>
                    <a:pt x="1192" y="473"/>
                    <a:pt x="870" y="152"/>
                  </a:cubicBezTo>
                  <a:cubicBezTo>
                    <a:pt x="766" y="47"/>
                    <a:pt x="638"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rot="2549225" flipH="1">
              <a:off x="920115" y="4609055"/>
              <a:ext cx="38160" cy="32686"/>
            </a:xfrm>
            <a:custGeom>
              <a:avLst/>
              <a:gdLst/>
              <a:ahLst/>
              <a:cxnLst/>
              <a:rect l="l" t="t" r="r" b="b"/>
              <a:pathLst>
                <a:path w="1192" h="1021" extrusionOk="0">
                  <a:moveTo>
                    <a:pt x="512" y="1"/>
                  </a:moveTo>
                  <a:cubicBezTo>
                    <a:pt x="251" y="1"/>
                    <a:pt x="1" y="203"/>
                    <a:pt x="1" y="509"/>
                  </a:cubicBezTo>
                  <a:cubicBezTo>
                    <a:pt x="1" y="794"/>
                    <a:pt x="227" y="1021"/>
                    <a:pt x="501" y="1021"/>
                  </a:cubicBezTo>
                  <a:cubicBezTo>
                    <a:pt x="965" y="1021"/>
                    <a:pt x="1191" y="473"/>
                    <a:pt x="870" y="152"/>
                  </a:cubicBezTo>
                  <a:cubicBezTo>
                    <a:pt x="766" y="47"/>
                    <a:pt x="638" y="1"/>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rot="2549225" flipH="1">
              <a:off x="649189" y="4211114"/>
              <a:ext cx="38160" cy="33038"/>
            </a:xfrm>
            <a:custGeom>
              <a:avLst/>
              <a:gdLst/>
              <a:ahLst/>
              <a:cxnLst/>
              <a:rect l="l" t="t" r="r" b="b"/>
              <a:pathLst>
                <a:path w="1192" h="1032" extrusionOk="0">
                  <a:moveTo>
                    <a:pt x="514" y="0"/>
                  </a:moveTo>
                  <a:cubicBezTo>
                    <a:pt x="252" y="0"/>
                    <a:pt x="1" y="205"/>
                    <a:pt x="1" y="520"/>
                  </a:cubicBezTo>
                  <a:cubicBezTo>
                    <a:pt x="1" y="794"/>
                    <a:pt x="227" y="1032"/>
                    <a:pt x="501" y="1032"/>
                  </a:cubicBezTo>
                  <a:cubicBezTo>
                    <a:pt x="965" y="1032"/>
                    <a:pt x="1191" y="472"/>
                    <a:pt x="870" y="151"/>
                  </a:cubicBezTo>
                  <a:cubicBezTo>
                    <a:pt x="766" y="47"/>
                    <a:pt x="638" y="0"/>
                    <a:pt x="5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rot="2549225" flipH="1">
              <a:off x="735758" y="4290404"/>
              <a:ext cx="38160" cy="33038"/>
            </a:xfrm>
            <a:custGeom>
              <a:avLst/>
              <a:gdLst/>
              <a:ahLst/>
              <a:cxnLst/>
              <a:rect l="l" t="t" r="r" b="b"/>
              <a:pathLst>
                <a:path w="1192" h="1032" extrusionOk="0">
                  <a:moveTo>
                    <a:pt x="513" y="0"/>
                  </a:moveTo>
                  <a:cubicBezTo>
                    <a:pt x="251" y="0"/>
                    <a:pt x="0" y="205"/>
                    <a:pt x="0" y="520"/>
                  </a:cubicBezTo>
                  <a:cubicBezTo>
                    <a:pt x="0" y="794"/>
                    <a:pt x="227" y="1032"/>
                    <a:pt x="512" y="1032"/>
                  </a:cubicBezTo>
                  <a:cubicBezTo>
                    <a:pt x="965" y="1032"/>
                    <a:pt x="1191" y="472"/>
                    <a:pt x="870" y="151"/>
                  </a:cubicBezTo>
                  <a:cubicBezTo>
                    <a:pt x="766" y="47"/>
                    <a:pt x="638" y="0"/>
                    <a:pt x="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rot="2549225" flipH="1">
              <a:off x="822071" y="4369445"/>
              <a:ext cx="38128" cy="33038"/>
            </a:xfrm>
            <a:custGeom>
              <a:avLst/>
              <a:gdLst/>
              <a:ahLst/>
              <a:cxnLst/>
              <a:rect l="l" t="t" r="r" b="b"/>
              <a:pathLst>
                <a:path w="1191" h="1032" extrusionOk="0">
                  <a:moveTo>
                    <a:pt x="513" y="0"/>
                  </a:moveTo>
                  <a:cubicBezTo>
                    <a:pt x="251" y="0"/>
                    <a:pt x="0" y="205"/>
                    <a:pt x="0" y="520"/>
                  </a:cubicBezTo>
                  <a:cubicBezTo>
                    <a:pt x="0" y="794"/>
                    <a:pt x="226" y="1032"/>
                    <a:pt x="512" y="1032"/>
                  </a:cubicBezTo>
                  <a:cubicBezTo>
                    <a:pt x="965" y="1032"/>
                    <a:pt x="1191" y="472"/>
                    <a:pt x="869" y="151"/>
                  </a:cubicBezTo>
                  <a:cubicBezTo>
                    <a:pt x="766" y="47"/>
                    <a:pt x="638" y="0"/>
                    <a:pt x="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rot="2549225" flipH="1">
              <a:off x="908352" y="4448486"/>
              <a:ext cx="38160" cy="33038"/>
            </a:xfrm>
            <a:custGeom>
              <a:avLst/>
              <a:gdLst/>
              <a:ahLst/>
              <a:cxnLst/>
              <a:rect l="l" t="t" r="r" b="b"/>
              <a:pathLst>
                <a:path w="1192" h="1032" extrusionOk="0">
                  <a:moveTo>
                    <a:pt x="514" y="0"/>
                  </a:moveTo>
                  <a:cubicBezTo>
                    <a:pt x="252" y="0"/>
                    <a:pt x="1" y="205"/>
                    <a:pt x="1" y="520"/>
                  </a:cubicBezTo>
                  <a:cubicBezTo>
                    <a:pt x="1" y="794"/>
                    <a:pt x="227" y="1032"/>
                    <a:pt x="513" y="1032"/>
                  </a:cubicBezTo>
                  <a:cubicBezTo>
                    <a:pt x="965" y="1032"/>
                    <a:pt x="1192" y="472"/>
                    <a:pt x="870" y="151"/>
                  </a:cubicBezTo>
                  <a:cubicBezTo>
                    <a:pt x="766" y="47"/>
                    <a:pt x="639" y="0"/>
                    <a:pt x="5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rot="2549225" flipH="1">
              <a:off x="994637" y="4527517"/>
              <a:ext cx="38160" cy="33038"/>
            </a:xfrm>
            <a:custGeom>
              <a:avLst/>
              <a:gdLst/>
              <a:ahLst/>
              <a:cxnLst/>
              <a:rect l="l" t="t" r="r" b="b"/>
              <a:pathLst>
                <a:path w="1192" h="1032" extrusionOk="0">
                  <a:moveTo>
                    <a:pt x="514" y="0"/>
                  </a:moveTo>
                  <a:cubicBezTo>
                    <a:pt x="252" y="0"/>
                    <a:pt x="1" y="205"/>
                    <a:pt x="1" y="520"/>
                  </a:cubicBezTo>
                  <a:cubicBezTo>
                    <a:pt x="1" y="794"/>
                    <a:pt x="227" y="1032"/>
                    <a:pt x="501" y="1032"/>
                  </a:cubicBezTo>
                  <a:cubicBezTo>
                    <a:pt x="965" y="1032"/>
                    <a:pt x="1191" y="472"/>
                    <a:pt x="870" y="151"/>
                  </a:cubicBezTo>
                  <a:cubicBezTo>
                    <a:pt x="766" y="47"/>
                    <a:pt x="639" y="0"/>
                    <a:pt x="5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rot="2549225" flipH="1">
              <a:off x="500103" y="4373918"/>
              <a:ext cx="38160" cy="32974"/>
            </a:xfrm>
            <a:custGeom>
              <a:avLst/>
              <a:gdLst/>
              <a:ahLst/>
              <a:cxnLst/>
              <a:rect l="l" t="t" r="r" b="b"/>
              <a:pathLst>
                <a:path w="1192" h="1030" extrusionOk="0">
                  <a:moveTo>
                    <a:pt x="519" y="0"/>
                  </a:moveTo>
                  <a:cubicBezTo>
                    <a:pt x="255" y="0"/>
                    <a:pt x="1" y="209"/>
                    <a:pt x="1" y="518"/>
                  </a:cubicBezTo>
                  <a:cubicBezTo>
                    <a:pt x="1" y="791"/>
                    <a:pt x="227" y="1029"/>
                    <a:pt x="501" y="1029"/>
                  </a:cubicBezTo>
                  <a:cubicBezTo>
                    <a:pt x="965" y="1029"/>
                    <a:pt x="1191" y="470"/>
                    <a:pt x="870" y="148"/>
                  </a:cubicBezTo>
                  <a:cubicBezTo>
                    <a:pt x="767" y="46"/>
                    <a:pt x="642" y="0"/>
                    <a:pt x="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rot="2549225" flipH="1">
              <a:off x="586671" y="4453208"/>
              <a:ext cx="38160" cy="32974"/>
            </a:xfrm>
            <a:custGeom>
              <a:avLst/>
              <a:gdLst/>
              <a:ahLst/>
              <a:cxnLst/>
              <a:rect l="l" t="t" r="r" b="b"/>
              <a:pathLst>
                <a:path w="1192" h="1030" extrusionOk="0">
                  <a:moveTo>
                    <a:pt x="519" y="0"/>
                  </a:moveTo>
                  <a:cubicBezTo>
                    <a:pt x="255" y="0"/>
                    <a:pt x="0" y="209"/>
                    <a:pt x="0" y="518"/>
                  </a:cubicBezTo>
                  <a:cubicBezTo>
                    <a:pt x="0" y="791"/>
                    <a:pt x="239" y="1029"/>
                    <a:pt x="512" y="1029"/>
                  </a:cubicBezTo>
                  <a:cubicBezTo>
                    <a:pt x="965" y="1029"/>
                    <a:pt x="1191" y="470"/>
                    <a:pt x="870" y="148"/>
                  </a:cubicBezTo>
                  <a:cubicBezTo>
                    <a:pt x="767" y="46"/>
                    <a:pt x="642" y="0"/>
                    <a:pt x="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rot="2549225" flipH="1">
              <a:off x="672984" y="4532249"/>
              <a:ext cx="38128" cy="32974"/>
            </a:xfrm>
            <a:custGeom>
              <a:avLst/>
              <a:gdLst/>
              <a:ahLst/>
              <a:cxnLst/>
              <a:rect l="l" t="t" r="r" b="b"/>
              <a:pathLst>
                <a:path w="1191" h="1030" extrusionOk="0">
                  <a:moveTo>
                    <a:pt x="518" y="0"/>
                  </a:moveTo>
                  <a:cubicBezTo>
                    <a:pt x="255" y="0"/>
                    <a:pt x="0" y="209"/>
                    <a:pt x="0" y="518"/>
                  </a:cubicBezTo>
                  <a:cubicBezTo>
                    <a:pt x="0" y="791"/>
                    <a:pt x="226" y="1029"/>
                    <a:pt x="512" y="1029"/>
                  </a:cubicBezTo>
                  <a:cubicBezTo>
                    <a:pt x="965" y="1029"/>
                    <a:pt x="1191" y="470"/>
                    <a:pt x="869" y="148"/>
                  </a:cubicBezTo>
                  <a:cubicBezTo>
                    <a:pt x="767" y="46"/>
                    <a:pt x="642" y="0"/>
                    <a:pt x="5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rot="2549225" flipH="1">
              <a:off x="759265" y="4611290"/>
              <a:ext cx="38160" cy="32974"/>
            </a:xfrm>
            <a:custGeom>
              <a:avLst/>
              <a:gdLst/>
              <a:ahLst/>
              <a:cxnLst/>
              <a:rect l="l" t="t" r="r" b="b"/>
              <a:pathLst>
                <a:path w="1192" h="1030" extrusionOk="0">
                  <a:moveTo>
                    <a:pt x="519" y="0"/>
                  </a:moveTo>
                  <a:cubicBezTo>
                    <a:pt x="255" y="0"/>
                    <a:pt x="1" y="209"/>
                    <a:pt x="1" y="518"/>
                  </a:cubicBezTo>
                  <a:cubicBezTo>
                    <a:pt x="1" y="791"/>
                    <a:pt x="227" y="1029"/>
                    <a:pt x="513" y="1029"/>
                  </a:cubicBezTo>
                  <a:cubicBezTo>
                    <a:pt x="965" y="1029"/>
                    <a:pt x="1192" y="470"/>
                    <a:pt x="870" y="148"/>
                  </a:cubicBezTo>
                  <a:cubicBezTo>
                    <a:pt x="768" y="46"/>
                    <a:pt x="642" y="0"/>
                    <a:pt x="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rot="2549225" flipH="1">
              <a:off x="845550" y="4690321"/>
              <a:ext cx="38160" cy="32974"/>
            </a:xfrm>
            <a:custGeom>
              <a:avLst/>
              <a:gdLst/>
              <a:ahLst/>
              <a:cxnLst/>
              <a:rect l="l" t="t" r="r" b="b"/>
              <a:pathLst>
                <a:path w="1192" h="1030" extrusionOk="0">
                  <a:moveTo>
                    <a:pt x="519" y="0"/>
                  </a:moveTo>
                  <a:cubicBezTo>
                    <a:pt x="255" y="0"/>
                    <a:pt x="1" y="209"/>
                    <a:pt x="1" y="518"/>
                  </a:cubicBezTo>
                  <a:cubicBezTo>
                    <a:pt x="1" y="791"/>
                    <a:pt x="227" y="1029"/>
                    <a:pt x="501" y="1029"/>
                  </a:cubicBezTo>
                  <a:cubicBezTo>
                    <a:pt x="965" y="1029"/>
                    <a:pt x="1191" y="470"/>
                    <a:pt x="870" y="148"/>
                  </a:cubicBezTo>
                  <a:cubicBezTo>
                    <a:pt x="768" y="46"/>
                    <a:pt x="642" y="0"/>
                    <a:pt x="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2"/>
          <p:cNvSpPr/>
          <p:nvPr/>
        </p:nvSpPr>
        <p:spPr>
          <a:xfrm rot="5405778">
            <a:off x="1765728" y="66763"/>
            <a:ext cx="178500" cy="3228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620213" y="249463"/>
            <a:ext cx="171000" cy="1710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5673825" y="114475"/>
            <a:ext cx="171000" cy="1710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rot="10800000">
            <a:off x="7988959" y="126538"/>
            <a:ext cx="171524" cy="171524"/>
          </a:xfrm>
          <a:custGeom>
            <a:avLst/>
            <a:gdLst/>
            <a:ahLst/>
            <a:cxnLst/>
            <a:rect l="l" t="t" r="r" b="b"/>
            <a:pathLst>
              <a:path w="2596" h="2596" extrusionOk="0">
                <a:moveTo>
                  <a:pt x="0" y="0"/>
                </a:moveTo>
                <a:lnTo>
                  <a:pt x="0" y="2596"/>
                </a:lnTo>
                <a:lnTo>
                  <a:pt x="2596" y="2596"/>
                </a:lnTo>
                <a:lnTo>
                  <a:pt x="2596" y="0"/>
                </a:lnTo>
                <a:close/>
              </a:path>
            </a:pathLst>
          </a:cu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2"/>
          <p:cNvGrpSpPr/>
          <p:nvPr/>
        </p:nvGrpSpPr>
        <p:grpSpPr>
          <a:xfrm flipH="1">
            <a:off x="5800007" y="4759540"/>
            <a:ext cx="279631" cy="259804"/>
            <a:chOff x="6672" y="3464315"/>
            <a:chExt cx="279631" cy="259804"/>
          </a:xfrm>
        </p:grpSpPr>
        <p:sp>
          <p:nvSpPr>
            <p:cNvPr id="120" name="Google Shape;120;p2"/>
            <p:cNvSpPr/>
            <p:nvPr/>
          </p:nvSpPr>
          <p:spPr>
            <a:xfrm>
              <a:off x="246938" y="3577534"/>
              <a:ext cx="39365" cy="33526"/>
            </a:xfrm>
            <a:custGeom>
              <a:avLst/>
              <a:gdLst/>
              <a:ahLst/>
              <a:cxnLst/>
              <a:rect l="l" t="t" r="r" b="b"/>
              <a:pathLst>
                <a:path w="1227" h="1045" extrusionOk="0">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6982" y="3577534"/>
              <a:ext cx="39012" cy="33526"/>
            </a:xfrm>
            <a:custGeom>
              <a:avLst/>
              <a:gdLst/>
              <a:ahLst/>
              <a:cxnLst/>
              <a:rect l="l" t="t" r="r" b="b"/>
              <a:pathLst>
                <a:path w="1216" h="1045" extrusionOk="0">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672" y="3577374"/>
              <a:ext cx="39365" cy="33687"/>
            </a:xfrm>
            <a:custGeom>
              <a:avLst/>
              <a:gdLst/>
              <a:ahLst/>
              <a:cxnLst/>
              <a:rect l="l" t="t" r="r" b="b"/>
              <a:pathLst>
                <a:path w="1227" h="1050"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246938" y="3464315"/>
              <a:ext cx="39365" cy="33655"/>
            </a:xfrm>
            <a:custGeom>
              <a:avLst/>
              <a:gdLst/>
              <a:ahLst/>
              <a:cxnLst/>
              <a:rect l="l" t="t" r="r" b="b"/>
              <a:pathLst>
                <a:path w="1227" h="1049" extrusionOk="0">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6982" y="3464315"/>
              <a:ext cx="39012" cy="33655"/>
            </a:xfrm>
            <a:custGeom>
              <a:avLst/>
              <a:gdLst/>
              <a:ahLst/>
              <a:cxnLst/>
              <a:rect l="l" t="t" r="r" b="b"/>
              <a:pathLst>
                <a:path w="1216" h="1049" extrusionOk="0">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6672" y="3464315"/>
              <a:ext cx="39365" cy="33655"/>
            </a:xfrm>
            <a:custGeom>
              <a:avLst/>
              <a:gdLst/>
              <a:ahLst/>
              <a:cxnLst/>
              <a:rect l="l" t="t" r="r" b="b"/>
              <a:pathLst>
                <a:path w="1227" h="1049"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46938" y="3690721"/>
              <a:ext cx="39365" cy="33398"/>
            </a:xfrm>
            <a:custGeom>
              <a:avLst/>
              <a:gdLst/>
              <a:ahLst/>
              <a:cxnLst/>
              <a:rect l="l" t="t" r="r" b="b"/>
              <a:pathLst>
                <a:path w="1227" h="1041" extrusionOk="0">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6982" y="3690625"/>
              <a:ext cx="39012" cy="33494"/>
            </a:xfrm>
            <a:custGeom>
              <a:avLst/>
              <a:gdLst/>
              <a:ahLst/>
              <a:cxnLst/>
              <a:rect l="l" t="t" r="r" b="b"/>
              <a:pathLst>
                <a:path w="1216" h="1044" extrusionOk="0">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6672" y="3690625"/>
              <a:ext cx="39365" cy="33494"/>
            </a:xfrm>
            <a:custGeom>
              <a:avLst/>
              <a:gdLst/>
              <a:ahLst/>
              <a:cxnLst/>
              <a:rect l="l" t="t" r="r" b="b"/>
              <a:pathLst>
                <a:path w="1227" h="1044" extrusionOk="0">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2"/>
          <p:cNvSpPr/>
          <p:nvPr/>
        </p:nvSpPr>
        <p:spPr>
          <a:xfrm>
            <a:off x="295168" y="522655"/>
            <a:ext cx="336300" cy="318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rot="178">
            <a:off x="8595833" y="674092"/>
            <a:ext cx="375161" cy="375148"/>
          </a:xfrm>
          <a:custGeom>
            <a:avLst/>
            <a:gdLst/>
            <a:ahLst/>
            <a:cxnLst/>
            <a:rect l="l" t="t" r="r" b="b"/>
            <a:pathLst>
              <a:path w="2596" h="2596" extrusionOk="0">
                <a:moveTo>
                  <a:pt x="0" y="0"/>
                </a:moveTo>
                <a:lnTo>
                  <a:pt x="0" y="2596"/>
                </a:lnTo>
                <a:lnTo>
                  <a:pt x="2596" y="2596"/>
                </a:lnTo>
                <a:lnTo>
                  <a:pt x="25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txBox="1">
            <a:spLocks noGrp="1"/>
          </p:cNvSpPr>
          <p:nvPr>
            <p:ph type="ctrTitle"/>
          </p:nvPr>
        </p:nvSpPr>
        <p:spPr>
          <a:xfrm>
            <a:off x="1616400" y="2238450"/>
            <a:ext cx="5911200" cy="6666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6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2" name="Google Shape;132;p2"/>
          <p:cNvSpPr txBox="1">
            <a:spLocks noGrp="1"/>
          </p:cNvSpPr>
          <p:nvPr>
            <p:ph type="subTitle" idx="1"/>
          </p:nvPr>
        </p:nvSpPr>
        <p:spPr>
          <a:xfrm>
            <a:off x="1616400" y="3008700"/>
            <a:ext cx="5911200" cy="532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33" name="Google Shape;133;p2"/>
          <p:cNvGrpSpPr/>
          <p:nvPr/>
        </p:nvGrpSpPr>
        <p:grpSpPr>
          <a:xfrm rot="10800000">
            <a:off x="6037785" y="111027"/>
            <a:ext cx="161145" cy="262744"/>
            <a:chOff x="8814523" y="4301099"/>
            <a:chExt cx="181204" cy="295450"/>
          </a:xfrm>
        </p:grpSpPr>
        <p:sp>
          <p:nvSpPr>
            <p:cNvPr id="134" name="Google Shape;134;p2"/>
            <p:cNvSpPr/>
            <p:nvPr/>
          </p:nvSpPr>
          <p:spPr>
            <a:xfrm>
              <a:off x="8814523" y="4429633"/>
              <a:ext cx="44660" cy="37996"/>
            </a:xfrm>
            <a:custGeom>
              <a:avLst/>
              <a:gdLst/>
              <a:ahLst/>
              <a:cxnLst/>
              <a:rect l="l" t="t" r="r" b="b"/>
              <a:pathLst>
                <a:path w="1394" h="1186"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8951067" y="4429633"/>
              <a:ext cx="44660" cy="37996"/>
            </a:xfrm>
            <a:custGeom>
              <a:avLst/>
              <a:gdLst/>
              <a:ahLst/>
              <a:cxnLst/>
              <a:rect l="l" t="t" r="r" b="b"/>
              <a:pathLst>
                <a:path w="1394" h="1186"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8814523" y="4301099"/>
              <a:ext cx="44660" cy="37964"/>
            </a:xfrm>
            <a:custGeom>
              <a:avLst/>
              <a:gdLst/>
              <a:ahLst/>
              <a:cxnLst/>
              <a:rect l="l" t="t" r="r" b="b"/>
              <a:pathLst>
                <a:path w="1394" h="1185"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8951067" y="4301099"/>
              <a:ext cx="44660" cy="37964"/>
            </a:xfrm>
            <a:custGeom>
              <a:avLst/>
              <a:gdLst/>
              <a:ahLst/>
              <a:cxnLst/>
              <a:rect l="l" t="t" r="r" b="b"/>
              <a:pathLst>
                <a:path w="1394" h="1185"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8814523" y="4558328"/>
              <a:ext cx="44660" cy="38221"/>
            </a:xfrm>
            <a:custGeom>
              <a:avLst/>
              <a:gdLst/>
              <a:ahLst/>
              <a:cxnLst/>
              <a:rect l="l" t="t" r="r" b="b"/>
              <a:pathLst>
                <a:path w="1394" h="1193"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8951067" y="4558328"/>
              <a:ext cx="44660" cy="38221"/>
            </a:xfrm>
            <a:custGeom>
              <a:avLst/>
              <a:gdLst/>
              <a:ahLst/>
              <a:cxnLst/>
              <a:rect l="l" t="t" r="r" b="b"/>
              <a:pathLst>
                <a:path w="1394" h="1193"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229"/>
        <p:cNvGrpSpPr/>
        <p:nvPr/>
      </p:nvGrpSpPr>
      <p:grpSpPr>
        <a:xfrm>
          <a:off x="0" y="0"/>
          <a:ext cx="0" cy="0"/>
          <a:chOff x="0" y="0"/>
          <a:chExt cx="0" cy="0"/>
        </a:xfrm>
      </p:grpSpPr>
      <p:sp>
        <p:nvSpPr>
          <p:cNvPr id="1230" name="Google Shape;1230;p27"/>
          <p:cNvSpPr/>
          <p:nvPr/>
        </p:nvSpPr>
        <p:spPr>
          <a:xfrm rot="10800000" flipH="1">
            <a:off x="13" y="3239998"/>
            <a:ext cx="9143969" cy="1903504"/>
          </a:xfrm>
          <a:custGeom>
            <a:avLst/>
            <a:gdLst/>
            <a:ahLst/>
            <a:cxnLst/>
            <a:rect l="l" t="t" r="r" b="b"/>
            <a:pathLst>
              <a:path w="44209" h="160735" extrusionOk="0">
                <a:moveTo>
                  <a:pt x="0" y="0"/>
                </a:moveTo>
                <a:lnTo>
                  <a:pt x="0" y="160734"/>
                </a:lnTo>
                <a:lnTo>
                  <a:pt x="44208" y="160734"/>
                </a:lnTo>
                <a:lnTo>
                  <a:pt x="442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7"/>
          <p:cNvSpPr/>
          <p:nvPr/>
        </p:nvSpPr>
        <p:spPr>
          <a:xfrm rot="10800000" flipH="1">
            <a:off x="3683150" y="2281035"/>
            <a:ext cx="1766371" cy="1766392"/>
          </a:xfrm>
          <a:custGeom>
            <a:avLst/>
            <a:gdLst/>
            <a:ahLst/>
            <a:cxnLst/>
            <a:rect l="l" t="t" r="r" b="b"/>
            <a:pathLst>
              <a:path w="83094" h="83095" extrusionOk="0">
                <a:moveTo>
                  <a:pt x="0" y="1"/>
                </a:moveTo>
                <a:lnTo>
                  <a:pt x="0" y="83094"/>
                </a:lnTo>
                <a:lnTo>
                  <a:pt x="83094" y="83094"/>
                </a:lnTo>
                <a:lnTo>
                  <a:pt x="830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7"/>
          <p:cNvSpPr/>
          <p:nvPr/>
        </p:nvSpPr>
        <p:spPr>
          <a:xfrm rot="10800000" flipH="1">
            <a:off x="3838109" y="2436010"/>
            <a:ext cx="1456430" cy="1456448"/>
          </a:xfrm>
          <a:custGeom>
            <a:avLst/>
            <a:gdLst/>
            <a:ahLst/>
            <a:cxnLst/>
            <a:rect l="l" t="t" r="r" b="b"/>
            <a:pathLst>
              <a:path w="83094" h="83095" extrusionOk="0">
                <a:moveTo>
                  <a:pt x="0" y="1"/>
                </a:moveTo>
                <a:lnTo>
                  <a:pt x="0" y="83094"/>
                </a:lnTo>
                <a:lnTo>
                  <a:pt x="83094" y="83094"/>
                </a:lnTo>
                <a:lnTo>
                  <a:pt x="830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7"/>
          <p:cNvSpPr/>
          <p:nvPr/>
        </p:nvSpPr>
        <p:spPr>
          <a:xfrm rot="10800000" flipH="1">
            <a:off x="8209788" y="163420"/>
            <a:ext cx="83286" cy="83286"/>
          </a:xfrm>
          <a:custGeom>
            <a:avLst/>
            <a:gdLst/>
            <a:ahLst/>
            <a:cxnLst/>
            <a:rect l="l" t="t" r="r" b="b"/>
            <a:pathLst>
              <a:path w="2596" h="2596" extrusionOk="0">
                <a:moveTo>
                  <a:pt x="0" y="0"/>
                </a:moveTo>
                <a:lnTo>
                  <a:pt x="0" y="2596"/>
                </a:lnTo>
                <a:lnTo>
                  <a:pt x="2596" y="2596"/>
                </a:lnTo>
                <a:lnTo>
                  <a:pt x="25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7"/>
          <p:cNvSpPr/>
          <p:nvPr/>
        </p:nvSpPr>
        <p:spPr>
          <a:xfrm rot="10800000" flipH="1">
            <a:off x="8395417" y="162650"/>
            <a:ext cx="600135" cy="81778"/>
          </a:xfrm>
          <a:custGeom>
            <a:avLst/>
            <a:gdLst/>
            <a:ahLst/>
            <a:cxnLst/>
            <a:rect l="l" t="t" r="r" b="b"/>
            <a:pathLst>
              <a:path w="18706" h="2549" extrusionOk="0">
                <a:moveTo>
                  <a:pt x="1917" y="1"/>
                </a:moveTo>
                <a:lnTo>
                  <a:pt x="1" y="1941"/>
                </a:lnTo>
                <a:lnTo>
                  <a:pt x="334" y="2275"/>
                </a:lnTo>
                <a:lnTo>
                  <a:pt x="1917" y="667"/>
                </a:lnTo>
                <a:lnTo>
                  <a:pt x="3775" y="2548"/>
                </a:lnTo>
                <a:lnTo>
                  <a:pt x="5644" y="667"/>
                </a:lnTo>
                <a:lnTo>
                  <a:pt x="7502" y="2548"/>
                </a:lnTo>
                <a:lnTo>
                  <a:pt x="9359" y="667"/>
                </a:lnTo>
                <a:lnTo>
                  <a:pt x="11216" y="2548"/>
                </a:lnTo>
                <a:lnTo>
                  <a:pt x="13074" y="667"/>
                </a:lnTo>
                <a:lnTo>
                  <a:pt x="14931" y="2548"/>
                </a:lnTo>
                <a:lnTo>
                  <a:pt x="16788" y="667"/>
                </a:lnTo>
                <a:lnTo>
                  <a:pt x="18372" y="2275"/>
                </a:lnTo>
                <a:lnTo>
                  <a:pt x="18705" y="1941"/>
                </a:lnTo>
                <a:lnTo>
                  <a:pt x="16788" y="1"/>
                </a:lnTo>
                <a:lnTo>
                  <a:pt x="14931" y="1882"/>
                </a:lnTo>
                <a:lnTo>
                  <a:pt x="13074" y="1"/>
                </a:lnTo>
                <a:lnTo>
                  <a:pt x="11216" y="1882"/>
                </a:lnTo>
                <a:lnTo>
                  <a:pt x="9359" y="1"/>
                </a:lnTo>
                <a:lnTo>
                  <a:pt x="7502" y="1882"/>
                </a:lnTo>
                <a:lnTo>
                  <a:pt x="5644" y="1"/>
                </a:lnTo>
                <a:lnTo>
                  <a:pt x="3775" y="1882"/>
                </a:lnTo>
                <a:lnTo>
                  <a:pt x="19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5" name="Google Shape;1235;p27"/>
          <p:cNvGrpSpPr/>
          <p:nvPr/>
        </p:nvGrpSpPr>
        <p:grpSpPr>
          <a:xfrm rot="10800000" flipH="1">
            <a:off x="8841048" y="2496305"/>
            <a:ext cx="154517" cy="442886"/>
            <a:chOff x="8846561" y="2782361"/>
            <a:chExt cx="154517" cy="442886"/>
          </a:xfrm>
        </p:grpSpPr>
        <p:sp>
          <p:nvSpPr>
            <p:cNvPr id="1236" name="Google Shape;1236;p27"/>
            <p:cNvSpPr/>
            <p:nvPr/>
          </p:nvSpPr>
          <p:spPr>
            <a:xfrm>
              <a:off x="8846561" y="2782361"/>
              <a:ext cx="154517" cy="154132"/>
            </a:xfrm>
            <a:custGeom>
              <a:avLst/>
              <a:gdLst/>
              <a:ahLst/>
              <a:cxnLst/>
              <a:rect l="l" t="t" r="r" b="b"/>
              <a:pathLst>
                <a:path w="4823" h="4811" extrusionOk="0">
                  <a:moveTo>
                    <a:pt x="762" y="1"/>
                  </a:moveTo>
                  <a:lnTo>
                    <a:pt x="0" y="763"/>
                  </a:lnTo>
                  <a:lnTo>
                    <a:pt x="1643" y="2406"/>
                  </a:lnTo>
                  <a:lnTo>
                    <a:pt x="0" y="4049"/>
                  </a:lnTo>
                  <a:lnTo>
                    <a:pt x="762" y="4811"/>
                  </a:lnTo>
                  <a:lnTo>
                    <a:pt x="2417" y="3168"/>
                  </a:lnTo>
                  <a:lnTo>
                    <a:pt x="4060" y="4811"/>
                  </a:lnTo>
                  <a:lnTo>
                    <a:pt x="4822" y="4049"/>
                  </a:lnTo>
                  <a:lnTo>
                    <a:pt x="3179" y="2406"/>
                  </a:lnTo>
                  <a:lnTo>
                    <a:pt x="4822" y="763"/>
                  </a:lnTo>
                  <a:lnTo>
                    <a:pt x="4060" y="1"/>
                  </a:lnTo>
                  <a:lnTo>
                    <a:pt x="2417" y="1644"/>
                  </a:lnTo>
                  <a:lnTo>
                    <a:pt x="7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7"/>
            <p:cNvSpPr/>
            <p:nvPr/>
          </p:nvSpPr>
          <p:spPr>
            <a:xfrm>
              <a:off x="8846561" y="3070730"/>
              <a:ext cx="154517" cy="154517"/>
            </a:xfrm>
            <a:custGeom>
              <a:avLst/>
              <a:gdLst/>
              <a:ahLst/>
              <a:cxnLst/>
              <a:rect l="l" t="t" r="r" b="b"/>
              <a:pathLst>
                <a:path w="4823" h="4823" extrusionOk="0">
                  <a:moveTo>
                    <a:pt x="762" y="1"/>
                  </a:moveTo>
                  <a:lnTo>
                    <a:pt x="0" y="763"/>
                  </a:lnTo>
                  <a:lnTo>
                    <a:pt x="1643" y="2406"/>
                  </a:lnTo>
                  <a:lnTo>
                    <a:pt x="0" y="4061"/>
                  </a:lnTo>
                  <a:lnTo>
                    <a:pt x="762" y="4823"/>
                  </a:lnTo>
                  <a:lnTo>
                    <a:pt x="2417" y="3180"/>
                  </a:lnTo>
                  <a:lnTo>
                    <a:pt x="4060" y="4823"/>
                  </a:lnTo>
                  <a:lnTo>
                    <a:pt x="4822" y="4061"/>
                  </a:lnTo>
                  <a:lnTo>
                    <a:pt x="3179" y="2406"/>
                  </a:lnTo>
                  <a:lnTo>
                    <a:pt x="4822" y="763"/>
                  </a:lnTo>
                  <a:lnTo>
                    <a:pt x="4060" y="1"/>
                  </a:lnTo>
                  <a:lnTo>
                    <a:pt x="2417" y="1644"/>
                  </a:lnTo>
                  <a:lnTo>
                    <a:pt x="7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8" name="Google Shape;1238;p27"/>
          <p:cNvGrpSpPr/>
          <p:nvPr/>
        </p:nvGrpSpPr>
        <p:grpSpPr>
          <a:xfrm rot="10800000" flipH="1">
            <a:off x="8809011" y="1125004"/>
            <a:ext cx="181204" cy="295450"/>
            <a:chOff x="8814523" y="4301099"/>
            <a:chExt cx="181204" cy="295450"/>
          </a:xfrm>
        </p:grpSpPr>
        <p:sp>
          <p:nvSpPr>
            <p:cNvPr id="1239" name="Google Shape;1239;p27"/>
            <p:cNvSpPr/>
            <p:nvPr/>
          </p:nvSpPr>
          <p:spPr>
            <a:xfrm>
              <a:off x="8814523" y="4429633"/>
              <a:ext cx="44660" cy="37996"/>
            </a:xfrm>
            <a:custGeom>
              <a:avLst/>
              <a:gdLst/>
              <a:ahLst/>
              <a:cxnLst/>
              <a:rect l="l" t="t" r="r" b="b"/>
              <a:pathLst>
                <a:path w="1394" h="1186"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7"/>
            <p:cNvSpPr/>
            <p:nvPr/>
          </p:nvSpPr>
          <p:spPr>
            <a:xfrm>
              <a:off x="8951067" y="4429633"/>
              <a:ext cx="44660" cy="37996"/>
            </a:xfrm>
            <a:custGeom>
              <a:avLst/>
              <a:gdLst/>
              <a:ahLst/>
              <a:cxnLst/>
              <a:rect l="l" t="t" r="r" b="b"/>
              <a:pathLst>
                <a:path w="1394" h="1186"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7"/>
            <p:cNvSpPr/>
            <p:nvPr/>
          </p:nvSpPr>
          <p:spPr>
            <a:xfrm>
              <a:off x="8814523" y="4301099"/>
              <a:ext cx="44660" cy="37964"/>
            </a:xfrm>
            <a:custGeom>
              <a:avLst/>
              <a:gdLst/>
              <a:ahLst/>
              <a:cxnLst/>
              <a:rect l="l" t="t" r="r" b="b"/>
              <a:pathLst>
                <a:path w="1394" h="1185"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7"/>
            <p:cNvSpPr/>
            <p:nvPr/>
          </p:nvSpPr>
          <p:spPr>
            <a:xfrm>
              <a:off x="8951067" y="4301099"/>
              <a:ext cx="44660" cy="37964"/>
            </a:xfrm>
            <a:custGeom>
              <a:avLst/>
              <a:gdLst/>
              <a:ahLst/>
              <a:cxnLst/>
              <a:rect l="l" t="t" r="r" b="b"/>
              <a:pathLst>
                <a:path w="1394" h="1185"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7"/>
            <p:cNvSpPr/>
            <p:nvPr/>
          </p:nvSpPr>
          <p:spPr>
            <a:xfrm>
              <a:off x="8814523" y="4558328"/>
              <a:ext cx="44660" cy="38221"/>
            </a:xfrm>
            <a:custGeom>
              <a:avLst/>
              <a:gdLst/>
              <a:ahLst/>
              <a:cxnLst/>
              <a:rect l="l" t="t" r="r" b="b"/>
              <a:pathLst>
                <a:path w="1394" h="1193"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7"/>
            <p:cNvSpPr/>
            <p:nvPr/>
          </p:nvSpPr>
          <p:spPr>
            <a:xfrm>
              <a:off x="8951067" y="4558328"/>
              <a:ext cx="44660" cy="38221"/>
            </a:xfrm>
            <a:custGeom>
              <a:avLst/>
              <a:gdLst/>
              <a:ahLst/>
              <a:cxnLst/>
              <a:rect l="l" t="t" r="r" b="b"/>
              <a:pathLst>
                <a:path w="1394" h="1193"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5" name="Google Shape;1245;p27"/>
          <p:cNvSpPr/>
          <p:nvPr/>
        </p:nvSpPr>
        <p:spPr>
          <a:xfrm rot="10800000" flipH="1">
            <a:off x="174398" y="2786250"/>
            <a:ext cx="152679" cy="152964"/>
          </a:xfrm>
          <a:custGeom>
            <a:avLst/>
            <a:gdLst/>
            <a:ahLst/>
            <a:cxnLst/>
            <a:rect l="l" t="t" r="r" b="b"/>
            <a:pathLst>
              <a:path w="5883" h="5894" extrusionOk="0">
                <a:moveTo>
                  <a:pt x="1" y="0"/>
                </a:moveTo>
                <a:lnTo>
                  <a:pt x="1" y="5894"/>
                </a:lnTo>
                <a:lnTo>
                  <a:pt x="5882" y="5894"/>
                </a:lnTo>
                <a:lnTo>
                  <a:pt x="58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6" name="Google Shape;1246;p27"/>
          <p:cNvGrpSpPr/>
          <p:nvPr/>
        </p:nvGrpSpPr>
        <p:grpSpPr>
          <a:xfrm rot="10800000" flipH="1">
            <a:off x="173493" y="1791474"/>
            <a:ext cx="154529" cy="443783"/>
            <a:chOff x="179009" y="2072968"/>
            <a:chExt cx="190870" cy="548151"/>
          </a:xfrm>
        </p:grpSpPr>
        <p:sp>
          <p:nvSpPr>
            <p:cNvPr id="1247" name="Google Shape;1247;p27"/>
            <p:cNvSpPr/>
            <p:nvPr/>
          </p:nvSpPr>
          <p:spPr>
            <a:xfrm>
              <a:off x="179009" y="2072968"/>
              <a:ext cx="190870" cy="190870"/>
            </a:xfrm>
            <a:custGeom>
              <a:avLst/>
              <a:gdLst/>
              <a:ahLst/>
              <a:cxnLst/>
              <a:rect l="l" t="t" r="r" b="b"/>
              <a:pathLst>
                <a:path w="5954" h="5954"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7"/>
            <p:cNvSpPr/>
            <p:nvPr/>
          </p:nvSpPr>
          <p:spPr>
            <a:xfrm>
              <a:off x="179009" y="2429864"/>
              <a:ext cx="190870" cy="191255"/>
            </a:xfrm>
            <a:custGeom>
              <a:avLst/>
              <a:gdLst/>
              <a:ahLst/>
              <a:cxnLst/>
              <a:rect l="l" t="t" r="r" b="b"/>
              <a:pathLst>
                <a:path w="5954" h="5966"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27"/>
          <p:cNvGrpSpPr/>
          <p:nvPr/>
        </p:nvGrpSpPr>
        <p:grpSpPr>
          <a:xfrm rot="10800000" flipH="1">
            <a:off x="173487" y="162658"/>
            <a:ext cx="279631" cy="259804"/>
            <a:chOff x="6672" y="3464315"/>
            <a:chExt cx="279631" cy="259804"/>
          </a:xfrm>
        </p:grpSpPr>
        <p:sp>
          <p:nvSpPr>
            <p:cNvPr id="1250" name="Google Shape;1250;p27"/>
            <p:cNvSpPr/>
            <p:nvPr/>
          </p:nvSpPr>
          <p:spPr>
            <a:xfrm>
              <a:off x="246938" y="3577534"/>
              <a:ext cx="39365" cy="33526"/>
            </a:xfrm>
            <a:custGeom>
              <a:avLst/>
              <a:gdLst/>
              <a:ahLst/>
              <a:cxnLst/>
              <a:rect l="l" t="t" r="r" b="b"/>
              <a:pathLst>
                <a:path w="1227" h="1045" extrusionOk="0">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7"/>
            <p:cNvSpPr/>
            <p:nvPr/>
          </p:nvSpPr>
          <p:spPr>
            <a:xfrm>
              <a:off x="126982" y="3577534"/>
              <a:ext cx="39012" cy="33526"/>
            </a:xfrm>
            <a:custGeom>
              <a:avLst/>
              <a:gdLst/>
              <a:ahLst/>
              <a:cxnLst/>
              <a:rect l="l" t="t" r="r" b="b"/>
              <a:pathLst>
                <a:path w="1216" h="1045" extrusionOk="0">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7"/>
            <p:cNvSpPr/>
            <p:nvPr/>
          </p:nvSpPr>
          <p:spPr>
            <a:xfrm>
              <a:off x="6672" y="3577374"/>
              <a:ext cx="39365" cy="33687"/>
            </a:xfrm>
            <a:custGeom>
              <a:avLst/>
              <a:gdLst/>
              <a:ahLst/>
              <a:cxnLst/>
              <a:rect l="l" t="t" r="r" b="b"/>
              <a:pathLst>
                <a:path w="1227" h="1050"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7"/>
            <p:cNvSpPr/>
            <p:nvPr/>
          </p:nvSpPr>
          <p:spPr>
            <a:xfrm>
              <a:off x="246938" y="3464315"/>
              <a:ext cx="39365" cy="33655"/>
            </a:xfrm>
            <a:custGeom>
              <a:avLst/>
              <a:gdLst/>
              <a:ahLst/>
              <a:cxnLst/>
              <a:rect l="l" t="t" r="r" b="b"/>
              <a:pathLst>
                <a:path w="1227" h="1049" extrusionOk="0">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7"/>
            <p:cNvSpPr/>
            <p:nvPr/>
          </p:nvSpPr>
          <p:spPr>
            <a:xfrm>
              <a:off x="126982" y="3464315"/>
              <a:ext cx="39012" cy="33655"/>
            </a:xfrm>
            <a:custGeom>
              <a:avLst/>
              <a:gdLst/>
              <a:ahLst/>
              <a:cxnLst/>
              <a:rect l="l" t="t" r="r" b="b"/>
              <a:pathLst>
                <a:path w="1216" h="1049" extrusionOk="0">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7"/>
            <p:cNvSpPr/>
            <p:nvPr/>
          </p:nvSpPr>
          <p:spPr>
            <a:xfrm>
              <a:off x="6672" y="3464315"/>
              <a:ext cx="39365" cy="33655"/>
            </a:xfrm>
            <a:custGeom>
              <a:avLst/>
              <a:gdLst/>
              <a:ahLst/>
              <a:cxnLst/>
              <a:rect l="l" t="t" r="r" b="b"/>
              <a:pathLst>
                <a:path w="1227" h="1049"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7"/>
            <p:cNvSpPr/>
            <p:nvPr/>
          </p:nvSpPr>
          <p:spPr>
            <a:xfrm>
              <a:off x="246938" y="3690721"/>
              <a:ext cx="39365" cy="33398"/>
            </a:xfrm>
            <a:custGeom>
              <a:avLst/>
              <a:gdLst/>
              <a:ahLst/>
              <a:cxnLst/>
              <a:rect l="l" t="t" r="r" b="b"/>
              <a:pathLst>
                <a:path w="1227" h="1041" extrusionOk="0">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7"/>
            <p:cNvSpPr/>
            <p:nvPr/>
          </p:nvSpPr>
          <p:spPr>
            <a:xfrm>
              <a:off x="126982" y="3690625"/>
              <a:ext cx="39012" cy="33494"/>
            </a:xfrm>
            <a:custGeom>
              <a:avLst/>
              <a:gdLst/>
              <a:ahLst/>
              <a:cxnLst/>
              <a:rect l="l" t="t" r="r" b="b"/>
              <a:pathLst>
                <a:path w="1216" h="1044" extrusionOk="0">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7"/>
            <p:cNvSpPr/>
            <p:nvPr/>
          </p:nvSpPr>
          <p:spPr>
            <a:xfrm>
              <a:off x="6672" y="3690625"/>
              <a:ext cx="39365" cy="33494"/>
            </a:xfrm>
            <a:custGeom>
              <a:avLst/>
              <a:gdLst/>
              <a:ahLst/>
              <a:cxnLst/>
              <a:rect l="l" t="t" r="r" b="b"/>
              <a:pathLst>
                <a:path w="1227" h="1044" extrusionOk="0">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9" name="Google Shape;1259;p27"/>
          <p:cNvSpPr/>
          <p:nvPr/>
        </p:nvSpPr>
        <p:spPr>
          <a:xfrm rot="10800000" flipH="1">
            <a:off x="601478" y="162657"/>
            <a:ext cx="106225" cy="105840"/>
          </a:xfrm>
          <a:custGeom>
            <a:avLst/>
            <a:gdLst/>
            <a:ahLst/>
            <a:cxnLst/>
            <a:rect l="l" t="t" r="r" b="b"/>
            <a:pathLst>
              <a:path w="3311" h="3299" extrusionOk="0">
                <a:moveTo>
                  <a:pt x="525" y="1"/>
                </a:moveTo>
                <a:lnTo>
                  <a:pt x="1" y="524"/>
                </a:lnTo>
                <a:lnTo>
                  <a:pt x="1132" y="1656"/>
                </a:lnTo>
                <a:lnTo>
                  <a:pt x="1" y="2775"/>
                </a:lnTo>
                <a:lnTo>
                  <a:pt x="525" y="3299"/>
                </a:lnTo>
                <a:lnTo>
                  <a:pt x="1656" y="2179"/>
                </a:lnTo>
                <a:lnTo>
                  <a:pt x="2775" y="3299"/>
                </a:lnTo>
                <a:lnTo>
                  <a:pt x="3311" y="2775"/>
                </a:lnTo>
                <a:lnTo>
                  <a:pt x="2180" y="1656"/>
                </a:lnTo>
                <a:lnTo>
                  <a:pt x="3311" y="524"/>
                </a:lnTo>
                <a:lnTo>
                  <a:pt x="2775" y="1"/>
                </a:lnTo>
                <a:lnTo>
                  <a:pt x="1656" y="1132"/>
                </a:lnTo>
                <a:lnTo>
                  <a:pt x="5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7"/>
          <p:cNvSpPr txBox="1">
            <a:spLocks noGrp="1"/>
          </p:cNvSpPr>
          <p:nvPr>
            <p:ph type="title" hasCustomPrompt="1"/>
          </p:nvPr>
        </p:nvSpPr>
        <p:spPr>
          <a:xfrm>
            <a:off x="3519788" y="2435953"/>
            <a:ext cx="2093400" cy="145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6000">
                <a:solidFill>
                  <a:schemeClr val="lt2"/>
                </a:solidFill>
                <a:latin typeface="Libre Franklin Black"/>
                <a:ea typeface="Libre Franklin Black"/>
                <a:cs typeface="Libre Franklin Black"/>
                <a:sym typeface="Libre Franklin Black"/>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261" name="Google Shape;1261;p27"/>
          <p:cNvSpPr txBox="1">
            <a:spLocks noGrp="1"/>
          </p:cNvSpPr>
          <p:nvPr>
            <p:ph type="subTitle" idx="1"/>
          </p:nvPr>
        </p:nvSpPr>
        <p:spPr>
          <a:xfrm>
            <a:off x="3212588" y="1550915"/>
            <a:ext cx="2707800" cy="60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None/>
              <a:defRPr sz="18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262" name="Google Shape;1262;p27"/>
          <p:cNvSpPr txBox="1">
            <a:spLocks noGrp="1"/>
          </p:cNvSpPr>
          <p:nvPr>
            <p:ph type="title" idx="2"/>
          </p:nvPr>
        </p:nvSpPr>
        <p:spPr>
          <a:xfrm>
            <a:off x="2412638" y="874728"/>
            <a:ext cx="4307700" cy="67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solidFill>
                  <a:schemeClr val="l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extLst>
      <p:ext uri="{BB962C8B-B14F-4D97-AF65-F5344CB8AC3E}">
        <p14:creationId xmlns:p14="http://schemas.microsoft.com/office/powerpoint/2010/main" val="824763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4 ">
  <p:cSld name="Title only 4 ">
    <p:spTree>
      <p:nvGrpSpPr>
        <p:cNvPr id="1" name="Shape 1933"/>
        <p:cNvGrpSpPr/>
        <p:nvPr/>
      </p:nvGrpSpPr>
      <p:grpSpPr>
        <a:xfrm>
          <a:off x="0" y="0"/>
          <a:ext cx="0" cy="0"/>
          <a:chOff x="0" y="0"/>
          <a:chExt cx="0" cy="0"/>
        </a:xfrm>
      </p:grpSpPr>
      <p:grpSp>
        <p:nvGrpSpPr>
          <p:cNvPr id="1934" name="Google Shape;1934;p46"/>
          <p:cNvGrpSpPr/>
          <p:nvPr/>
        </p:nvGrpSpPr>
        <p:grpSpPr>
          <a:xfrm rot="10800000">
            <a:off x="8877767" y="639515"/>
            <a:ext cx="154517" cy="442886"/>
            <a:chOff x="8846561" y="2782361"/>
            <a:chExt cx="154517" cy="442886"/>
          </a:xfrm>
        </p:grpSpPr>
        <p:sp>
          <p:nvSpPr>
            <p:cNvPr id="1935" name="Google Shape;1935;p46"/>
            <p:cNvSpPr/>
            <p:nvPr/>
          </p:nvSpPr>
          <p:spPr>
            <a:xfrm>
              <a:off x="8846561" y="2782361"/>
              <a:ext cx="154517" cy="154132"/>
            </a:xfrm>
            <a:custGeom>
              <a:avLst/>
              <a:gdLst/>
              <a:ahLst/>
              <a:cxnLst/>
              <a:rect l="l" t="t" r="r" b="b"/>
              <a:pathLst>
                <a:path w="4823" h="4811" extrusionOk="0">
                  <a:moveTo>
                    <a:pt x="762" y="1"/>
                  </a:moveTo>
                  <a:lnTo>
                    <a:pt x="0" y="763"/>
                  </a:lnTo>
                  <a:lnTo>
                    <a:pt x="1643" y="2406"/>
                  </a:lnTo>
                  <a:lnTo>
                    <a:pt x="0" y="4049"/>
                  </a:lnTo>
                  <a:lnTo>
                    <a:pt x="762" y="4811"/>
                  </a:lnTo>
                  <a:lnTo>
                    <a:pt x="2417" y="3168"/>
                  </a:lnTo>
                  <a:lnTo>
                    <a:pt x="4060" y="4811"/>
                  </a:lnTo>
                  <a:lnTo>
                    <a:pt x="4822" y="4049"/>
                  </a:lnTo>
                  <a:lnTo>
                    <a:pt x="3179" y="2406"/>
                  </a:lnTo>
                  <a:lnTo>
                    <a:pt x="4822" y="763"/>
                  </a:lnTo>
                  <a:lnTo>
                    <a:pt x="4060" y="1"/>
                  </a:lnTo>
                  <a:lnTo>
                    <a:pt x="2417" y="1644"/>
                  </a:lnTo>
                  <a:lnTo>
                    <a:pt x="7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6"/>
            <p:cNvSpPr/>
            <p:nvPr/>
          </p:nvSpPr>
          <p:spPr>
            <a:xfrm>
              <a:off x="8846561" y="3070730"/>
              <a:ext cx="154517" cy="154517"/>
            </a:xfrm>
            <a:custGeom>
              <a:avLst/>
              <a:gdLst/>
              <a:ahLst/>
              <a:cxnLst/>
              <a:rect l="l" t="t" r="r" b="b"/>
              <a:pathLst>
                <a:path w="4823" h="4823" extrusionOk="0">
                  <a:moveTo>
                    <a:pt x="762" y="1"/>
                  </a:moveTo>
                  <a:lnTo>
                    <a:pt x="0" y="763"/>
                  </a:lnTo>
                  <a:lnTo>
                    <a:pt x="1643" y="2406"/>
                  </a:lnTo>
                  <a:lnTo>
                    <a:pt x="0" y="4061"/>
                  </a:lnTo>
                  <a:lnTo>
                    <a:pt x="762" y="4823"/>
                  </a:lnTo>
                  <a:lnTo>
                    <a:pt x="2417" y="3180"/>
                  </a:lnTo>
                  <a:lnTo>
                    <a:pt x="4060" y="4823"/>
                  </a:lnTo>
                  <a:lnTo>
                    <a:pt x="4822" y="4061"/>
                  </a:lnTo>
                  <a:lnTo>
                    <a:pt x="3179" y="2406"/>
                  </a:lnTo>
                  <a:lnTo>
                    <a:pt x="4822" y="763"/>
                  </a:lnTo>
                  <a:lnTo>
                    <a:pt x="4060" y="1"/>
                  </a:lnTo>
                  <a:lnTo>
                    <a:pt x="2417" y="1644"/>
                  </a:lnTo>
                  <a:lnTo>
                    <a:pt x="7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7" name="Google Shape;1937;p46"/>
          <p:cNvGrpSpPr/>
          <p:nvPr/>
        </p:nvGrpSpPr>
        <p:grpSpPr>
          <a:xfrm rot="10800000">
            <a:off x="8430719" y="140528"/>
            <a:ext cx="601568" cy="300960"/>
            <a:chOff x="5615619" y="2077286"/>
            <a:chExt cx="601568" cy="300960"/>
          </a:xfrm>
        </p:grpSpPr>
        <p:sp>
          <p:nvSpPr>
            <p:cNvPr id="1938" name="Google Shape;1938;p46"/>
            <p:cNvSpPr/>
            <p:nvPr/>
          </p:nvSpPr>
          <p:spPr>
            <a:xfrm>
              <a:off x="5615619" y="2208512"/>
              <a:ext cx="45429" cy="38894"/>
            </a:xfrm>
            <a:custGeom>
              <a:avLst/>
              <a:gdLst/>
              <a:ahLst/>
              <a:cxnLst/>
              <a:rect l="l" t="t" r="r" b="b"/>
              <a:pathLst>
                <a:path w="1418" h="1214" extrusionOk="0">
                  <a:moveTo>
                    <a:pt x="804" y="0"/>
                  </a:moveTo>
                  <a:cubicBezTo>
                    <a:pt x="655" y="0"/>
                    <a:pt x="504" y="55"/>
                    <a:pt x="382" y="178"/>
                  </a:cubicBezTo>
                  <a:cubicBezTo>
                    <a:pt x="1" y="559"/>
                    <a:pt x="274" y="1214"/>
                    <a:pt x="810" y="1214"/>
                  </a:cubicBezTo>
                  <a:cubicBezTo>
                    <a:pt x="1144" y="1214"/>
                    <a:pt x="1417" y="940"/>
                    <a:pt x="1417" y="606"/>
                  </a:cubicBezTo>
                  <a:cubicBezTo>
                    <a:pt x="1417" y="243"/>
                    <a:pt x="1116" y="0"/>
                    <a:pt x="8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6"/>
            <p:cNvSpPr/>
            <p:nvPr/>
          </p:nvSpPr>
          <p:spPr>
            <a:xfrm>
              <a:off x="5754470" y="2208512"/>
              <a:ext cx="45429" cy="38894"/>
            </a:xfrm>
            <a:custGeom>
              <a:avLst/>
              <a:gdLst/>
              <a:ahLst/>
              <a:cxnLst/>
              <a:rect l="l" t="t" r="r" b="b"/>
              <a:pathLst>
                <a:path w="1418" h="1214" extrusionOk="0">
                  <a:moveTo>
                    <a:pt x="813" y="0"/>
                  </a:moveTo>
                  <a:cubicBezTo>
                    <a:pt x="666" y="0"/>
                    <a:pt x="516" y="55"/>
                    <a:pt x="393" y="178"/>
                  </a:cubicBezTo>
                  <a:cubicBezTo>
                    <a:pt x="0" y="559"/>
                    <a:pt x="274" y="1214"/>
                    <a:pt x="810" y="1214"/>
                  </a:cubicBezTo>
                  <a:cubicBezTo>
                    <a:pt x="1155" y="1214"/>
                    <a:pt x="1417" y="940"/>
                    <a:pt x="1417" y="606"/>
                  </a:cubicBezTo>
                  <a:cubicBezTo>
                    <a:pt x="1417" y="243"/>
                    <a:pt x="1122" y="0"/>
                    <a:pt x="8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6"/>
            <p:cNvSpPr/>
            <p:nvPr/>
          </p:nvSpPr>
          <p:spPr>
            <a:xfrm>
              <a:off x="5893705" y="2208512"/>
              <a:ext cx="45397" cy="38894"/>
            </a:xfrm>
            <a:custGeom>
              <a:avLst/>
              <a:gdLst/>
              <a:ahLst/>
              <a:cxnLst/>
              <a:rect l="l" t="t" r="r" b="b"/>
              <a:pathLst>
                <a:path w="1417" h="1214" extrusionOk="0">
                  <a:moveTo>
                    <a:pt x="803" y="0"/>
                  </a:moveTo>
                  <a:cubicBezTo>
                    <a:pt x="655" y="0"/>
                    <a:pt x="504" y="55"/>
                    <a:pt x="381" y="178"/>
                  </a:cubicBezTo>
                  <a:cubicBezTo>
                    <a:pt x="0" y="559"/>
                    <a:pt x="274" y="1214"/>
                    <a:pt x="810" y="1214"/>
                  </a:cubicBezTo>
                  <a:cubicBezTo>
                    <a:pt x="1143" y="1214"/>
                    <a:pt x="1417" y="940"/>
                    <a:pt x="1417" y="606"/>
                  </a:cubicBezTo>
                  <a:cubicBezTo>
                    <a:pt x="1417" y="243"/>
                    <a:pt x="1116" y="0"/>
                    <a:pt x="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6"/>
            <p:cNvSpPr/>
            <p:nvPr/>
          </p:nvSpPr>
          <p:spPr>
            <a:xfrm>
              <a:off x="6032908" y="2208416"/>
              <a:ext cx="45301" cy="38990"/>
            </a:xfrm>
            <a:custGeom>
              <a:avLst/>
              <a:gdLst/>
              <a:ahLst/>
              <a:cxnLst/>
              <a:rect l="l" t="t" r="r" b="b"/>
              <a:pathLst>
                <a:path w="1414" h="1217" extrusionOk="0">
                  <a:moveTo>
                    <a:pt x="809" y="1"/>
                  </a:moveTo>
                  <a:cubicBezTo>
                    <a:pt x="659" y="1"/>
                    <a:pt x="506" y="57"/>
                    <a:pt x="382" y="181"/>
                  </a:cubicBezTo>
                  <a:cubicBezTo>
                    <a:pt x="1" y="562"/>
                    <a:pt x="263" y="1217"/>
                    <a:pt x="811" y="1217"/>
                  </a:cubicBezTo>
                  <a:cubicBezTo>
                    <a:pt x="1144" y="1217"/>
                    <a:pt x="1406" y="943"/>
                    <a:pt x="1406" y="609"/>
                  </a:cubicBezTo>
                  <a:cubicBezTo>
                    <a:pt x="1414" y="240"/>
                    <a:pt x="1119" y="1"/>
                    <a:pt x="8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6"/>
            <p:cNvSpPr/>
            <p:nvPr/>
          </p:nvSpPr>
          <p:spPr>
            <a:xfrm>
              <a:off x="6171758" y="2208416"/>
              <a:ext cx="45429" cy="38990"/>
            </a:xfrm>
            <a:custGeom>
              <a:avLst/>
              <a:gdLst/>
              <a:ahLst/>
              <a:cxnLst/>
              <a:rect l="l" t="t" r="r" b="b"/>
              <a:pathLst>
                <a:path w="1418" h="1217" extrusionOk="0">
                  <a:moveTo>
                    <a:pt x="809" y="1"/>
                  </a:moveTo>
                  <a:cubicBezTo>
                    <a:pt x="659" y="1"/>
                    <a:pt x="506" y="57"/>
                    <a:pt x="382" y="181"/>
                  </a:cubicBezTo>
                  <a:cubicBezTo>
                    <a:pt x="1" y="562"/>
                    <a:pt x="275" y="1217"/>
                    <a:pt x="810" y="1217"/>
                  </a:cubicBezTo>
                  <a:cubicBezTo>
                    <a:pt x="1144" y="1217"/>
                    <a:pt x="1418" y="943"/>
                    <a:pt x="1418" y="609"/>
                  </a:cubicBezTo>
                  <a:cubicBezTo>
                    <a:pt x="1418" y="240"/>
                    <a:pt x="1120" y="1"/>
                    <a:pt x="8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6"/>
            <p:cNvSpPr/>
            <p:nvPr/>
          </p:nvSpPr>
          <p:spPr>
            <a:xfrm>
              <a:off x="5615619" y="2077286"/>
              <a:ext cx="45429" cy="38894"/>
            </a:xfrm>
            <a:custGeom>
              <a:avLst/>
              <a:gdLst/>
              <a:ahLst/>
              <a:cxnLst/>
              <a:rect l="l" t="t" r="r" b="b"/>
              <a:pathLst>
                <a:path w="1418" h="1214" extrusionOk="0">
                  <a:moveTo>
                    <a:pt x="804" y="0"/>
                  </a:moveTo>
                  <a:cubicBezTo>
                    <a:pt x="655" y="0"/>
                    <a:pt x="504" y="55"/>
                    <a:pt x="382" y="178"/>
                  </a:cubicBezTo>
                  <a:cubicBezTo>
                    <a:pt x="1" y="571"/>
                    <a:pt x="274" y="1214"/>
                    <a:pt x="810" y="1214"/>
                  </a:cubicBezTo>
                  <a:cubicBezTo>
                    <a:pt x="1144" y="1214"/>
                    <a:pt x="1417" y="952"/>
                    <a:pt x="1417" y="607"/>
                  </a:cubicBezTo>
                  <a:cubicBezTo>
                    <a:pt x="1417" y="243"/>
                    <a:pt x="1116" y="0"/>
                    <a:pt x="8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6"/>
            <p:cNvSpPr/>
            <p:nvPr/>
          </p:nvSpPr>
          <p:spPr>
            <a:xfrm>
              <a:off x="5754470" y="2077286"/>
              <a:ext cx="45429" cy="38894"/>
            </a:xfrm>
            <a:custGeom>
              <a:avLst/>
              <a:gdLst/>
              <a:ahLst/>
              <a:cxnLst/>
              <a:rect l="l" t="t" r="r" b="b"/>
              <a:pathLst>
                <a:path w="1418" h="1214" extrusionOk="0">
                  <a:moveTo>
                    <a:pt x="813" y="0"/>
                  </a:moveTo>
                  <a:cubicBezTo>
                    <a:pt x="666" y="0"/>
                    <a:pt x="516" y="55"/>
                    <a:pt x="393" y="178"/>
                  </a:cubicBezTo>
                  <a:cubicBezTo>
                    <a:pt x="0" y="571"/>
                    <a:pt x="274" y="1214"/>
                    <a:pt x="810" y="1214"/>
                  </a:cubicBezTo>
                  <a:cubicBezTo>
                    <a:pt x="1155" y="1214"/>
                    <a:pt x="1417" y="952"/>
                    <a:pt x="1417" y="607"/>
                  </a:cubicBezTo>
                  <a:cubicBezTo>
                    <a:pt x="1417" y="243"/>
                    <a:pt x="1122" y="0"/>
                    <a:pt x="8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6"/>
            <p:cNvSpPr/>
            <p:nvPr/>
          </p:nvSpPr>
          <p:spPr>
            <a:xfrm>
              <a:off x="5893705" y="2077414"/>
              <a:ext cx="45397" cy="38765"/>
            </a:xfrm>
            <a:custGeom>
              <a:avLst/>
              <a:gdLst/>
              <a:ahLst/>
              <a:cxnLst/>
              <a:rect l="l" t="t" r="r" b="b"/>
              <a:pathLst>
                <a:path w="1417" h="1210" extrusionOk="0">
                  <a:moveTo>
                    <a:pt x="810" y="0"/>
                  </a:moveTo>
                  <a:cubicBezTo>
                    <a:pt x="660" y="0"/>
                    <a:pt x="506" y="57"/>
                    <a:pt x="381" y="186"/>
                  </a:cubicBezTo>
                  <a:cubicBezTo>
                    <a:pt x="0" y="567"/>
                    <a:pt x="274" y="1210"/>
                    <a:pt x="810" y="1210"/>
                  </a:cubicBezTo>
                  <a:cubicBezTo>
                    <a:pt x="1143" y="1210"/>
                    <a:pt x="1417" y="948"/>
                    <a:pt x="1417" y="603"/>
                  </a:cubicBezTo>
                  <a:cubicBezTo>
                    <a:pt x="1417" y="242"/>
                    <a:pt x="1121" y="0"/>
                    <a:pt x="8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6"/>
            <p:cNvSpPr/>
            <p:nvPr/>
          </p:nvSpPr>
          <p:spPr>
            <a:xfrm>
              <a:off x="6032908" y="2077286"/>
              <a:ext cx="45045" cy="38894"/>
            </a:xfrm>
            <a:custGeom>
              <a:avLst/>
              <a:gdLst/>
              <a:ahLst/>
              <a:cxnLst/>
              <a:rect l="l" t="t" r="r" b="b"/>
              <a:pathLst>
                <a:path w="1406" h="1214" extrusionOk="0">
                  <a:moveTo>
                    <a:pt x="801" y="0"/>
                  </a:moveTo>
                  <a:cubicBezTo>
                    <a:pt x="654" y="0"/>
                    <a:pt x="505" y="55"/>
                    <a:pt x="382" y="178"/>
                  </a:cubicBezTo>
                  <a:cubicBezTo>
                    <a:pt x="1" y="571"/>
                    <a:pt x="263" y="1214"/>
                    <a:pt x="811" y="1214"/>
                  </a:cubicBezTo>
                  <a:cubicBezTo>
                    <a:pt x="1144" y="1214"/>
                    <a:pt x="1406" y="952"/>
                    <a:pt x="1406" y="607"/>
                  </a:cubicBezTo>
                  <a:cubicBezTo>
                    <a:pt x="1406" y="243"/>
                    <a:pt x="1110" y="0"/>
                    <a:pt x="8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6"/>
            <p:cNvSpPr/>
            <p:nvPr/>
          </p:nvSpPr>
          <p:spPr>
            <a:xfrm>
              <a:off x="6171758" y="2077286"/>
              <a:ext cx="45429" cy="38894"/>
            </a:xfrm>
            <a:custGeom>
              <a:avLst/>
              <a:gdLst/>
              <a:ahLst/>
              <a:cxnLst/>
              <a:rect l="l" t="t" r="r" b="b"/>
              <a:pathLst>
                <a:path w="1418" h="1214" extrusionOk="0">
                  <a:moveTo>
                    <a:pt x="804" y="0"/>
                  </a:moveTo>
                  <a:cubicBezTo>
                    <a:pt x="656" y="0"/>
                    <a:pt x="505" y="55"/>
                    <a:pt x="382" y="178"/>
                  </a:cubicBezTo>
                  <a:cubicBezTo>
                    <a:pt x="1" y="571"/>
                    <a:pt x="275" y="1214"/>
                    <a:pt x="810" y="1214"/>
                  </a:cubicBezTo>
                  <a:cubicBezTo>
                    <a:pt x="1144" y="1214"/>
                    <a:pt x="1418" y="952"/>
                    <a:pt x="1418" y="607"/>
                  </a:cubicBezTo>
                  <a:cubicBezTo>
                    <a:pt x="1418" y="243"/>
                    <a:pt x="1117" y="0"/>
                    <a:pt x="8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6"/>
            <p:cNvSpPr/>
            <p:nvPr/>
          </p:nvSpPr>
          <p:spPr>
            <a:xfrm>
              <a:off x="5615619" y="2339481"/>
              <a:ext cx="45429" cy="38765"/>
            </a:xfrm>
            <a:custGeom>
              <a:avLst/>
              <a:gdLst/>
              <a:ahLst/>
              <a:cxnLst/>
              <a:rect l="l" t="t" r="r" b="b"/>
              <a:pathLst>
                <a:path w="1418" h="1210" extrusionOk="0">
                  <a:moveTo>
                    <a:pt x="809" y="0"/>
                  </a:moveTo>
                  <a:cubicBezTo>
                    <a:pt x="659" y="0"/>
                    <a:pt x="506" y="57"/>
                    <a:pt x="382" y="185"/>
                  </a:cubicBezTo>
                  <a:cubicBezTo>
                    <a:pt x="1" y="566"/>
                    <a:pt x="274" y="1209"/>
                    <a:pt x="810" y="1209"/>
                  </a:cubicBezTo>
                  <a:cubicBezTo>
                    <a:pt x="1144" y="1209"/>
                    <a:pt x="1417" y="947"/>
                    <a:pt x="1417" y="614"/>
                  </a:cubicBezTo>
                  <a:cubicBezTo>
                    <a:pt x="1417" y="245"/>
                    <a:pt x="1120" y="0"/>
                    <a:pt x="8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6"/>
            <p:cNvSpPr/>
            <p:nvPr/>
          </p:nvSpPr>
          <p:spPr>
            <a:xfrm>
              <a:off x="5754854" y="2339641"/>
              <a:ext cx="45045" cy="38605"/>
            </a:xfrm>
            <a:custGeom>
              <a:avLst/>
              <a:gdLst/>
              <a:ahLst/>
              <a:cxnLst/>
              <a:rect l="l" t="t" r="r" b="b"/>
              <a:pathLst>
                <a:path w="1406" h="1205" extrusionOk="0">
                  <a:moveTo>
                    <a:pt x="806" y="0"/>
                  </a:moveTo>
                  <a:cubicBezTo>
                    <a:pt x="657" y="0"/>
                    <a:pt x="505" y="56"/>
                    <a:pt x="381" y="180"/>
                  </a:cubicBezTo>
                  <a:cubicBezTo>
                    <a:pt x="0" y="561"/>
                    <a:pt x="262" y="1204"/>
                    <a:pt x="798" y="1204"/>
                  </a:cubicBezTo>
                  <a:cubicBezTo>
                    <a:pt x="1143" y="1204"/>
                    <a:pt x="1405" y="942"/>
                    <a:pt x="1405" y="609"/>
                  </a:cubicBezTo>
                  <a:cubicBezTo>
                    <a:pt x="1405" y="240"/>
                    <a:pt x="1113" y="0"/>
                    <a:pt x="8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6"/>
            <p:cNvSpPr/>
            <p:nvPr/>
          </p:nvSpPr>
          <p:spPr>
            <a:xfrm>
              <a:off x="5893705" y="2339641"/>
              <a:ext cx="45397" cy="38605"/>
            </a:xfrm>
            <a:custGeom>
              <a:avLst/>
              <a:gdLst/>
              <a:ahLst/>
              <a:cxnLst/>
              <a:rect l="l" t="t" r="r" b="b"/>
              <a:pathLst>
                <a:path w="1417" h="1205" extrusionOk="0">
                  <a:moveTo>
                    <a:pt x="809" y="0"/>
                  </a:moveTo>
                  <a:cubicBezTo>
                    <a:pt x="658" y="0"/>
                    <a:pt x="505" y="56"/>
                    <a:pt x="381" y="180"/>
                  </a:cubicBezTo>
                  <a:cubicBezTo>
                    <a:pt x="0" y="561"/>
                    <a:pt x="274" y="1204"/>
                    <a:pt x="810" y="1204"/>
                  </a:cubicBezTo>
                  <a:cubicBezTo>
                    <a:pt x="1143" y="1204"/>
                    <a:pt x="1417" y="942"/>
                    <a:pt x="1417" y="609"/>
                  </a:cubicBezTo>
                  <a:cubicBezTo>
                    <a:pt x="1417" y="240"/>
                    <a:pt x="1119" y="0"/>
                    <a:pt x="8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6"/>
            <p:cNvSpPr/>
            <p:nvPr/>
          </p:nvSpPr>
          <p:spPr>
            <a:xfrm>
              <a:off x="6032908" y="2339481"/>
              <a:ext cx="45045" cy="38765"/>
            </a:xfrm>
            <a:custGeom>
              <a:avLst/>
              <a:gdLst/>
              <a:ahLst/>
              <a:cxnLst/>
              <a:rect l="l" t="t" r="r" b="b"/>
              <a:pathLst>
                <a:path w="1406" h="1210" extrusionOk="0">
                  <a:moveTo>
                    <a:pt x="807" y="0"/>
                  </a:moveTo>
                  <a:cubicBezTo>
                    <a:pt x="658" y="0"/>
                    <a:pt x="506" y="57"/>
                    <a:pt x="382" y="185"/>
                  </a:cubicBezTo>
                  <a:cubicBezTo>
                    <a:pt x="1" y="566"/>
                    <a:pt x="263" y="1209"/>
                    <a:pt x="811" y="1209"/>
                  </a:cubicBezTo>
                  <a:cubicBezTo>
                    <a:pt x="1144" y="1209"/>
                    <a:pt x="1406" y="947"/>
                    <a:pt x="1406" y="614"/>
                  </a:cubicBezTo>
                  <a:cubicBezTo>
                    <a:pt x="1406" y="245"/>
                    <a:pt x="1114" y="0"/>
                    <a:pt x="8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6"/>
            <p:cNvSpPr/>
            <p:nvPr/>
          </p:nvSpPr>
          <p:spPr>
            <a:xfrm>
              <a:off x="6171758" y="2339481"/>
              <a:ext cx="45429" cy="38765"/>
            </a:xfrm>
            <a:custGeom>
              <a:avLst/>
              <a:gdLst/>
              <a:ahLst/>
              <a:cxnLst/>
              <a:rect l="l" t="t" r="r" b="b"/>
              <a:pathLst>
                <a:path w="1418" h="1210" extrusionOk="0">
                  <a:moveTo>
                    <a:pt x="809" y="0"/>
                  </a:moveTo>
                  <a:cubicBezTo>
                    <a:pt x="659" y="0"/>
                    <a:pt x="506" y="57"/>
                    <a:pt x="382" y="185"/>
                  </a:cubicBezTo>
                  <a:cubicBezTo>
                    <a:pt x="1" y="566"/>
                    <a:pt x="275" y="1209"/>
                    <a:pt x="810" y="1209"/>
                  </a:cubicBezTo>
                  <a:cubicBezTo>
                    <a:pt x="1144" y="1209"/>
                    <a:pt x="1418" y="947"/>
                    <a:pt x="1418" y="614"/>
                  </a:cubicBezTo>
                  <a:cubicBezTo>
                    <a:pt x="1418" y="245"/>
                    <a:pt x="1120" y="0"/>
                    <a:pt x="8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3" name="Google Shape;1953;p46"/>
          <p:cNvSpPr/>
          <p:nvPr/>
        </p:nvSpPr>
        <p:spPr>
          <a:xfrm rot="10800000" flipH="1">
            <a:off x="141491" y="140515"/>
            <a:ext cx="152595" cy="152627"/>
          </a:xfrm>
          <a:custGeom>
            <a:avLst/>
            <a:gdLst/>
            <a:ahLst/>
            <a:cxnLst/>
            <a:rect l="l" t="t" r="r" b="b"/>
            <a:pathLst>
              <a:path w="4763" h="4764" extrusionOk="0">
                <a:moveTo>
                  <a:pt x="0" y="1"/>
                </a:moveTo>
                <a:lnTo>
                  <a:pt x="0" y="4763"/>
                </a:lnTo>
                <a:lnTo>
                  <a:pt x="4763" y="4763"/>
                </a:lnTo>
                <a:lnTo>
                  <a:pt x="47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4" name="Google Shape;1954;p46"/>
          <p:cNvGrpSpPr/>
          <p:nvPr/>
        </p:nvGrpSpPr>
        <p:grpSpPr>
          <a:xfrm rot="10800000" flipH="1">
            <a:off x="127186" y="434639"/>
            <a:ext cx="181204" cy="295450"/>
            <a:chOff x="8814523" y="4301099"/>
            <a:chExt cx="181204" cy="295450"/>
          </a:xfrm>
        </p:grpSpPr>
        <p:sp>
          <p:nvSpPr>
            <p:cNvPr id="1955" name="Google Shape;1955;p46"/>
            <p:cNvSpPr/>
            <p:nvPr/>
          </p:nvSpPr>
          <p:spPr>
            <a:xfrm>
              <a:off x="8814523" y="4429633"/>
              <a:ext cx="44660" cy="37996"/>
            </a:xfrm>
            <a:custGeom>
              <a:avLst/>
              <a:gdLst/>
              <a:ahLst/>
              <a:cxnLst/>
              <a:rect l="l" t="t" r="r" b="b"/>
              <a:pathLst>
                <a:path w="1394" h="1186"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6"/>
            <p:cNvSpPr/>
            <p:nvPr/>
          </p:nvSpPr>
          <p:spPr>
            <a:xfrm>
              <a:off x="8951067" y="4429633"/>
              <a:ext cx="44660" cy="37996"/>
            </a:xfrm>
            <a:custGeom>
              <a:avLst/>
              <a:gdLst/>
              <a:ahLst/>
              <a:cxnLst/>
              <a:rect l="l" t="t" r="r" b="b"/>
              <a:pathLst>
                <a:path w="1394" h="1186"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6"/>
            <p:cNvSpPr/>
            <p:nvPr/>
          </p:nvSpPr>
          <p:spPr>
            <a:xfrm>
              <a:off x="8814523" y="4301099"/>
              <a:ext cx="44660" cy="37964"/>
            </a:xfrm>
            <a:custGeom>
              <a:avLst/>
              <a:gdLst/>
              <a:ahLst/>
              <a:cxnLst/>
              <a:rect l="l" t="t" r="r" b="b"/>
              <a:pathLst>
                <a:path w="1394" h="1185"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6"/>
            <p:cNvSpPr/>
            <p:nvPr/>
          </p:nvSpPr>
          <p:spPr>
            <a:xfrm>
              <a:off x="8951067" y="4301099"/>
              <a:ext cx="44660" cy="37964"/>
            </a:xfrm>
            <a:custGeom>
              <a:avLst/>
              <a:gdLst/>
              <a:ahLst/>
              <a:cxnLst/>
              <a:rect l="l" t="t" r="r" b="b"/>
              <a:pathLst>
                <a:path w="1394" h="1185"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6"/>
            <p:cNvSpPr/>
            <p:nvPr/>
          </p:nvSpPr>
          <p:spPr>
            <a:xfrm>
              <a:off x="8814523" y="4558328"/>
              <a:ext cx="44660" cy="38221"/>
            </a:xfrm>
            <a:custGeom>
              <a:avLst/>
              <a:gdLst/>
              <a:ahLst/>
              <a:cxnLst/>
              <a:rect l="l" t="t" r="r" b="b"/>
              <a:pathLst>
                <a:path w="1394" h="1193"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6"/>
            <p:cNvSpPr/>
            <p:nvPr/>
          </p:nvSpPr>
          <p:spPr>
            <a:xfrm>
              <a:off x="8951067" y="4558328"/>
              <a:ext cx="44660" cy="38221"/>
            </a:xfrm>
            <a:custGeom>
              <a:avLst/>
              <a:gdLst/>
              <a:ahLst/>
              <a:cxnLst/>
              <a:rect l="l" t="t" r="r" b="b"/>
              <a:pathLst>
                <a:path w="1394" h="1193"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1" name="Google Shape;1961;p46"/>
          <p:cNvSpPr/>
          <p:nvPr/>
        </p:nvSpPr>
        <p:spPr>
          <a:xfrm rot="10800000" flipH="1">
            <a:off x="-575" y="4654964"/>
            <a:ext cx="9145168" cy="488536"/>
          </a:xfrm>
          <a:custGeom>
            <a:avLst/>
            <a:gdLst/>
            <a:ahLst/>
            <a:cxnLst/>
            <a:rect l="l" t="t" r="r" b="b"/>
            <a:pathLst>
              <a:path w="285608" h="27683" extrusionOk="0">
                <a:moveTo>
                  <a:pt x="0" y="0"/>
                </a:moveTo>
                <a:lnTo>
                  <a:pt x="0" y="27682"/>
                </a:lnTo>
                <a:lnTo>
                  <a:pt x="285607" y="27682"/>
                </a:lnTo>
                <a:lnTo>
                  <a:pt x="2856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extLst>
      <p:ext uri="{BB962C8B-B14F-4D97-AF65-F5344CB8AC3E}">
        <p14:creationId xmlns:p14="http://schemas.microsoft.com/office/powerpoint/2010/main" val="3711909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3 ">
  <p:cSld name="Title only 3 ">
    <p:spTree>
      <p:nvGrpSpPr>
        <p:cNvPr id="1" name="Shape 1963"/>
        <p:cNvGrpSpPr/>
        <p:nvPr/>
      </p:nvGrpSpPr>
      <p:grpSpPr>
        <a:xfrm>
          <a:off x="0" y="0"/>
          <a:ext cx="0" cy="0"/>
          <a:chOff x="0" y="0"/>
          <a:chExt cx="0" cy="0"/>
        </a:xfrm>
      </p:grpSpPr>
      <p:grpSp>
        <p:nvGrpSpPr>
          <p:cNvPr id="1964" name="Google Shape;1964;p47"/>
          <p:cNvGrpSpPr/>
          <p:nvPr/>
        </p:nvGrpSpPr>
        <p:grpSpPr>
          <a:xfrm flipH="1">
            <a:off x="68040" y="2798211"/>
            <a:ext cx="154517" cy="442886"/>
            <a:chOff x="8846561" y="2782361"/>
            <a:chExt cx="154517" cy="442886"/>
          </a:xfrm>
        </p:grpSpPr>
        <p:sp>
          <p:nvSpPr>
            <p:cNvPr id="1965" name="Google Shape;1965;p47"/>
            <p:cNvSpPr/>
            <p:nvPr/>
          </p:nvSpPr>
          <p:spPr>
            <a:xfrm>
              <a:off x="8846561" y="2782361"/>
              <a:ext cx="154517" cy="154132"/>
            </a:xfrm>
            <a:custGeom>
              <a:avLst/>
              <a:gdLst/>
              <a:ahLst/>
              <a:cxnLst/>
              <a:rect l="l" t="t" r="r" b="b"/>
              <a:pathLst>
                <a:path w="4823" h="4811" extrusionOk="0">
                  <a:moveTo>
                    <a:pt x="762" y="1"/>
                  </a:moveTo>
                  <a:lnTo>
                    <a:pt x="0" y="763"/>
                  </a:lnTo>
                  <a:lnTo>
                    <a:pt x="1643" y="2406"/>
                  </a:lnTo>
                  <a:lnTo>
                    <a:pt x="0" y="4049"/>
                  </a:lnTo>
                  <a:lnTo>
                    <a:pt x="762" y="4811"/>
                  </a:lnTo>
                  <a:lnTo>
                    <a:pt x="2417" y="3168"/>
                  </a:lnTo>
                  <a:lnTo>
                    <a:pt x="4060" y="4811"/>
                  </a:lnTo>
                  <a:lnTo>
                    <a:pt x="4822" y="4049"/>
                  </a:lnTo>
                  <a:lnTo>
                    <a:pt x="3179" y="2406"/>
                  </a:lnTo>
                  <a:lnTo>
                    <a:pt x="4822" y="763"/>
                  </a:lnTo>
                  <a:lnTo>
                    <a:pt x="4060" y="1"/>
                  </a:lnTo>
                  <a:lnTo>
                    <a:pt x="2417" y="1644"/>
                  </a:lnTo>
                  <a:lnTo>
                    <a:pt x="7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7"/>
            <p:cNvSpPr/>
            <p:nvPr/>
          </p:nvSpPr>
          <p:spPr>
            <a:xfrm>
              <a:off x="8846561" y="3070730"/>
              <a:ext cx="154517" cy="154517"/>
            </a:xfrm>
            <a:custGeom>
              <a:avLst/>
              <a:gdLst/>
              <a:ahLst/>
              <a:cxnLst/>
              <a:rect l="l" t="t" r="r" b="b"/>
              <a:pathLst>
                <a:path w="4823" h="4823" extrusionOk="0">
                  <a:moveTo>
                    <a:pt x="762" y="1"/>
                  </a:moveTo>
                  <a:lnTo>
                    <a:pt x="0" y="763"/>
                  </a:lnTo>
                  <a:lnTo>
                    <a:pt x="1643" y="2406"/>
                  </a:lnTo>
                  <a:lnTo>
                    <a:pt x="0" y="4061"/>
                  </a:lnTo>
                  <a:lnTo>
                    <a:pt x="762" y="4823"/>
                  </a:lnTo>
                  <a:lnTo>
                    <a:pt x="2417" y="3180"/>
                  </a:lnTo>
                  <a:lnTo>
                    <a:pt x="4060" y="4823"/>
                  </a:lnTo>
                  <a:lnTo>
                    <a:pt x="4822" y="4061"/>
                  </a:lnTo>
                  <a:lnTo>
                    <a:pt x="3179" y="2406"/>
                  </a:lnTo>
                  <a:lnTo>
                    <a:pt x="4822" y="763"/>
                  </a:lnTo>
                  <a:lnTo>
                    <a:pt x="4060" y="1"/>
                  </a:lnTo>
                  <a:lnTo>
                    <a:pt x="2417" y="1644"/>
                  </a:lnTo>
                  <a:lnTo>
                    <a:pt x="7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47"/>
          <p:cNvGrpSpPr/>
          <p:nvPr/>
        </p:nvGrpSpPr>
        <p:grpSpPr>
          <a:xfrm flipH="1">
            <a:off x="54697" y="4316949"/>
            <a:ext cx="181204" cy="295450"/>
            <a:chOff x="8814523" y="4301099"/>
            <a:chExt cx="181204" cy="295450"/>
          </a:xfrm>
        </p:grpSpPr>
        <p:sp>
          <p:nvSpPr>
            <p:cNvPr id="1968" name="Google Shape;1968;p47"/>
            <p:cNvSpPr/>
            <p:nvPr/>
          </p:nvSpPr>
          <p:spPr>
            <a:xfrm>
              <a:off x="8814523" y="4429633"/>
              <a:ext cx="44660" cy="37996"/>
            </a:xfrm>
            <a:custGeom>
              <a:avLst/>
              <a:gdLst/>
              <a:ahLst/>
              <a:cxnLst/>
              <a:rect l="l" t="t" r="r" b="b"/>
              <a:pathLst>
                <a:path w="1394" h="1186"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7"/>
            <p:cNvSpPr/>
            <p:nvPr/>
          </p:nvSpPr>
          <p:spPr>
            <a:xfrm>
              <a:off x="8951067" y="4429633"/>
              <a:ext cx="44660" cy="37996"/>
            </a:xfrm>
            <a:custGeom>
              <a:avLst/>
              <a:gdLst/>
              <a:ahLst/>
              <a:cxnLst/>
              <a:rect l="l" t="t" r="r" b="b"/>
              <a:pathLst>
                <a:path w="1394" h="1186"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7"/>
            <p:cNvSpPr/>
            <p:nvPr/>
          </p:nvSpPr>
          <p:spPr>
            <a:xfrm>
              <a:off x="8814523" y="4301099"/>
              <a:ext cx="44660" cy="37964"/>
            </a:xfrm>
            <a:custGeom>
              <a:avLst/>
              <a:gdLst/>
              <a:ahLst/>
              <a:cxnLst/>
              <a:rect l="l" t="t" r="r" b="b"/>
              <a:pathLst>
                <a:path w="1394" h="1185"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7"/>
            <p:cNvSpPr/>
            <p:nvPr/>
          </p:nvSpPr>
          <p:spPr>
            <a:xfrm>
              <a:off x="8951067" y="4301099"/>
              <a:ext cx="44660" cy="37964"/>
            </a:xfrm>
            <a:custGeom>
              <a:avLst/>
              <a:gdLst/>
              <a:ahLst/>
              <a:cxnLst/>
              <a:rect l="l" t="t" r="r" b="b"/>
              <a:pathLst>
                <a:path w="1394" h="1185"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7"/>
            <p:cNvSpPr/>
            <p:nvPr/>
          </p:nvSpPr>
          <p:spPr>
            <a:xfrm>
              <a:off x="8814523" y="4558328"/>
              <a:ext cx="44660" cy="38221"/>
            </a:xfrm>
            <a:custGeom>
              <a:avLst/>
              <a:gdLst/>
              <a:ahLst/>
              <a:cxnLst/>
              <a:rect l="l" t="t" r="r" b="b"/>
              <a:pathLst>
                <a:path w="1394" h="1193"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7"/>
            <p:cNvSpPr/>
            <p:nvPr/>
          </p:nvSpPr>
          <p:spPr>
            <a:xfrm>
              <a:off x="8951067" y="4558328"/>
              <a:ext cx="44660" cy="38221"/>
            </a:xfrm>
            <a:custGeom>
              <a:avLst/>
              <a:gdLst/>
              <a:ahLst/>
              <a:cxnLst/>
              <a:rect l="l" t="t" r="r" b="b"/>
              <a:pathLst>
                <a:path w="1394" h="1193"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4" name="Google Shape;1974;p47"/>
          <p:cNvSpPr/>
          <p:nvPr/>
        </p:nvSpPr>
        <p:spPr>
          <a:xfrm flipH="1">
            <a:off x="8904733" y="230154"/>
            <a:ext cx="188594" cy="188947"/>
          </a:xfrm>
          <a:custGeom>
            <a:avLst/>
            <a:gdLst/>
            <a:ahLst/>
            <a:cxnLst/>
            <a:rect l="l" t="t" r="r" b="b"/>
            <a:pathLst>
              <a:path w="5883" h="5894" extrusionOk="0">
                <a:moveTo>
                  <a:pt x="1" y="0"/>
                </a:moveTo>
                <a:lnTo>
                  <a:pt x="1" y="5894"/>
                </a:lnTo>
                <a:lnTo>
                  <a:pt x="5882" y="5894"/>
                </a:lnTo>
                <a:lnTo>
                  <a:pt x="58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5" name="Google Shape;1975;p47"/>
          <p:cNvGrpSpPr/>
          <p:nvPr/>
        </p:nvGrpSpPr>
        <p:grpSpPr>
          <a:xfrm flipH="1">
            <a:off x="8903595" y="1099618"/>
            <a:ext cx="190870" cy="548151"/>
            <a:chOff x="179009" y="2072968"/>
            <a:chExt cx="190870" cy="548151"/>
          </a:xfrm>
        </p:grpSpPr>
        <p:sp>
          <p:nvSpPr>
            <p:cNvPr id="1976" name="Google Shape;1976;p47"/>
            <p:cNvSpPr/>
            <p:nvPr/>
          </p:nvSpPr>
          <p:spPr>
            <a:xfrm>
              <a:off x="179009" y="2072968"/>
              <a:ext cx="190870" cy="190870"/>
            </a:xfrm>
            <a:custGeom>
              <a:avLst/>
              <a:gdLst/>
              <a:ahLst/>
              <a:cxnLst/>
              <a:rect l="l" t="t" r="r" b="b"/>
              <a:pathLst>
                <a:path w="5954" h="5954"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7"/>
            <p:cNvSpPr/>
            <p:nvPr/>
          </p:nvSpPr>
          <p:spPr>
            <a:xfrm>
              <a:off x="179009" y="2429864"/>
              <a:ext cx="190870" cy="191255"/>
            </a:xfrm>
            <a:custGeom>
              <a:avLst/>
              <a:gdLst/>
              <a:ahLst/>
              <a:cxnLst/>
              <a:rect l="l" t="t" r="r" b="b"/>
              <a:pathLst>
                <a:path w="5954" h="5966"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8" name="Google Shape;1978;p47"/>
          <p:cNvSpPr/>
          <p:nvPr/>
        </p:nvSpPr>
        <p:spPr>
          <a:xfrm rot="10800000" flipH="1">
            <a:off x="8853724" y="3120565"/>
            <a:ext cx="290606" cy="2022935"/>
          </a:xfrm>
          <a:custGeom>
            <a:avLst/>
            <a:gdLst/>
            <a:ahLst/>
            <a:cxnLst/>
            <a:rect l="l" t="t" r="r" b="b"/>
            <a:pathLst>
              <a:path w="285608" h="27683" extrusionOk="0">
                <a:moveTo>
                  <a:pt x="0" y="0"/>
                </a:moveTo>
                <a:lnTo>
                  <a:pt x="0" y="27682"/>
                </a:lnTo>
                <a:lnTo>
                  <a:pt x="285607" y="27682"/>
                </a:lnTo>
                <a:lnTo>
                  <a:pt x="2856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7"/>
          <p:cNvSpPr/>
          <p:nvPr/>
        </p:nvSpPr>
        <p:spPr>
          <a:xfrm rot="10800000" flipH="1">
            <a:off x="-4" y="-10"/>
            <a:ext cx="290606" cy="2022935"/>
          </a:xfrm>
          <a:custGeom>
            <a:avLst/>
            <a:gdLst/>
            <a:ahLst/>
            <a:cxnLst/>
            <a:rect l="l" t="t" r="r" b="b"/>
            <a:pathLst>
              <a:path w="285608" h="27683" extrusionOk="0">
                <a:moveTo>
                  <a:pt x="0" y="0"/>
                </a:moveTo>
                <a:lnTo>
                  <a:pt x="0" y="27682"/>
                </a:lnTo>
                <a:lnTo>
                  <a:pt x="285607" y="27682"/>
                </a:lnTo>
                <a:lnTo>
                  <a:pt x="2856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7"/>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extLst>
      <p:ext uri="{BB962C8B-B14F-4D97-AF65-F5344CB8AC3E}">
        <p14:creationId xmlns:p14="http://schemas.microsoft.com/office/powerpoint/2010/main" val="2024679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023"/>
        <p:cNvGrpSpPr/>
        <p:nvPr/>
      </p:nvGrpSpPr>
      <p:grpSpPr>
        <a:xfrm>
          <a:off x="0" y="0"/>
          <a:ext cx="0" cy="0"/>
          <a:chOff x="0" y="0"/>
          <a:chExt cx="0" cy="0"/>
        </a:xfrm>
      </p:grpSpPr>
      <p:sp>
        <p:nvSpPr>
          <p:cNvPr id="1024" name="Google Shape;1024;p23"/>
          <p:cNvSpPr/>
          <p:nvPr/>
        </p:nvSpPr>
        <p:spPr>
          <a:xfrm flipH="1">
            <a:off x="6496003" y="325"/>
            <a:ext cx="1533282" cy="5143367"/>
          </a:xfrm>
          <a:custGeom>
            <a:avLst/>
            <a:gdLst/>
            <a:ahLst/>
            <a:cxnLst/>
            <a:rect l="l" t="t" r="r" b="b"/>
            <a:pathLst>
              <a:path w="39589" h="128040" extrusionOk="0">
                <a:moveTo>
                  <a:pt x="0" y="0"/>
                </a:moveTo>
                <a:lnTo>
                  <a:pt x="0" y="128040"/>
                </a:lnTo>
                <a:lnTo>
                  <a:pt x="39588" y="128040"/>
                </a:lnTo>
                <a:lnTo>
                  <a:pt x="395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3"/>
          <p:cNvSpPr/>
          <p:nvPr/>
        </p:nvSpPr>
        <p:spPr>
          <a:xfrm rot="5400000">
            <a:off x="8856280" y="2778745"/>
            <a:ext cx="144628" cy="144659"/>
          </a:xfrm>
          <a:custGeom>
            <a:avLst/>
            <a:gdLst/>
            <a:ahLst/>
            <a:cxnLst/>
            <a:rect l="l" t="t" r="r" b="b"/>
            <a:pathLst>
              <a:path w="4763" h="4764" extrusionOk="0">
                <a:moveTo>
                  <a:pt x="0" y="1"/>
                </a:moveTo>
                <a:lnTo>
                  <a:pt x="0" y="4763"/>
                </a:lnTo>
                <a:lnTo>
                  <a:pt x="4763" y="4763"/>
                </a:lnTo>
                <a:lnTo>
                  <a:pt x="47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6" name="Google Shape;1026;p23"/>
          <p:cNvGrpSpPr/>
          <p:nvPr/>
        </p:nvGrpSpPr>
        <p:grpSpPr>
          <a:xfrm>
            <a:off x="8068555" y="342582"/>
            <a:ext cx="137396" cy="393815"/>
            <a:chOff x="8846561" y="2782361"/>
            <a:chExt cx="154517" cy="442886"/>
          </a:xfrm>
        </p:grpSpPr>
        <p:sp>
          <p:nvSpPr>
            <p:cNvPr id="1027" name="Google Shape;1027;p23"/>
            <p:cNvSpPr/>
            <p:nvPr/>
          </p:nvSpPr>
          <p:spPr>
            <a:xfrm>
              <a:off x="8846561" y="2782361"/>
              <a:ext cx="154517" cy="154132"/>
            </a:xfrm>
            <a:custGeom>
              <a:avLst/>
              <a:gdLst/>
              <a:ahLst/>
              <a:cxnLst/>
              <a:rect l="l" t="t" r="r" b="b"/>
              <a:pathLst>
                <a:path w="4823" h="4811" extrusionOk="0">
                  <a:moveTo>
                    <a:pt x="762" y="1"/>
                  </a:moveTo>
                  <a:lnTo>
                    <a:pt x="0" y="763"/>
                  </a:lnTo>
                  <a:lnTo>
                    <a:pt x="1643" y="2406"/>
                  </a:lnTo>
                  <a:lnTo>
                    <a:pt x="0" y="4049"/>
                  </a:lnTo>
                  <a:lnTo>
                    <a:pt x="762" y="4811"/>
                  </a:lnTo>
                  <a:lnTo>
                    <a:pt x="2417" y="3168"/>
                  </a:lnTo>
                  <a:lnTo>
                    <a:pt x="4060" y="4811"/>
                  </a:lnTo>
                  <a:lnTo>
                    <a:pt x="4822" y="4049"/>
                  </a:lnTo>
                  <a:lnTo>
                    <a:pt x="3179" y="2406"/>
                  </a:lnTo>
                  <a:lnTo>
                    <a:pt x="4822" y="763"/>
                  </a:lnTo>
                  <a:lnTo>
                    <a:pt x="4060" y="1"/>
                  </a:lnTo>
                  <a:lnTo>
                    <a:pt x="2417" y="1644"/>
                  </a:lnTo>
                  <a:lnTo>
                    <a:pt x="7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3"/>
            <p:cNvSpPr/>
            <p:nvPr/>
          </p:nvSpPr>
          <p:spPr>
            <a:xfrm>
              <a:off x="8846561" y="3070730"/>
              <a:ext cx="154517" cy="154517"/>
            </a:xfrm>
            <a:custGeom>
              <a:avLst/>
              <a:gdLst/>
              <a:ahLst/>
              <a:cxnLst/>
              <a:rect l="l" t="t" r="r" b="b"/>
              <a:pathLst>
                <a:path w="4823" h="4823" extrusionOk="0">
                  <a:moveTo>
                    <a:pt x="762" y="1"/>
                  </a:moveTo>
                  <a:lnTo>
                    <a:pt x="0" y="763"/>
                  </a:lnTo>
                  <a:lnTo>
                    <a:pt x="1643" y="2406"/>
                  </a:lnTo>
                  <a:lnTo>
                    <a:pt x="0" y="4061"/>
                  </a:lnTo>
                  <a:lnTo>
                    <a:pt x="762" y="4823"/>
                  </a:lnTo>
                  <a:lnTo>
                    <a:pt x="2417" y="3180"/>
                  </a:lnTo>
                  <a:lnTo>
                    <a:pt x="4060" y="4823"/>
                  </a:lnTo>
                  <a:lnTo>
                    <a:pt x="4822" y="4061"/>
                  </a:lnTo>
                  <a:lnTo>
                    <a:pt x="3179" y="2406"/>
                  </a:lnTo>
                  <a:lnTo>
                    <a:pt x="4822" y="763"/>
                  </a:lnTo>
                  <a:lnTo>
                    <a:pt x="4060" y="1"/>
                  </a:lnTo>
                  <a:lnTo>
                    <a:pt x="2417" y="1644"/>
                  </a:lnTo>
                  <a:lnTo>
                    <a:pt x="7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9" name="Google Shape;1029;p23"/>
          <p:cNvSpPr/>
          <p:nvPr/>
        </p:nvSpPr>
        <p:spPr>
          <a:xfrm rot="5400000">
            <a:off x="8859554" y="3616804"/>
            <a:ext cx="138064" cy="144677"/>
          </a:xfrm>
          <a:custGeom>
            <a:avLst/>
            <a:gdLst/>
            <a:ahLst/>
            <a:cxnLst/>
            <a:rect l="l" t="t" r="r" b="b"/>
            <a:pathLst>
              <a:path w="8478" h="8478" extrusionOk="0">
                <a:moveTo>
                  <a:pt x="3429" y="1"/>
                </a:moveTo>
                <a:lnTo>
                  <a:pt x="3429" y="3441"/>
                </a:lnTo>
                <a:lnTo>
                  <a:pt x="0" y="3441"/>
                </a:lnTo>
                <a:lnTo>
                  <a:pt x="0" y="5037"/>
                </a:lnTo>
                <a:lnTo>
                  <a:pt x="3429" y="5037"/>
                </a:lnTo>
                <a:lnTo>
                  <a:pt x="3429" y="8478"/>
                </a:lnTo>
                <a:lnTo>
                  <a:pt x="5037" y="8478"/>
                </a:lnTo>
                <a:lnTo>
                  <a:pt x="5037" y="5037"/>
                </a:lnTo>
                <a:lnTo>
                  <a:pt x="8477" y="5037"/>
                </a:lnTo>
                <a:lnTo>
                  <a:pt x="8477" y="3441"/>
                </a:lnTo>
                <a:lnTo>
                  <a:pt x="5037" y="3441"/>
                </a:lnTo>
                <a:lnTo>
                  <a:pt x="50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0" name="Google Shape;1030;p23"/>
          <p:cNvGrpSpPr/>
          <p:nvPr/>
        </p:nvGrpSpPr>
        <p:grpSpPr>
          <a:xfrm>
            <a:off x="8146761" y="4694630"/>
            <a:ext cx="328622" cy="305322"/>
            <a:chOff x="6672" y="3464315"/>
            <a:chExt cx="279631" cy="259804"/>
          </a:xfrm>
        </p:grpSpPr>
        <p:sp>
          <p:nvSpPr>
            <p:cNvPr id="1031" name="Google Shape;1031;p23"/>
            <p:cNvSpPr/>
            <p:nvPr/>
          </p:nvSpPr>
          <p:spPr>
            <a:xfrm>
              <a:off x="246938" y="3577534"/>
              <a:ext cx="39365" cy="33526"/>
            </a:xfrm>
            <a:custGeom>
              <a:avLst/>
              <a:gdLst/>
              <a:ahLst/>
              <a:cxnLst/>
              <a:rect l="l" t="t" r="r" b="b"/>
              <a:pathLst>
                <a:path w="1227" h="1045" extrusionOk="0">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3"/>
            <p:cNvSpPr/>
            <p:nvPr/>
          </p:nvSpPr>
          <p:spPr>
            <a:xfrm>
              <a:off x="126982" y="3577534"/>
              <a:ext cx="39012" cy="33526"/>
            </a:xfrm>
            <a:custGeom>
              <a:avLst/>
              <a:gdLst/>
              <a:ahLst/>
              <a:cxnLst/>
              <a:rect l="l" t="t" r="r" b="b"/>
              <a:pathLst>
                <a:path w="1216" h="1045" extrusionOk="0">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3"/>
            <p:cNvSpPr/>
            <p:nvPr/>
          </p:nvSpPr>
          <p:spPr>
            <a:xfrm>
              <a:off x="6672" y="3577374"/>
              <a:ext cx="39365" cy="33687"/>
            </a:xfrm>
            <a:custGeom>
              <a:avLst/>
              <a:gdLst/>
              <a:ahLst/>
              <a:cxnLst/>
              <a:rect l="l" t="t" r="r" b="b"/>
              <a:pathLst>
                <a:path w="1227" h="1050"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3"/>
            <p:cNvSpPr/>
            <p:nvPr/>
          </p:nvSpPr>
          <p:spPr>
            <a:xfrm>
              <a:off x="246938" y="3464315"/>
              <a:ext cx="39365" cy="33655"/>
            </a:xfrm>
            <a:custGeom>
              <a:avLst/>
              <a:gdLst/>
              <a:ahLst/>
              <a:cxnLst/>
              <a:rect l="l" t="t" r="r" b="b"/>
              <a:pathLst>
                <a:path w="1227" h="1049" extrusionOk="0">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126982" y="3464315"/>
              <a:ext cx="39012" cy="33655"/>
            </a:xfrm>
            <a:custGeom>
              <a:avLst/>
              <a:gdLst/>
              <a:ahLst/>
              <a:cxnLst/>
              <a:rect l="l" t="t" r="r" b="b"/>
              <a:pathLst>
                <a:path w="1216" h="1049" extrusionOk="0">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3"/>
            <p:cNvSpPr/>
            <p:nvPr/>
          </p:nvSpPr>
          <p:spPr>
            <a:xfrm>
              <a:off x="6672" y="3464315"/>
              <a:ext cx="39365" cy="33655"/>
            </a:xfrm>
            <a:custGeom>
              <a:avLst/>
              <a:gdLst/>
              <a:ahLst/>
              <a:cxnLst/>
              <a:rect l="l" t="t" r="r" b="b"/>
              <a:pathLst>
                <a:path w="1227" h="1049"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3"/>
            <p:cNvSpPr/>
            <p:nvPr/>
          </p:nvSpPr>
          <p:spPr>
            <a:xfrm>
              <a:off x="246938" y="3690721"/>
              <a:ext cx="39365" cy="33398"/>
            </a:xfrm>
            <a:custGeom>
              <a:avLst/>
              <a:gdLst/>
              <a:ahLst/>
              <a:cxnLst/>
              <a:rect l="l" t="t" r="r" b="b"/>
              <a:pathLst>
                <a:path w="1227" h="1041" extrusionOk="0">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3"/>
            <p:cNvSpPr/>
            <p:nvPr/>
          </p:nvSpPr>
          <p:spPr>
            <a:xfrm>
              <a:off x="126982" y="3690625"/>
              <a:ext cx="39012" cy="33494"/>
            </a:xfrm>
            <a:custGeom>
              <a:avLst/>
              <a:gdLst/>
              <a:ahLst/>
              <a:cxnLst/>
              <a:rect l="l" t="t" r="r" b="b"/>
              <a:pathLst>
                <a:path w="1216" h="1044" extrusionOk="0">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3"/>
            <p:cNvSpPr/>
            <p:nvPr/>
          </p:nvSpPr>
          <p:spPr>
            <a:xfrm>
              <a:off x="6672" y="3690625"/>
              <a:ext cx="39365" cy="33494"/>
            </a:xfrm>
            <a:custGeom>
              <a:avLst/>
              <a:gdLst/>
              <a:ahLst/>
              <a:cxnLst/>
              <a:rect l="l" t="t" r="r" b="b"/>
              <a:pathLst>
                <a:path w="1227" h="1044" extrusionOk="0">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0" name="Google Shape;1040;p23"/>
          <p:cNvSpPr/>
          <p:nvPr/>
        </p:nvSpPr>
        <p:spPr>
          <a:xfrm>
            <a:off x="8435763" y="2037206"/>
            <a:ext cx="124833" cy="124381"/>
          </a:xfrm>
          <a:custGeom>
            <a:avLst/>
            <a:gdLst/>
            <a:ahLst/>
            <a:cxnLst/>
            <a:rect l="l" t="t" r="r" b="b"/>
            <a:pathLst>
              <a:path w="3311" h="3299" extrusionOk="0">
                <a:moveTo>
                  <a:pt x="525" y="1"/>
                </a:moveTo>
                <a:lnTo>
                  <a:pt x="1" y="524"/>
                </a:lnTo>
                <a:lnTo>
                  <a:pt x="1132" y="1656"/>
                </a:lnTo>
                <a:lnTo>
                  <a:pt x="1" y="2775"/>
                </a:lnTo>
                <a:lnTo>
                  <a:pt x="525" y="3299"/>
                </a:lnTo>
                <a:lnTo>
                  <a:pt x="1656" y="2179"/>
                </a:lnTo>
                <a:lnTo>
                  <a:pt x="2775" y="3299"/>
                </a:lnTo>
                <a:lnTo>
                  <a:pt x="3311" y="2775"/>
                </a:lnTo>
                <a:lnTo>
                  <a:pt x="2180" y="1656"/>
                </a:lnTo>
                <a:lnTo>
                  <a:pt x="3311" y="524"/>
                </a:lnTo>
                <a:lnTo>
                  <a:pt x="2775" y="1"/>
                </a:lnTo>
                <a:lnTo>
                  <a:pt x="1656" y="1132"/>
                </a:lnTo>
                <a:lnTo>
                  <a:pt x="5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1" name="Google Shape;1041;p23"/>
          <p:cNvGrpSpPr/>
          <p:nvPr/>
        </p:nvGrpSpPr>
        <p:grpSpPr>
          <a:xfrm>
            <a:off x="8403502" y="1534670"/>
            <a:ext cx="189340" cy="308716"/>
            <a:chOff x="8814523" y="4301099"/>
            <a:chExt cx="181204" cy="295450"/>
          </a:xfrm>
        </p:grpSpPr>
        <p:sp>
          <p:nvSpPr>
            <p:cNvPr id="1042" name="Google Shape;1042;p23"/>
            <p:cNvSpPr/>
            <p:nvPr/>
          </p:nvSpPr>
          <p:spPr>
            <a:xfrm>
              <a:off x="8814523" y="4429633"/>
              <a:ext cx="44660" cy="37996"/>
            </a:xfrm>
            <a:custGeom>
              <a:avLst/>
              <a:gdLst/>
              <a:ahLst/>
              <a:cxnLst/>
              <a:rect l="l" t="t" r="r" b="b"/>
              <a:pathLst>
                <a:path w="1394" h="1186"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8951067" y="4429633"/>
              <a:ext cx="44660" cy="37996"/>
            </a:xfrm>
            <a:custGeom>
              <a:avLst/>
              <a:gdLst/>
              <a:ahLst/>
              <a:cxnLst/>
              <a:rect l="l" t="t" r="r" b="b"/>
              <a:pathLst>
                <a:path w="1394" h="1186"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3"/>
            <p:cNvSpPr/>
            <p:nvPr/>
          </p:nvSpPr>
          <p:spPr>
            <a:xfrm>
              <a:off x="8814523" y="4301099"/>
              <a:ext cx="44660" cy="37964"/>
            </a:xfrm>
            <a:custGeom>
              <a:avLst/>
              <a:gdLst/>
              <a:ahLst/>
              <a:cxnLst/>
              <a:rect l="l" t="t" r="r" b="b"/>
              <a:pathLst>
                <a:path w="1394" h="1185"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3"/>
            <p:cNvSpPr/>
            <p:nvPr/>
          </p:nvSpPr>
          <p:spPr>
            <a:xfrm>
              <a:off x="8951067" y="4301099"/>
              <a:ext cx="44660" cy="37964"/>
            </a:xfrm>
            <a:custGeom>
              <a:avLst/>
              <a:gdLst/>
              <a:ahLst/>
              <a:cxnLst/>
              <a:rect l="l" t="t" r="r" b="b"/>
              <a:pathLst>
                <a:path w="1394" h="1185"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3"/>
            <p:cNvSpPr/>
            <p:nvPr/>
          </p:nvSpPr>
          <p:spPr>
            <a:xfrm>
              <a:off x="8814523" y="4558328"/>
              <a:ext cx="44660" cy="38221"/>
            </a:xfrm>
            <a:custGeom>
              <a:avLst/>
              <a:gdLst/>
              <a:ahLst/>
              <a:cxnLst/>
              <a:rect l="l" t="t" r="r" b="b"/>
              <a:pathLst>
                <a:path w="1394" h="1193"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3"/>
            <p:cNvSpPr/>
            <p:nvPr/>
          </p:nvSpPr>
          <p:spPr>
            <a:xfrm>
              <a:off x="8951067" y="4558328"/>
              <a:ext cx="44660" cy="38221"/>
            </a:xfrm>
            <a:custGeom>
              <a:avLst/>
              <a:gdLst/>
              <a:ahLst/>
              <a:cxnLst/>
              <a:rect l="l" t="t" r="r" b="b"/>
              <a:pathLst>
                <a:path w="1394" h="1193"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 name="Google Shape;1048;p23"/>
          <p:cNvSpPr/>
          <p:nvPr/>
        </p:nvSpPr>
        <p:spPr>
          <a:xfrm flipH="1">
            <a:off x="8860714" y="4852249"/>
            <a:ext cx="144696" cy="144734"/>
          </a:xfrm>
          <a:custGeom>
            <a:avLst/>
            <a:gdLst/>
            <a:ahLst/>
            <a:cxnLst/>
            <a:rect l="l" t="t" r="r" b="b"/>
            <a:pathLst>
              <a:path w="3846" h="3847" extrusionOk="0">
                <a:moveTo>
                  <a:pt x="1560" y="1"/>
                </a:moveTo>
                <a:lnTo>
                  <a:pt x="1560" y="1560"/>
                </a:lnTo>
                <a:lnTo>
                  <a:pt x="0" y="1560"/>
                </a:lnTo>
                <a:lnTo>
                  <a:pt x="0" y="2287"/>
                </a:lnTo>
                <a:lnTo>
                  <a:pt x="1560" y="2287"/>
                </a:lnTo>
                <a:lnTo>
                  <a:pt x="1560" y="3846"/>
                </a:lnTo>
                <a:lnTo>
                  <a:pt x="2286" y="3846"/>
                </a:lnTo>
                <a:lnTo>
                  <a:pt x="2286" y="2287"/>
                </a:lnTo>
                <a:lnTo>
                  <a:pt x="3846" y="2287"/>
                </a:lnTo>
                <a:lnTo>
                  <a:pt x="3846" y="1560"/>
                </a:lnTo>
                <a:lnTo>
                  <a:pt x="2286" y="1560"/>
                </a:lnTo>
                <a:lnTo>
                  <a:pt x="22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3"/>
          <p:cNvSpPr/>
          <p:nvPr/>
        </p:nvSpPr>
        <p:spPr>
          <a:xfrm flipH="1">
            <a:off x="8592849" y="4849281"/>
            <a:ext cx="150399" cy="150680"/>
          </a:xfrm>
          <a:custGeom>
            <a:avLst/>
            <a:gdLst/>
            <a:ahLst/>
            <a:cxnLst/>
            <a:rect l="l" t="t" r="r" b="b"/>
            <a:pathLst>
              <a:path w="5883" h="5894" extrusionOk="0">
                <a:moveTo>
                  <a:pt x="1" y="0"/>
                </a:moveTo>
                <a:lnTo>
                  <a:pt x="1" y="5894"/>
                </a:lnTo>
                <a:lnTo>
                  <a:pt x="5882" y="5894"/>
                </a:lnTo>
                <a:lnTo>
                  <a:pt x="58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0" name="Google Shape;1050;p23"/>
          <p:cNvGrpSpPr/>
          <p:nvPr/>
        </p:nvGrpSpPr>
        <p:grpSpPr>
          <a:xfrm rot="5400000">
            <a:off x="8687603" y="3256187"/>
            <a:ext cx="482000" cy="31137"/>
            <a:chOff x="7586971" y="1240406"/>
            <a:chExt cx="820705" cy="53017"/>
          </a:xfrm>
        </p:grpSpPr>
        <p:sp>
          <p:nvSpPr>
            <p:cNvPr id="1051" name="Google Shape;1051;p23"/>
            <p:cNvSpPr/>
            <p:nvPr/>
          </p:nvSpPr>
          <p:spPr>
            <a:xfrm>
              <a:off x="8345886" y="1240406"/>
              <a:ext cx="61789" cy="53017"/>
            </a:xfrm>
            <a:custGeom>
              <a:avLst/>
              <a:gdLst/>
              <a:ahLst/>
              <a:cxnLst/>
              <a:rect l="l" t="t" r="r" b="b"/>
              <a:pathLst>
                <a:path w="1930" h="1656" extrusionOk="0">
                  <a:moveTo>
                    <a:pt x="833" y="1"/>
                  </a:moveTo>
                  <a:cubicBezTo>
                    <a:pt x="407" y="1"/>
                    <a:pt x="0" y="332"/>
                    <a:pt x="0" y="834"/>
                  </a:cubicBezTo>
                  <a:cubicBezTo>
                    <a:pt x="0" y="1286"/>
                    <a:pt x="369" y="1655"/>
                    <a:pt x="822" y="1655"/>
                  </a:cubicBezTo>
                  <a:cubicBezTo>
                    <a:pt x="1560" y="1655"/>
                    <a:pt x="1929" y="762"/>
                    <a:pt x="1405" y="238"/>
                  </a:cubicBezTo>
                  <a:cubicBezTo>
                    <a:pt x="1237" y="74"/>
                    <a:pt x="1033" y="1"/>
                    <a:pt x="8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3"/>
            <p:cNvSpPr/>
            <p:nvPr/>
          </p:nvSpPr>
          <p:spPr>
            <a:xfrm>
              <a:off x="8156069" y="1240406"/>
              <a:ext cx="61757" cy="53017"/>
            </a:xfrm>
            <a:custGeom>
              <a:avLst/>
              <a:gdLst/>
              <a:ahLst/>
              <a:cxnLst/>
              <a:rect l="l" t="t" r="r" b="b"/>
              <a:pathLst>
                <a:path w="1929" h="1656" extrusionOk="0">
                  <a:moveTo>
                    <a:pt x="838" y="1"/>
                  </a:moveTo>
                  <a:cubicBezTo>
                    <a:pt x="413" y="1"/>
                    <a:pt x="0" y="332"/>
                    <a:pt x="0" y="834"/>
                  </a:cubicBezTo>
                  <a:cubicBezTo>
                    <a:pt x="0" y="1286"/>
                    <a:pt x="369" y="1655"/>
                    <a:pt x="822" y="1655"/>
                  </a:cubicBezTo>
                  <a:cubicBezTo>
                    <a:pt x="1560" y="1655"/>
                    <a:pt x="1929" y="762"/>
                    <a:pt x="1405" y="238"/>
                  </a:cubicBezTo>
                  <a:cubicBezTo>
                    <a:pt x="1241" y="74"/>
                    <a:pt x="1038" y="1"/>
                    <a:pt x="8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3"/>
            <p:cNvSpPr/>
            <p:nvPr/>
          </p:nvSpPr>
          <p:spPr>
            <a:xfrm>
              <a:off x="7966221" y="1240406"/>
              <a:ext cx="61789" cy="53017"/>
            </a:xfrm>
            <a:custGeom>
              <a:avLst/>
              <a:gdLst/>
              <a:ahLst/>
              <a:cxnLst/>
              <a:rect l="l" t="t" r="r" b="b"/>
              <a:pathLst>
                <a:path w="1930" h="1656" extrusionOk="0">
                  <a:moveTo>
                    <a:pt x="842" y="1"/>
                  </a:moveTo>
                  <a:cubicBezTo>
                    <a:pt x="413" y="1"/>
                    <a:pt x="1" y="332"/>
                    <a:pt x="1" y="834"/>
                  </a:cubicBezTo>
                  <a:cubicBezTo>
                    <a:pt x="1" y="1286"/>
                    <a:pt x="370" y="1655"/>
                    <a:pt x="834" y="1655"/>
                  </a:cubicBezTo>
                  <a:cubicBezTo>
                    <a:pt x="1560" y="1655"/>
                    <a:pt x="1930" y="762"/>
                    <a:pt x="1418" y="238"/>
                  </a:cubicBezTo>
                  <a:cubicBezTo>
                    <a:pt x="1250" y="74"/>
                    <a:pt x="1044" y="1"/>
                    <a:pt x="8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3"/>
            <p:cNvSpPr/>
            <p:nvPr/>
          </p:nvSpPr>
          <p:spPr>
            <a:xfrm>
              <a:off x="7776404" y="1240406"/>
              <a:ext cx="62173" cy="53017"/>
            </a:xfrm>
            <a:custGeom>
              <a:avLst/>
              <a:gdLst/>
              <a:ahLst/>
              <a:cxnLst/>
              <a:rect l="l" t="t" r="r" b="b"/>
              <a:pathLst>
                <a:path w="1942" h="1656" extrusionOk="0">
                  <a:moveTo>
                    <a:pt x="842" y="1"/>
                  </a:moveTo>
                  <a:cubicBezTo>
                    <a:pt x="413" y="1"/>
                    <a:pt x="0" y="332"/>
                    <a:pt x="0" y="834"/>
                  </a:cubicBezTo>
                  <a:cubicBezTo>
                    <a:pt x="0" y="1286"/>
                    <a:pt x="370" y="1655"/>
                    <a:pt x="834" y="1655"/>
                  </a:cubicBezTo>
                  <a:cubicBezTo>
                    <a:pt x="1572" y="1655"/>
                    <a:pt x="1941" y="762"/>
                    <a:pt x="1417" y="238"/>
                  </a:cubicBezTo>
                  <a:cubicBezTo>
                    <a:pt x="1249" y="74"/>
                    <a:pt x="1044" y="1"/>
                    <a:pt x="8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3"/>
            <p:cNvSpPr/>
            <p:nvPr/>
          </p:nvSpPr>
          <p:spPr>
            <a:xfrm>
              <a:off x="7586971" y="1240406"/>
              <a:ext cx="61757" cy="53017"/>
            </a:xfrm>
            <a:custGeom>
              <a:avLst/>
              <a:gdLst/>
              <a:ahLst/>
              <a:cxnLst/>
              <a:rect l="l" t="t" r="r" b="b"/>
              <a:pathLst>
                <a:path w="1929" h="1656" extrusionOk="0">
                  <a:moveTo>
                    <a:pt x="832" y="1"/>
                  </a:moveTo>
                  <a:cubicBezTo>
                    <a:pt x="407" y="1"/>
                    <a:pt x="0" y="332"/>
                    <a:pt x="0" y="834"/>
                  </a:cubicBezTo>
                  <a:cubicBezTo>
                    <a:pt x="0" y="1286"/>
                    <a:pt x="369" y="1655"/>
                    <a:pt x="822" y="1655"/>
                  </a:cubicBezTo>
                  <a:cubicBezTo>
                    <a:pt x="1560" y="1655"/>
                    <a:pt x="1929" y="762"/>
                    <a:pt x="1405" y="238"/>
                  </a:cubicBezTo>
                  <a:cubicBezTo>
                    <a:pt x="1237" y="74"/>
                    <a:pt x="1033" y="1"/>
                    <a:pt x="8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6" name="Google Shape;1056;p23"/>
          <p:cNvSpPr txBox="1">
            <a:spLocks noGrp="1"/>
          </p:cNvSpPr>
          <p:nvPr>
            <p:ph type="title"/>
          </p:nvPr>
        </p:nvSpPr>
        <p:spPr>
          <a:xfrm>
            <a:off x="657725" y="1546588"/>
            <a:ext cx="4628100" cy="1494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800"/>
              <a:buNone/>
              <a:defRPr sz="6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grpSp>
        <p:nvGrpSpPr>
          <p:cNvPr id="1057" name="Google Shape;1057;p23"/>
          <p:cNvGrpSpPr/>
          <p:nvPr/>
        </p:nvGrpSpPr>
        <p:grpSpPr>
          <a:xfrm flipH="1">
            <a:off x="8732368" y="120130"/>
            <a:ext cx="328622" cy="305322"/>
            <a:chOff x="6672" y="3464315"/>
            <a:chExt cx="279631" cy="259804"/>
          </a:xfrm>
        </p:grpSpPr>
        <p:sp>
          <p:nvSpPr>
            <p:cNvPr id="1058" name="Google Shape;1058;p23"/>
            <p:cNvSpPr/>
            <p:nvPr/>
          </p:nvSpPr>
          <p:spPr>
            <a:xfrm>
              <a:off x="246938" y="3577534"/>
              <a:ext cx="39365" cy="33526"/>
            </a:xfrm>
            <a:custGeom>
              <a:avLst/>
              <a:gdLst/>
              <a:ahLst/>
              <a:cxnLst/>
              <a:rect l="l" t="t" r="r" b="b"/>
              <a:pathLst>
                <a:path w="1227" h="1045" extrusionOk="0">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3"/>
            <p:cNvSpPr/>
            <p:nvPr/>
          </p:nvSpPr>
          <p:spPr>
            <a:xfrm>
              <a:off x="126982" y="3577534"/>
              <a:ext cx="39012" cy="33526"/>
            </a:xfrm>
            <a:custGeom>
              <a:avLst/>
              <a:gdLst/>
              <a:ahLst/>
              <a:cxnLst/>
              <a:rect l="l" t="t" r="r" b="b"/>
              <a:pathLst>
                <a:path w="1216" h="1045" extrusionOk="0">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3"/>
            <p:cNvSpPr/>
            <p:nvPr/>
          </p:nvSpPr>
          <p:spPr>
            <a:xfrm>
              <a:off x="6672" y="3577374"/>
              <a:ext cx="39365" cy="33687"/>
            </a:xfrm>
            <a:custGeom>
              <a:avLst/>
              <a:gdLst/>
              <a:ahLst/>
              <a:cxnLst/>
              <a:rect l="l" t="t" r="r" b="b"/>
              <a:pathLst>
                <a:path w="1227" h="1050"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3"/>
            <p:cNvSpPr/>
            <p:nvPr/>
          </p:nvSpPr>
          <p:spPr>
            <a:xfrm>
              <a:off x="246938" y="3464315"/>
              <a:ext cx="39365" cy="33655"/>
            </a:xfrm>
            <a:custGeom>
              <a:avLst/>
              <a:gdLst/>
              <a:ahLst/>
              <a:cxnLst/>
              <a:rect l="l" t="t" r="r" b="b"/>
              <a:pathLst>
                <a:path w="1227" h="1049" extrusionOk="0">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3"/>
            <p:cNvSpPr/>
            <p:nvPr/>
          </p:nvSpPr>
          <p:spPr>
            <a:xfrm>
              <a:off x="126982" y="3464315"/>
              <a:ext cx="39012" cy="33655"/>
            </a:xfrm>
            <a:custGeom>
              <a:avLst/>
              <a:gdLst/>
              <a:ahLst/>
              <a:cxnLst/>
              <a:rect l="l" t="t" r="r" b="b"/>
              <a:pathLst>
                <a:path w="1216" h="1049" extrusionOk="0">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3"/>
            <p:cNvSpPr/>
            <p:nvPr/>
          </p:nvSpPr>
          <p:spPr>
            <a:xfrm>
              <a:off x="6672" y="3464315"/>
              <a:ext cx="39365" cy="33655"/>
            </a:xfrm>
            <a:custGeom>
              <a:avLst/>
              <a:gdLst/>
              <a:ahLst/>
              <a:cxnLst/>
              <a:rect l="l" t="t" r="r" b="b"/>
              <a:pathLst>
                <a:path w="1227" h="1049"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3"/>
            <p:cNvSpPr/>
            <p:nvPr/>
          </p:nvSpPr>
          <p:spPr>
            <a:xfrm>
              <a:off x="246938" y="3690721"/>
              <a:ext cx="39365" cy="33398"/>
            </a:xfrm>
            <a:custGeom>
              <a:avLst/>
              <a:gdLst/>
              <a:ahLst/>
              <a:cxnLst/>
              <a:rect l="l" t="t" r="r" b="b"/>
              <a:pathLst>
                <a:path w="1227" h="1041" extrusionOk="0">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3"/>
            <p:cNvSpPr/>
            <p:nvPr/>
          </p:nvSpPr>
          <p:spPr>
            <a:xfrm>
              <a:off x="126982" y="3690625"/>
              <a:ext cx="39012" cy="33494"/>
            </a:xfrm>
            <a:custGeom>
              <a:avLst/>
              <a:gdLst/>
              <a:ahLst/>
              <a:cxnLst/>
              <a:rect l="l" t="t" r="r" b="b"/>
              <a:pathLst>
                <a:path w="1216" h="1044" extrusionOk="0">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3"/>
            <p:cNvSpPr/>
            <p:nvPr/>
          </p:nvSpPr>
          <p:spPr>
            <a:xfrm>
              <a:off x="6672" y="3690625"/>
              <a:ext cx="39365" cy="33494"/>
            </a:xfrm>
            <a:custGeom>
              <a:avLst/>
              <a:gdLst/>
              <a:ahLst/>
              <a:cxnLst/>
              <a:rect l="l" t="t" r="r" b="b"/>
              <a:pathLst>
                <a:path w="1227" h="1044" extrusionOk="0">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7" name="Google Shape;1067;p23"/>
          <p:cNvSpPr/>
          <p:nvPr/>
        </p:nvSpPr>
        <p:spPr>
          <a:xfrm rot="-5400000">
            <a:off x="7894021" y="4080313"/>
            <a:ext cx="585138" cy="79685"/>
          </a:xfrm>
          <a:custGeom>
            <a:avLst/>
            <a:gdLst/>
            <a:ahLst/>
            <a:cxnLst/>
            <a:rect l="l" t="t" r="r" b="b"/>
            <a:pathLst>
              <a:path w="18277" h="2489" extrusionOk="0">
                <a:moveTo>
                  <a:pt x="1869" y="0"/>
                </a:moveTo>
                <a:lnTo>
                  <a:pt x="0" y="1893"/>
                </a:lnTo>
                <a:lnTo>
                  <a:pt x="322" y="2215"/>
                </a:lnTo>
                <a:lnTo>
                  <a:pt x="1869" y="655"/>
                </a:lnTo>
                <a:lnTo>
                  <a:pt x="3691" y="2488"/>
                </a:lnTo>
                <a:lnTo>
                  <a:pt x="5501" y="655"/>
                </a:lnTo>
                <a:lnTo>
                  <a:pt x="7322" y="2488"/>
                </a:lnTo>
                <a:lnTo>
                  <a:pt x="9144" y="655"/>
                </a:lnTo>
                <a:lnTo>
                  <a:pt x="10954" y="2488"/>
                </a:lnTo>
                <a:lnTo>
                  <a:pt x="12775" y="655"/>
                </a:lnTo>
                <a:lnTo>
                  <a:pt x="14585" y="2488"/>
                </a:lnTo>
                <a:lnTo>
                  <a:pt x="16407" y="655"/>
                </a:lnTo>
                <a:lnTo>
                  <a:pt x="17955" y="2215"/>
                </a:lnTo>
                <a:lnTo>
                  <a:pt x="18276" y="1893"/>
                </a:lnTo>
                <a:lnTo>
                  <a:pt x="16407" y="0"/>
                </a:lnTo>
                <a:lnTo>
                  <a:pt x="14585" y="1846"/>
                </a:lnTo>
                <a:lnTo>
                  <a:pt x="12775" y="0"/>
                </a:lnTo>
                <a:lnTo>
                  <a:pt x="10954" y="1846"/>
                </a:lnTo>
                <a:lnTo>
                  <a:pt x="9132" y="0"/>
                </a:lnTo>
                <a:lnTo>
                  <a:pt x="7322" y="1846"/>
                </a:lnTo>
                <a:lnTo>
                  <a:pt x="5501" y="0"/>
                </a:lnTo>
                <a:lnTo>
                  <a:pt x="3691" y="1846"/>
                </a:lnTo>
                <a:lnTo>
                  <a:pt x="18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8" name="Google Shape;1068;p23"/>
          <p:cNvGrpSpPr/>
          <p:nvPr/>
        </p:nvGrpSpPr>
        <p:grpSpPr>
          <a:xfrm rot="-5400000">
            <a:off x="1171590" y="3579399"/>
            <a:ext cx="1050225" cy="2077958"/>
            <a:chOff x="2922675" y="2551150"/>
            <a:chExt cx="424900" cy="840700"/>
          </a:xfrm>
        </p:grpSpPr>
        <p:sp>
          <p:nvSpPr>
            <p:cNvPr id="1069" name="Google Shape;1069;p23"/>
            <p:cNvSpPr/>
            <p:nvPr/>
          </p:nvSpPr>
          <p:spPr>
            <a:xfrm>
              <a:off x="2922675" y="2798800"/>
              <a:ext cx="172900" cy="345750"/>
            </a:xfrm>
            <a:custGeom>
              <a:avLst/>
              <a:gdLst/>
              <a:ahLst/>
              <a:cxnLst/>
              <a:rect l="l" t="t" r="r" b="b"/>
              <a:pathLst>
                <a:path w="6916" h="13830" extrusionOk="0">
                  <a:moveTo>
                    <a:pt x="1" y="0"/>
                  </a:moveTo>
                  <a:lnTo>
                    <a:pt x="1" y="13829"/>
                  </a:lnTo>
                  <a:cubicBezTo>
                    <a:pt x="3830" y="13829"/>
                    <a:pt x="6915" y="10730"/>
                    <a:pt x="6915" y="6915"/>
                  </a:cubicBezTo>
                  <a:cubicBezTo>
                    <a:pt x="6915" y="3099"/>
                    <a:pt x="3830" y="0"/>
                    <a:pt x="1" y="0"/>
                  </a:cubicBezTo>
                  <a:close/>
                </a:path>
              </a:pathLst>
            </a:custGeom>
            <a:solidFill>
              <a:schemeClr val="accent4"/>
            </a:solidFill>
            <a:ln w="4400" cap="flat" cmpd="sng">
              <a:solidFill>
                <a:schemeClr val="lt1"/>
              </a:solidFill>
              <a:prstDash val="solid"/>
              <a:miter lim="135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3"/>
            <p:cNvSpPr/>
            <p:nvPr/>
          </p:nvSpPr>
          <p:spPr>
            <a:xfrm>
              <a:off x="2922675" y="2551150"/>
              <a:ext cx="424900" cy="840700"/>
            </a:xfrm>
            <a:custGeom>
              <a:avLst/>
              <a:gdLst/>
              <a:ahLst/>
              <a:cxnLst/>
              <a:rect l="l" t="t" r="r" b="b"/>
              <a:pathLst>
                <a:path w="16996" h="33628" extrusionOk="0">
                  <a:moveTo>
                    <a:pt x="1" y="9040"/>
                  </a:moveTo>
                  <a:lnTo>
                    <a:pt x="1" y="9203"/>
                  </a:lnTo>
                  <a:cubicBezTo>
                    <a:pt x="4209" y="9203"/>
                    <a:pt x="7619" y="12613"/>
                    <a:pt x="7619" y="16821"/>
                  </a:cubicBezTo>
                  <a:cubicBezTo>
                    <a:pt x="7619" y="21015"/>
                    <a:pt x="4209" y="24425"/>
                    <a:pt x="1" y="24425"/>
                  </a:cubicBezTo>
                  <a:lnTo>
                    <a:pt x="1" y="24601"/>
                  </a:lnTo>
                  <a:cubicBezTo>
                    <a:pt x="4304" y="24601"/>
                    <a:pt x="7781" y="21110"/>
                    <a:pt x="7781" y="16821"/>
                  </a:cubicBezTo>
                  <a:cubicBezTo>
                    <a:pt x="7781" y="12518"/>
                    <a:pt x="4304" y="9040"/>
                    <a:pt x="1" y="9040"/>
                  </a:cubicBezTo>
                  <a:close/>
                  <a:moveTo>
                    <a:pt x="1" y="8039"/>
                  </a:moveTo>
                  <a:lnTo>
                    <a:pt x="1" y="8201"/>
                  </a:lnTo>
                  <a:cubicBezTo>
                    <a:pt x="4764" y="8201"/>
                    <a:pt x="8620" y="12058"/>
                    <a:pt x="8620" y="16821"/>
                  </a:cubicBezTo>
                  <a:cubicBezTo>
                    <a:pt x="8620" y="21570"/>
                    <a:pt x="4764" y="25440"/>
                    <a:pt x="1" y="25440"/>
                  </a:cubicBezTo>
                  <a:lnTo>
                    <a:pt x="1" y="25602"/>
                  </a:lnTo>
                  <a:cubicBezTo>
                    <a:pt x="4859" y="25602"/>
                    <a:pt x="8796" y="21665"/>
                    <a:pt x="8796" y="16821"/>
                  </a:cubicBezTo>
                  <a:cubicBezTo>
                    <a:pt x="8796" y="11963"/>
                    <a:pt x="4859" y="8039"/>
                    <a:pt x="1" y="8039"/>
                  </a:cubicBezTo>
                  <a:close/>
                  <a:moveTo>
                    <a:pt x="125" y="7024"/>
                  </a:moveTo>
                  <a:cubicBezTo>
                    <a:pt x="84" y="7024"/>
                    <a:pt x="42" y="7024"/>
                    <a:pt x="1" y="7024"/>
                  </a:cubicBezTo>
                  <a:lnTo>
                    <a:pt x="1" y="7200"/>
                  </a:lnTo>
                  <a:cubicBezTo>
                    <a:pt x="51" y="7199"/>
                    <a:pt x="100" y="7199"/>
                    <a:pt x="149" y="7199"/>
                  </a:cubicBezTo>
                  <a:cubicBezTo>
                    <a:pt x="5453" y="7199"/>
                    <a:pt x="9757" y="11499"/>
                    <a:pt x="9757" y="16821"/>
                  </a:cubicBezTo>
                  <a:cubicBezTo>
                    <a:pt x="9757" y="22138"/>
                    <a:pt x="5440" y="26442"/>
                    <a:pt x="125" y="26442"/>
                  </a:cubicBezTo>
                  <a:cubicBezTo>
                    <a:pt x="84" y="26442"/>
                    <a:pt x="42" y="26442"/>
                    <a:pt x="1" y="26441"/>
                  </a:cubicBezTo>
                  <a:lnTo>
                    <a:pt x="1" y="26604"/>
                  </a:lnTo>
                  <a:cubicBezTo>
                    <a:pt x="42" y="26604"/>
                    <a:pt x="84" y="26604"/>
                    <a:pt x="125" y="26604"/>
                  </a:cubicBezTo>
                  <a:cubicBezTo>
                    <a:pt x="5535" y="26604"/>
                    <a:pt x="9933" y="22232"/>
                    <a:pt x="9933" y="16821"/>
                  </a:cubicBezTo>
                  <a:cubicBezTo>
                    <a:pt x="9933" y="11396"/>
                    <a:pt x="5535" y="7024"/>
                    <a:pt x="125" y="7024"/>
                  </a:cubicBezTo>
                  <a:close/>
                  <a:moveTo>
                    <a:pt x="1" y="6023"/>
                  </a:moveTo>
                  <a:lnTo>
                    <a:pt x="1" y="6199"/>
                  </a:lnTo>
                  <a:cubicBezTo>
                    <a:pt x="5873" y="6199"/>
                    <a:pt x="10636" y="10948"/>
                    <a:pt x="10636" y="16821"/>
                  </a:cubicBezTo>
                  <a:cubicBezTo>
                    <a:pt x="10636" y="22680"/>
                    <a:pt x="5873" y="27443"/>
                    <a:pt x="1" y="27443"/>
                  </a:cubicBezTo>
                  <a:lnTo>
                    <a:pt x="1" y="27605"/>
                  </a:lnTo>
                  <a:cubicBezTo>
                    <a:pt x="5968" y="27605"/>
                    <a:pt x="10799" y="22774"/>
                    <a:pt x="10799" y="16821"/>
                  </a:cubicBezTo>
                  <a:cubicBezTo>
                    <a:pt x="10799" y="10854"/>
                    <a:pt x="5968" y="6023"/>
                    <a:pt x="1" y="6023"/>
                  </a:cubicBezTo>
                  <a:close/>
                  <a:moveTo>
                    <a:pt x="1" y="5022"/>
                  </a:moveTo>
                  <a:lnTo>
                    <a:pt x="1" y="5184"/>
                  </a:lnTo>
                  <a:cubicBezTo>
                    <a:pt x="6374" y="5265"/>
                    <a:pt x="11502" y="10448"/>
                    <a:pt x="11502" y="16821"/>
                  </a:cubicBezTo>
                  <a:cubicBezTo>
                    <a:pt x="11502" y="23180"/>
                    <a:pt x="6374" y="28363"/>
                    <a:pt x="1" y="28444"/>
                  </a:cubicBezTo>
                  <a:lnTo>
                    <a:pt x="1" y="28620"/>
                  </a:lnTo>
                  <a:cubicBezTo>
                    <a:pt x="6469" y="28539"/>
                    <a:pt x="11665" y="23275"/>
                    <a:pt x="11665" y="16821"/>
                  </a:cubicBezTo>
                  <a:cubicBezTo>
                    <a:pt x="11665" y="10353"/>
                    <a:pt x="6469" y="5103"/>
                    <a:pt x="1" y="5022"/>
                  </a:cubicBezTo>
                  <a:close/>
                  <a:moveTo>
                    <a:pt x="1" y="4020"/>
                  </a:moveTo>
                  <a:lnTo>
                    <a:pt x="1" y="4183"/>
                  </a:lnTo>
                  <a:cubicBezTo>
                    <a:pt x="6983" y="4183"/>
                    <a:pt x="12639" y="9839"/>
                    <a:pt x="12639" y="16821"/>
                  </a:cubicBezTo>
                  <a:cubicBezTo>
                    <a:pt x="12639" y="23789"/>
                    <a:pt x="6983" y="29445"/>
                    <a:pt x="1" y="29445"/>
                  </a:cubicBezTo>
                  <a:lnTo>
                    <a:pt x="1" y="29621"/>
                  </a:lnTo>
                  <a:cubicBezTo>
                    <a:pt x="7078" y="29621"/>
                    <a:pt x="12801" y="23884"/>
                    <a:pt x="12801" y="16821"/>
                  </a:cubicBezTo>
                  <a:cubicBezTo>
                    <a:pt x="12801" y="9744"/>
                    <a:pt x="7078" y="4020"/>
                    <a:pt x="1" y="4020"/>
                  </a:cubicBezTo>
                  <a:close/>
                  <a:moveTo>
                    <a:pt x="1" y="3019"/>
                  </a:moveTo>
                  <a:lnTo>
                    <a:pt x="1" y="3181"/>
                  </a:lnTo>
                  <a:cubicBezTo>
                    <a:pt x="7538" y="3181"/>
                    <a:pt x="13640" y="9284"/>
                    <a:pt x="13640" y="16821"/>
                  </a:cubicBezTo>
                  <a:cubicBezTo>
                    <a:pt x="13640" y="24344"/>
                    <a:pt x="7538" y="30446"/>
                    <a:pt x="1" y="30446"/>
                  </a:cubicBezTo>
                  <a:lnTo>
                    <a:pt x="1" y="30622"/>
                  </a:lnTo>
                  <a:cubicBezTo>
                    <a:pt x="7632" y="30622"/>
                    <a:pt x="13816" y="24439"/>
                    <a:pt x="13816" y="16821"/>
                  </a:cubicBezTo>
                  <a:cubicBezTo>
                    <a:pt x="13816" y="9189"/>
                    <a:pt x="7632" y="3019"/>
                    <a:pt x="1" y="3019"/>
                  </a:cubicBezTo>
                  <a:close/>
                  <a:moveTo>
                    <a:pt x="1" y="2004"/>
                  </a:moveTo>
                  <a:lnTo>
                    <a:pt x="1" y="2180"/>
                  </a:lnTo>
                  <a:cubicBezTo>
                    <a:pt x="8093" y="2180"/>
                    <a:pt x="14642" y="8729"/>
                    <a:pt x="14642" y="16821"/>
                  </a:cubicBezTo>
                  <a:cubicBezTo>
                    <a:pt x="14642" y="24899"/>
                    <a:pt x="8093" y="31461"/>
                    <a:pt x="1" y="31461"/>
                  </a:cubicBezTo>
                  <a:lnTo>
                    <a:pt x="1" y="31624"/>
                  </a:lnTo>
                  <a:cubicBezTo>
                    <a:pt x="8187" y="31624"/>
                    <a:pt x="14817" y="24993"/>
                    <a:pt x="14817" y="16821"/>
                  </a:cubicBezTo>
                  <a:cubicBezTo>
                    <a:pt x="14817" y="8634"/>
                    <a:pt x="8187" y="2004"/>
                    <a:pt x="1" y="2004"/>
                  </a:cubicBezTo>
                  <a:close/>
                  <a:moveTo>
                    <a:pt x="1" y="1003"/>
                  </a:moveTo>
                  <a:lnTo>
                    <a:pt x="1" y="1179"/>
                  </a:lnTo>
                  <a:cubicBezTo>
                    <a:pt x="8647" y="1179"/>
                    <a:pt x="15656" y="8174"/>
                    <a:pt x="15656" y="16821"/>
                  </a:cubicBezTo>
                  <a:cubicBezTo>
                    <a:pt x="15656" y="25467"/>
                    <a:pt x="8647" y="32462"/>
                    <a:pt x="1" y="32462"/>
                  </a:cubicBezTo>
                  <a:lnTo>
                    <a:pt x="1" y="32638"/>
                  </a:lnTo>
                  <a:cubicBezTo>
                    <a:pt x="8742" y="32638"/>
                    <a:pt x="15819" y="25548"/>
                    <a:pt x="15819" y="16821"/>
                  </a:cubicBezTo>
                  <a:cubicBezTo>
                    <a:pt x="15819" y="8093"/>
                    <a:pt x="8742" y="1003"/>
                    <a:pt x="1" y="1003"/>
                  </a:cubicBezTo>
                  <a:close/>
                  <a:moveTo>
                    <a:pt x="175" y="1"/>
                  </a:moveTo>
                  <a:cubicBezTo>
                    <a:pt x="117" y="1"/>
                    <a:pt x="59" y="1"/>
                    <a:pt x="1" y="2"/>
                  </a:cubicBezTo>
                  <a:lnTo>
                    <a:pt x="1" y="164"/>
                  </a:lnTo>
                  <a:cubicBezTo>
                    <a:pt x="51" y="164"/>
                    <a:pt x="101" y="163"/>
                    <a:pt x="151" y="163"/>
                  </a:cubicBezTo>
                  <a:cubicBezTo>
                    <a:pt x="9351" y="163"/>
                    <a:pt x="16820" y="7602"/>
                    <a:pt x="16820" y="16821"/>
                  </a:cubicBezTo>
                  <a:cubicBezTo>
                    <a:pt x="16820" y="26018"/>
                    <a:pt x="9364" y="33465"/>
                    <a:pt x="175" y="33465"/>
                  </a:cubicBezTo>
                  <a:cubicBezTo>
                    <a:pt x="117" y="33465"/>
                    <a:pt x="59" y="33464"/>
                    <a:pt x="1" y="33464"/>
                  </a:cubicBezTo>
                  <a:lnTo>
                    <a:pt x="1" y="33626"/>
                  </a:lnTo>
                  <a:cubicBezTo>
                    <a:pt x="59" y="33627"/>
                    <a:pt x="117" y="33627"/>
                    <a:pt x="175" y="33627"/>
                  </a:cubicBezTo>
                  <a:cubicBezTo>
                    <a:pt x="9459" y="33627"/>
                    <a:pt x="16996" y="26113"/>
                    <a:pt x="16996" y="16821"/>
                  </a:cubicBezTo>
                  <a:cubicBezTo>
                    <a:pt x="16996" y="7515"/>
                    <a:pt x="9459" y="1"/>
                    <a:pt x="1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1" name="Google Shape;1071;p23"/>
          <p:cNvSpPr/>
          <p:nvPr/>
        </p:nvSpPr>
        <p:spPr>
          <a:xfrm rot="5400000">
            <a:off x="2821912" y="4929195"/>
            <a:ext cx="124833" cy="124381"/>
          </a:xfrm>
          <a:custGeom>
            <a:avLst/>
            <a:gdLst/>
            <a:ahLst/>
            <a:cxnLst/>
            <a:rect l="l" t="t" r="r" b="b"/>
            <a:pathLst>
              <a:path w="3311" h="3299" extrusionOk="0">
                <a:moveTo>
                  <a:pt x="525" y="1"/>
                </a:moveTo>
                <a:lnTo>
                  <a:pt x="1" y="524"/>
                </a:lnTo>
                <a:lnTo>
                  <a:pt x="1132" y="1656"/>
                </a:lnTo>
                <a:lnTo>
                  <a:pt x="1" y="2775"/>
                </a:lnTo>
                <a:lnTo>
                  <a:pt x="525" y="3299"/>
                </a:lnTo>
                <a:lnTo>
                  <a:pt x="1656" y="2179"/>
                </a:lnTo>
                <a:lnTo>
                  <a:pt x="2775" y="3299"/>
                </a:lnTo>
                <a:lnTo>
                  <a:pt x="3311" y="2775"/>
                </a:lnTo>
                <a:lnTo>
                  <a:pt x="2180" y="1656"/>
                </a:lnTo>
                <a:lnTo>
                  <a:pt x="3311" y="524"/>
                </a:lnTo>
                <a:lnTo>
                  <a:pt x="2775" y="1"/>
                </a:lnTo>
                <a:lnTo>
                  <a:pt x="1656" y="1132"/>
                </a:lnTo>
                <a:lnTo>
                  <a:pt x="5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2" name="Google Shape;1072;p23"/>
          <p:cNvGrpSpPr/>
          <p:nvPr/>
        </p:nvGrpSpPr>
        <p:grpSpPr>
          <a:xfrm rot="5400000">
            <a:off x="3200027" y="4837020"/>
            <a:ext cx="189340" cy="308716"/>
            <a:chOff x="8814523" y="4301099"/>
            <a:chExt cx="181204" cy="295450"/>
          </a:xfrm>
        </p:grpSpPr>
        <p:sp>
          <p:nvSpPr>
            <p:cNvPr id="1073" name="Google Shape;1073;p23"/>
            <p:cNvSpPr/>
            <p:nvPr/>
          </p:nvSpPr>
          <p:spPr>
            <a:xfrm>
              <a:off x="8814523" y="4429633"/>
              <a:ext cx="44660" cy="37996"/>
            </a:xfrm>
            <a:custGeom>
              <a:avLst/>
              <a:gdLst/>
              <a:ahLst/>
              <a:cxnLst/>
              <a:rect l="l" t="t" r="r" b="b"/>
              <a:pathLst>
                <a:path w="1394" h="1186"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3"/>
            <p:cNvSpPr/>
            <p:nvPr/>
          </p:nvSpPr>
          <p:spPr>
            <a:xfrm>
              <a:off x="8951067" y="4429633"/>
              <a:ext cx="44660" cy="37996"/>
            </a:xfrm>
            <a:custGeom>
              <a:avLst/>
              <a:gdLst/>
              <a:ahLst/>
              <a:cxnLst/>
              <a:rect l="l" t="t" r="r" b="b"/>
              <a:pathLst>
                <a:path w="1394" h="1186"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3"/>
            <p:cNvSpPr/>
            <p:nvPr/>
          </p:nvSpPr>
          <p:spPr>
            <a:xfrm>
              <a:off x="8814523" y="4301099"/>
              <a:ext cx="44660" cy="37964"/>
            </a:xfrm>
            <a:custGeom>
              <a:avLst/>
              <a:gdLst/>
              <a:ahLst/>
              <a:cxnLst/>
              <a:rect l="l" t="t" r="r" b="b"/>
              <a:pathLst>
                <a:path w="1394" h="1185"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3"/>
            <p:cNvSpPr/>
            <p:nvPr/>
          </p:nvSpPr>
          <p:spPr>
            <a:xfrm>
              <a:off x="8951067" y="4301099"/>
              <a:ext cx="44660" cy="37964"/>
            </a:xfrm>
            <a:custGeom>
              <a:avLst/>
              <a:gdLst/>
              <a:ahLst/>
              <a:cxnLst/>
              <a:rect l="l" t="t" r="r" b="b"/>
              <a:pathLst>
                <a:path w="1394" h="1185"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3"/>
            <p:cNvSpPr/>
            <p:nvPr/>
          </p:nvSpPr>
          <p:spPr>
            <a:xfrm>
              <a:off x="8814523" y="4558328"/>
              <a:ext cx="44660" cy="38221"/>
            </a:xfrm>
            <a:custGeom>
              <a:avLst/>
              <a:gdLst/>
              <a:ahLst/>
              <a:cxnLst/>
              <a:rect l="l" t="t" r="r" b="b"/>
              <a:pathLst>
                <a:path w="1394" h="1193"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3"/>
            <p:cNvSpPr/>
            <p:nvPr/>
          </p:nvSpPr>
          <p:spPr>
            <a:xfrm>
              <a:off x="8951067" y="4558328"/>
              <a:ext cx="44660" cy="38221"/>
            </a:xfrm>
            <a:custGeom>
              <a:avLst/>
              <a:gdLst/>
              <a:ahLst/>
              <a:cxnLst/>
              <a:rect l="l" t="t" r="r" b="b"/>
              <a:pathLst>
                <a:path w="1394" h="1193"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9" name="Google Shape;1079;p23"/>
          <p:cNvSpPr/>
          <p:nvPr/>
        </p:nvSpPr>
        <p:spPr>
          <a:xfrm>
            <a:off x="128096" y="4333038"/>
            <a:ext cx="585138" cy="79685"/>
          </a:xfrm>
          <a:custGeom>
            <a:avLst/>
            <a:gdLst/>
            <a:ahLst/>
            <a:cxnLst/>
            <a:rect l="l" t="t" r="r" b="b"/>
            <a:pathLst>
              <a:path w="18277" h="2489" extrusionOk="0">
                <a:moveTo>
                  <a:pt x="1869" y="0"/>
                </a:moveTo>
                <a:lnTo>
                  <a:pt x="0" y="1893"/>
                </a:lnTo>
                <a:lnTo>
                  <a:pt x="322" y="2215"/>
                </a:lnTo>
                <a:lnTo>
                  <a:pt x="1869" y="655"/>
                </a:lnTo>
                <a:lnTo>
                  <a:pt x="3691" y="2488"/>
                </a:lnTo>
                <a:lnTo>
                  <a:pt x="5501" y="655"/>
                </a:lnTo>
                <a:lnTo>
                  <a:pt x="7322" y="2488"/>
                </a:lnTo>
                <a:lnTo>
                  <a:pt x="9144" y="655"/>
                </a:lnTo>
                <a:lnTo>
                  <a:pt x="10954" y="2488"/>
                </a:lnTo>
                <a:lnTo>
                  <a:pt x="12775" y="655"/>
                </a:lnTo>
                <a:lnTo>
                  <a:pt x="14585" y="2488"/>
                </a:lnTo>
                <a:lnTo>
                  <a:pt x="16407" y="655"/>
                </a:lnTo>
                <a:lnTo>
                  <a:pt x="17955" y="2215"/>
                </a:lnTo>
                <a:lnTo>
                  <a:pt x="18276" y="1893"/>
                </a:lnTo>
                <a:lnTo>
                  <a:pt x="16407" y="0"/>
                </a:lnTo>
                <a:lnTo>
                  <a:pt x="14585" y="1846"/>
                </a:lnTo>
                <a:lnTo>
                  <a:pt x="12775" y="0"/>
                </a:lnTo>
                <a:lnTo>
                  <a:pt x="10954" y="1846"/>
                </a:lnTo>
                <a:lnTo>
                  <a:pt x="9132" y="0"/>
                </a:lnTo>
                <a:lnTo>
                  <a:pt x="7322" y="1846"/>
                </a:lnTo>
                <a:lnTo>
                  <a:pt x="5501" y="0"/>
                </a:lnTo>
                <a:lnTo>
                  <a:pt x="3691" y="1846"/>
                </a:lnTo>
                <a:lnTo>
                  <a:pt x="18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3"/>
          <p:cNvSpPr/>
          <p:nvPr/>
        </p:nvSpPr>
        <p:spPr>
          <a:xfrm rot="5400000">
            <a:off x="74230" y="120120"/>
            <a:ext cx="144628" cy="144659"/>
          </a:xfrm>
          <a:custGeom>
            <a:avLst/>
            <a:gdLst/>
            <a:ahLst/>
            <a:cxnLst/>
            <a:rect l="l" t="t" r="r" b="b"/>
            <a:pathLst>
              <a:path w="4763" h="4764" extrusionOk="0">
                <a:moveTo>
                  <a:pt x="0" y="1"/>
                </a:moveTo>
                <a:lnTo>
                  <a:pt x="0" y="4763"/>
                </a:lnTo>
                <a:lnTo>
                  <a:pt x="4763" y="4763"/>
                </a:lnTo>
                <a:lnTo>
                  <a:pt x="47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5451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
  <p:cSld name="Quote ">
    <p:spTree>
      <p:nvGrpSpPr>
        <p:cNvPr id="1" name="Shape 2066"/>
        <p:cNvGrpSpPr/>
        <p:nvPr/>
      </p:nvGrpSpPr>
      <p:grpSpPr>
        <a:xfrm>
          <a:off x="0" y="0"/>
          <a:ext cx="0" cy="0"/>
          <a:chOff x="0" y="0"/>
          <a:chExt cx="0" cy="0"/>
        </a:xfrm>
      </p:grpSpPr>
      <p:grpSp>
        <p:nvGrpSpPr>
          <p:cNvPr id="2067" name="Google Shape;2067;p51"/>
          <p:cNvGrpSpPr/>
          <p:nvPr/>
        </p:nvGrpSpPr>
        <p:grpSpPr>
          <a:xfrm rot="10800000">
            <a:off x="5831680" y="544767"/>
            <a:ext cx="1820679" cy="2004808"/>
            <a:chOff x="143428" y="791782"/>
            <a:chExt cx="1170704" cy="1289100"/>
          </a:xfrm>
        </p:grpSpPr>
        <p:grpSp>
          <p:nvGrpSpPr>
            <p:cNvPr id="2068" name="Google Shape;2068;p51"/>
            <p:cNvGrpSpPr/>
            <p:nvPr/>
          </p:nvGrpSpPr>
          <p:grpSpPr>
            <a:xfrm>
              <a:off x="143428" y="855893"/>
              <a:ext cx="1165832" cy="1165529"/>
              <a:chOff x="3372319" y="4143117"/>
              <a:chExt cx="1482115" cy="1481730"/>
            </a:xfrm>
          </p:grpSpPr>
          <p:sp>
            <p:nvSpPr>
              <p:cNvPr id="2069" name="Google Shape;2069;p51"/>
              <p:cNvSpPr/>
              <p:nvPr/>
            </p:nvSpPr>
            <p:spPr>
              <a:xfrm>
                <a:off x="3372319" y="4143117"/>
                <a:ext cx="1482115" cy="1481730"/>
              </a:xfrm>
              <a:custGeom>
                <a:avLst/>
                <a:gdLst/>
                <a:ahLst/>
                <a:cxnLst/>
                <a:rect l="l" t="t" r="r" b="b"/>
                <a:pathLst>
                  <a:path w="46197" h="46185" extrusionOk="0">
                    <a:moveTo>
                      <a:pt x="23099" y="191"/>
                    </a:moveTo>
                    <a:cubicBezTo>
                      <a:pt x="35719" y="191"/>
                      <a:pt x="45994" y="10466"/>
                      <a:pt x="45994" y="23087"/>
                    </a:cubicBezTo>
                    <a:cubicBezTo>
                      <a:pt x="45994" y="35719"/>
                      <a:pt x="35719" y="45994"/>
                      <a:pt x="23099" y="45994"/>
                    </a:cubicBezTo>
                    <a:cubicBezTo>
                      <a:pt x="10466" y="45994"/>
                      <a:pt x="203" y="35719"/>
                      <a:pt x="203" y="23087"/>
                    </a:cubicBezTo>
                    <a:cubicBezTo>
                      <a:pt x="203" y="10466"/>
                      <a:pt x="10466" y="191"/>
                      <a:pt x="23099" y="191"/>
                    </a:cubicBezTo>
                    <a:close/>
                    <a:moveTo>
                      <a:pt x="23099" y="0"/>
                    </a:moveTo>
                    <a:cubicBezTo>
                      <a:pt x="10359" y="0"/>
                      <a:pt x="0" y="10359"/>
                      <a:pt x="0" y="23087"/>
                    </a:cubicBezTo>
                    <a:cubicBezTo>
                      <a:pt x="0" y="35826"/>
                      <a:pt x="10359" y="46185"/>
                      <a:pt x="23099" y="46185"/>
                    </a:cubicBezTo>
                    <a:cubicBezTo>
                      <a:pt x="35826" y="46185"/>
                      <a:pt x="46197" y="35826"/>
                      <a:pt x="46197" y="23087"/>
                    </a:cubicBezTo>
                    <a:cubicBezTo>
                      <a:pt x="46197" y="10359"/>
                      <a:pt x="35838" y="0"/>
                      <a:pt x="230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51"/>
              <p:cNvSpPr/>
              <p:nvPr/>
            </p:nvSpPr>
            <p:spPr>
              <a:xfrm>
                <a:off x="3416240" y="4187038"/>
                <a:ext cx="1394273" cy="1393888"/>
              </a:xfrm>
              <a:custGeom>
                <a:avLst/>
                <a:gdLst/>
                <a:ahLst/>
                <a:cxnLst/>
                <a:rect l="l" t="t" r="r" b="b"/>
                <a:pathLst>
                  <a:path w="43459" h="43447" extrusionOk="0">
                    <a:moveTo>
                      <a:pt x="21730" y="191"/>
                    </a:moveTo>
                    <a:cubicBezTo>
                      <a:pt x="33600" y="191"/>
                      <a:pt x="43256" y="9847"/>
                      <a:pt x="43256" y="21718"/>
                    </a:cubicBezTo>
                    <a:cubicBezTo>
                      <a:pt x="43256" y="33600"/>
                      <a:pt x="33600" y="43256"/>
                      <a:pt x="21730" y="43256"/>
                    </a:cubicBezTo>
                    <a:cubicBezTo>
                      <a:pt x="9859" y="43256"/>
                      <a:pt x="203" y="33600"/>
                      <a:pt x="203" y="21718"/>
                    </a:cubicBezTo>
                    <a:cubicBezTo>
                      <a:pt x="203" y="9847"/>
                      <a:pt x="9859" y="191"/>
                      <a:pt x="21730" y="191"/>
                    </a:cubicBezTo>
                    <a:close/>
                    <a:moveTo>
                      <a:pt x="21730" y="1"/>
                    </a:moveTo>
                    <a:cubicBezTo>
                      <a:pt x="9752" y="1"/>
                      <a:pt x="1" y="9740"/>
                      <a:pt x="1" y="21718"/>
                    </a:cubicBezTo>
                    <a:cubicBezTo>
                      <a:pt x="1" y="33707"/>
                      <a:pt x="9752" y="43446"/>
                      <a:pt x="21730" y="43446"/>
                    </a:cubicBezTo>
                    <a:cubicBezTo>
                      <a:pt x="33707" y="43446"/>
                      <a:pt x="43459" y="33707"/>
                      <a:pt x="43459" y="21718"/>
                    </a:cubicBezTo>
                    <a:cubicBezTo>
                      <a:pt x="43459" y="9740"/>
                      <a:pt x="33707" y="1"/>
                      <a:pt x="217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51"/>
              <p:cNvSpPr/>
              <p:nvPr/>
            </p:nvSpPr>
            <p:spPr>
              <a:xfrm>
                <a:off x="3460161" y="4230959"/>
                <a:ext cx="1306431" cy="1306046"/>
              </a:xfrm>
              <a:custGeom>
                <a:avLst/>
                <a:gdLst/>
                <a:ahLst/>
                <a:cxnLst/>
                <a:rect l="l" t="t" r="r" b="b"/>
                <a:pathLst>
                  <a:path w="40721" h="40709" extrusionOk="0">
                    <a:moveTo>
                      <a:pt x="20361" y="191"/>
                    </a:moveTo>
                    <a:cubicBezTo>
                      <a:pt x="31481" y="191"/>
                      <a:pt x="40518" y="9240"/>
                      <a:pt x="40518" y="20361"/>
                    </a:cubicBezTo>
                    <a:cubicBezTo>
                      <a:pt x="40518" y="31469"/>
                      <a:pt x="31481" y="40518"/>
                      <a:pt x="20361" y="40518"/>
                    </a:cubicBezTo>
                    <a:cubicBezTo>
                      <a:pt x="9240" y="40518"/>
                      <a:pt x="203" y="31469"/>
                      <a:pt x="203" y="20361"/>
                    </a:cubicBezTo>
                    <a:cubicBezTo>
                      <a:pt x="203" y="9240"/>
                      <a:pt x="9240" y="191"/>
                      <a:pt x="20361" y="191"/>
                    </a:cubicBezTo>
                    <a:close/>
                    <a:moveTo>
                      <a:pt x="20361" y="1"/>
                    </a:moveTo>
                    <a:cubicBezTo>
                      <a:pt x="9133" y="1"/>
                      <a:pt x="1" y="9121"/>
                      <a:pt x="1" y="20349"/>
                    </a:cubicBezTo>
                    <a:cubicBezTo>
                      <a:pt x="1" y="31576"/>
                      <a:pt x="9133" y="40708"/>
                      <a:pt x="20361" y="40708"/>
                    </a:cubicBezTo>
                    <a:cubicBezTo>
                      <a:pt x="31588" y="40708"/>
                      <a:pt x="40720" y="31576"/>
                      <a:pt x="40720" y="20349"/>
                    </a:cubicBezTo>
                    <a:cubicBezTo>
                      <a:pt x="40720" y="9133"/>
                      <a:pt x="31588" y="1"/>
                      <a:pt x="203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51"/>
              <p:cNvSpPr/>
              <p:nvPr/>
            </p:nvSpPr>
            <p:spPr>
              <a:xfrm>
                <a:off x="3455958" y="4274751"/>
                <a:ext cx="1266713" cy="1218686"/>
              </a:xfrm>
              <a:custGeom>
                <a:avLst/>
                <a:gdLst/>
                <a:ahLst/>
                <a:cxnLst/>
                <a:rect l="l" t="t" r="r" b="b"/>
                <a:pathLst>
                  <a:path w="39483" h="37986" extrusionOk="0">
                    <a:moveTo>
                      <a:pt x="20492" y="196"/>
                    </a:moveTo>
                    <a:cubicBezTo>
                      <a:pt x="30862" y="208"/>
                      <a:pt x="39268" y="8613"/>
                      <a:pt x="39280" y="18984"/>
                    </a:cubicBezTo>
                    <a:cubicBezTo>
                      <a:pt x="39280" y="26592"/>
                      <a:pt x="34708" y="33438"/>
                      <a:pt x="27683" y="36355"/>
                    </a:cubicBezTo>
                    <a:cubicBezTo>
                      <a:pt x="25358" y="37316"/>
                      <a:pt x="22916" y="37784"/>
                      <a:pt x="20496" y="37784"/>
                    </a:cubicBezTo>
                    <a:cubicBezTo>
                      <a:pt x="15604" y="37784"/>
                      <a:pt x="10797" y="35875"/>
                      <a:pt x="7204" y="32283"/>
                    </a:cubicBezTo>
                    <a:cubicBezTo>
                      <a:pt x="1823" y="26901"/>
                      <a:pt x="215" y="18817"/>
                      <a:pt x="3132" y="11792"/>
                    </a:cubicBezTo>
                    <a:cubicBezTo>
                      <a:pt x="6037" y="4779"/>
                      <a:pt x="12884" y="196"/>
                      <a:pt x="20492" y="196"/>
                    </a:cubicBezTo>
                    <a:close/>
                    <a:moveTo>
                      <a:pt x="20497" y="0"/>
                    </a:moveTo>
                    <a:cubicBezTo>
                      <a:pt x="15553" y="0"/>
                      <a:pt x="10694" y="1932"/>
                      <a:pt x="7061" y="5565"/>
                    </a:cubicBezTo>
                    <a:cubicBezTo>
                      <a:pt x="1632" y="10995"/>
                      <a:pt x="1" y="19162"/>
                      <a:pt x="2942" y="26258"/>
                    </a:cubicBezTo>
                    <a:cubicBezTo>
                      <a:pt x="5883" y="33354"/>
                      <a:pt x="12812" y="37986"/>
                      <a:pt x="20492" y="37986"/>
                    </a:cubicBezTo>
                    <a:cubicBezTo>
                      <a:pt x="30969" y="37962"/>
                      <a:pt x="39470" y="29473"/>
                      <a:pt x="39482" y="18996"/>
                    </a:cubicBezTo>
                    <a:cubicBezTo>
                      <a:pt x="39482" y="11304"/>
                      <a:pt x="34851" y="4387"/>
                      <a:pt x="27754" y="1446"/>
                    </a:cubicBezTo>
                    <a:cubicBezTo>
                      <a:pt x="25406" y="473"/>
                      <a:pt x="22941" y="0"/>
                      <a:pt x="204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51"/>
              <p:cNvSpPr/>
              <p:nvPr/>
            </p:nvSpPr>
            <p:spPr>
              <a:xfrm>
                <a:off x="3503344" y="4318608"/>
                <a:ext cx="1175374" cy="1130908"/>
              </a:xfrm>
              <a:custGeom>
                <a:avLst/>
                <a:gdLst/>
                <a:ahLst/>
                <a:cxnLst/>
                <a:rect l="l" t="t" r="r" b="b"/>
                <a:pathLst>
                  <a:path w="36636" h="35250" extrusionOk="0">
                    <a:moveTo>
                      <a:pt x="19015" y="198"/>
                    </a:moveTo>
                    <a:cubicBezTo>
                      <a:pt x="28635" y="210"/>
                      <a:pt x="36433" y="8008"/>
                      <a:pt x="36433" y="17617"/>
                    </a:cubicBezTo>
                    <a:cubicBezTo>
                      <a:pt x="36433" y="24665"/>
                      <a:pt x="32195" y="31023"/>
                      <a:pt x="25682" y="33726"/>
                    </a:cubicBezTo>
                    <a:cubicBezTo>
                      <a:pt x="23528" y="34616"/>
                      <a:pt x="21266" y="35049"/>
                      <a:pt x="19024" y="35049"/>
                    </a:cubicBezTo>
                    <a:cubicBezTo>
                      <a:pt x="14488" y="35049"/>
                      <a:pt x="10030" y="33278"/>
                      <a:pt x="6692" y="29940"/>
                    </a:cubicBezTo>
                    <a:cubicBezTo>
                      <a:pt x="1703" y="24963"/>
                      <a:pt x="215" y="17462"/>
                      <a:pt x="2917" y="10949"/>
                    </a:cubicBezTo>
                    <a:cubicBezTo>
                      <a:pt x="5608" y="4436"/>
                      <a:pt x="11966" y="198"/>
                      <a:pt x="19015" y="198"/>
                    </a:cubicBezTo>
                    <a:close/>
                    <a:moveTo>
                      <a:pt x="19021" y="1"/>
                    </a:moveTo>
                    <a:cubicBezTo>
                      <a:pt x="14435" y="1"/>
                      <a:pt x="9927" y="1793"/>
                      <a:pt x="6549" y="5163"/>
                    </a:cubicBezTo>
                    <a:cubicBezTo>
                      <a:pt x="1512" y="10199"/>
                      <a:pt x="0" y="17783"/>
                      <a:pt x="2727" y="24367"/>
                    </a:cubicBezTo>
                    <a:cubicBezTo>
                      <a:pt x="5465" y="30952"/>
                      <a:pt x="11883" y="35250"/>
                      <a:pt x="19015" y="35250"/>
                    </a:cubicBezTo>
                    <a:cubicBezTo>
                      <a:pt x="28742" y="35238"/>
                      <a:pt x="36624" y="27356"/>
                      <a:pt x="36636" y="17617"/>
                    </a:cubicBezTo>
                    <a:cubicBezTo>
                      <a:pt x="36636" y="10497"/>
                      <a:pt x="32338" y="4067"/>
                      <a:pt x="25754" y="1341"/>
                    </a:cubicBezTo>
                    <a:cubicBezTo>
                      <a:pt x="23575" y="439"/>
                      <a:pt x="21289" y="1"/>
                      <a:pt x="190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51"/>
              <p:cNvSpPr/>
              <p:nvPr/>
            </p:nvSpPr>
            <p:spPr>
              <a:xfrm>
                <a:off x="3550698" y="4362497"/>
                <a:ext cx="1084100" cy="1043098"/>
              </a:xfrm>
              <a:custGeom>
                <a:avLst/>
                <a:gdLst/>
                <a:ahLst/>
                <a:cxnLst/>
                <a:rect l="l" t="t" r="r" b="b"/>
                <a:pathLst>
                  <a:path w="33791" h="32513" extrusionOk="0">
                    <a:moveTo>
                      <a:pt x="17539" y="199"/>
                    </a:moveTo>
                    <a:cubicBezTo>
                      <a:pt x="26397" y="211"/>
                      <a:pt x="33588" y="7390"/>
                      <a:pt x="33588" y="16249"/>
                    </a:cubicBezTo>
                    <a:cubicBezTo>
                      <a:pt x="33588" y="22749"/>
                      <a:pt x="29683" y="28607"/>
                      <a:pt x="23682" y="31084"/>
                    </a:cubicBezTo>
                    <a:cubicBezTo>
                      <a:pt x="21693" y="31909"/>
                      <a:pt x="19604" y="32310"/>
                      <a:pt x="17533" y="32310"/>
                    </a:cubicBezTo>
                    <a:cubicBezTo>
                      <a:pt x="13357" y="32310"/>
                      <a:pt x="9252" y="30679"/>
                      <a:pt x="6180" y="27607"/>
                    </a:cubicBezTo>
                    <a:cubicBezTo>
                      <a:pt x="1596" y="23011"/>
                      <a:pt x="215" y="16106"/>
                      <a:pt x="2703" y="10105"/>
                    </a:cubicBezTo>
                    <a:cubicBezTo>
                      <a:pt x="5192" y="4104"/>
                      <a:pt x="11038" y="199"/>
                      <a:pt x="17539" y="199"/>
                    </a:cubicBezTo>
                    <a:close/>
                    <a:moveTo>
                      <a:pt x="17544" y="0"/>
                    </a:moveTo>
                    <a:cubicBezTo>
                      <a:pt x="13314" y="0"/>
                      <a:pt x="9156" y="1652"/>
                      <a:pt x="6049" y="4759"/>
                    </a:cubicBezTo>
                    <a:cubicBezTo>
                      <a:pt x="1394" y="9414"/>
                      <a:pt x="1" y="16403"/>
                      <a:pt x="2525" y="22476"/>
                    </a:cubicBezTo>
                    <a:cubicBezTo>
                      <a:pt x="5037" y="28548"/>
                      <a:pt x="10966" y="32513"/>
                      <a:pt x="17539" y="32513"/>
                    </a:cubicBezTo>
                    <a:cubicBezTo>
                      <a:pt x="26516" y="32501"/>
                      <a:pt x="33779" y="25226"/>
                      <a:pt x="33791" y="16249"/>
                    </a:cubicBezTo>
                    <a:cubicBezTo>
                      <a:pt x="33791" y="9676"/>
                      <a:pt x="29826" y="3747"/>
                      <a:pt x="23754" y="1235"/>
                    </a:cubicBezTo>
                    <a:cubicBezTo>
                      <a:pt x="21745" y="404"/>
                      <a:pt x="19636" y="0"/>
                      <a:pt x="175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51"/>
              <p:cNvSpPr/>
              <p:nvPr/>
            </p:nvSpPr>
            <p:spPr>
              <a:xfrm>
                <a:off x="3598084" y="4406354"/>
                <a:ext cx="992793" cy="955321"/>
              </a:xfrm>
              <a:custGeom>
                <a:avLst/>
                <a:gdLst/>
                <a:ahLst/>
                <a:cxnLst/>
                <a:rect l="l" t="t" r="r" b="b"/>
                <a:pathLst>
                  <a:path w="30945" h="29777" extrusionOk="0">
                    <a:moveTo>
                      <a:pt x="16062" y="201"/>
                    </a:moveTo>
                    <a:cubicBezTo>
                      <a:pt x="24170" y="213"/>
                      <a:pt x="30742" y="6773"/>
                      <a:pt x="30754" y="14894"/>
                    </a:cubicBezTo>
                    <a:cubicBezTo>
                      <a:pt x="30754" y="20835"/>
                      <a:pt x="27170" y="26181"/>
                      <a:pt x="21681" y="28455"/>
                    </a:cubicBezTo>
                    <a:cubicBezTo>
                      <a:pt x="19862" y="29209"/>
                      <a:pt x="17950" y="29575"/>
                      <a:pt x="16055" y="29575"/>
                    </a:cubicBezTo>
                    <a:cubicBezTo>
                      <a:pt x="12235" y="29575"/>
                      <a:pt x="8481" y="28085"/>
                      <a:pt x="5679" y="25276"/>
                    </a:cubicBezTo>
                    <a:cubicBezTo>
                      <a:pt x="1476" y="21073"/>
                      <a:pt x="214" y="14751"/>
                      <a:pt x="2488" y="9262"/>
                    </a:cubicBezTo>
                    <a:cubicBezTo>
                      <a:pt x="4763" y="3773"/>
                      <a:pt x="10120" y="201"/>
                      <a:pt x="16062" y="201"/>
                    </a:cubicBezTo>
                    <a:close/>
                    <a:moveTo>
                      <a:pt x="16066" y="1"/>
                    </a:moveTo>
                    <a:cubicBezTo>
                      <a:pt x="12191" y="1"/>
                      <a:pt x="8381" y="1512"/>
                      <a:pt x="5536" y="4357"/>
                    </a:cubicBezTo>
                    <a:cubicBezTo>
                      <a:pt x="1274" y="8619"/>
                      <a:pt x="0" y="15024"/>
                      <a:pt x="2310" y="20585"/>
                    </a:cubicBezTo>
                    <a:cubicBezTo>
                      <a:pt x="4608" y="26145"/>
                      <a:pt x="10037" y="29776"/>
                      <a:pt x="16062" y="29776"/>
                    </a:cubicBezTo>
                    <a:cubicBezTo>
                      <a:pt x="24277" y="29764"/>
                      <a:pt x="30933" y="23109"/>
                      <a:pt x="30944" y="14882"/>
                    </a:cubicBezTo>
                    <a:cubicBezTo>
                      <a:pt x="30944" y="8869"/>
                      <a:pt x="27325" y="3440"/>
                      <a:pt x="21753" y="1130"/>
                    </a:cubicBezTo>
                    <a:cubicBezTo>
                      <a:pt x="19914" y="370"/>
                      <a:pt x="17982" y="1"/>
                      <a:pt x="160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51"/>
              <p:cNvSpPr/>
              <p:nvPr/>
            </p:nvSpPr>
            <p:spPr>
              <a:xfrm>
                <a:off x="3645437" y="4450339"/>
                <a:ext cx="901518" cy="867415"/>
              </a:xfrm>
              <a:custGeom>
                <a:avLst/>
                <a:gdLst/>
                <a:ahLst/>
                <a:cxnLst/>
                <a:rect l="l" t="t" r="r" b="b"/>
                <a:pathLst>
                  <a:path w="28100" h="27037" extrusionOk="0">
                    <a:moveTo>
                      <a:pt x="14586" y="199"/>
                    </a:moveTo>
                    <a:cubicBezTo>
                      <a:pt x="21944" y="199"/>
                      <a:pt x="27897" y="6164"/>
                      <a:pt x="27909" y="13523"/>
                    </a:cubicBezTo>
                    <a:cubicBezTo>
                      <a:pt x="27909" y="18904"/>
                      <a:pt x="24658" y="23762"/>
                      <a:pt x="19681" y="25822"/>
                    </a:cubicBezTo>
                    <a:cubicBezTo>
                      <a:pt x="18031" y="26505"/>
                      <a:pt x="16299" y="26837"/>
                      <a:pt x="14581" y="26837"/>
                    </a:cubicBezTo>
                    <a:cubicBezTo>
                      <a:pt x="11118" y="26837"/>
                      <a:pt x="7714" y="25487"/>
                      <a:pt x="5168" y="22940"/>
                    </a:cubicBezTo>
                    <a:cubicBezTo>
                      <a:pt x="1358" y="19130"/>
                      <a:pt x="215" y="13392"/>
                      <a:pt x="2275" y="8415"/>
                    </a:cubicBezTo>
                    <a:cubicBezTo>
                      <a:pt x="4334" y="3438"/>
                      <a:pt x="9192" y="199"/>
                      <a:pt x="14586" y="199"/>
                    </a:cubicBezTo>
                    <a:close/>
                    <a:moveTo>
                      <a:pt x="14581" y="1"/>
                    </a:moveTo>
                    <a:cubicBezTo>
                      <a:pt x="11067" y="1"/>
                      <a:pt x="7612" y="1375"/>
                      <a:pt x="5025" y="3962"/>
                    </a:cubicBezTo>
                    <a:cubicBezTo>
                      <a:pt x="1155" y="7819"/>
                      <a:pt x="0" y="13642"/>
                      <a:pt x="2096" y="18690"/>
                    </a:cubicBezTo>
                    <a:cubicBezTo>
                      <a:pt x="4191" y="23738"/>
                      <a:pt x="9121" y="27036"/>
                      <a:pt x="14586" y="27036"/>
                    </a:cubicBezTo>
                    <a:cubicBezTo>
                      <a:pt x="22051" y="27024"/>
                      <a:pt x="28099" y="20976"/>
                      <a:pt x="28099" y="13523"/>
                    </a:cubicBezTo>
                    <a:cubicBezTo>
                      <a:pt x="28099" y="8046"/>
                      <a:pt x="24813" y="3116"/>
                      <a:pt x="19753" y="1033"/>
                    </a:cubicBezTo>
                    <a:cubicBezTo>
                      <a:pt x="18080" y="338"/>
                      <a:pt x="16323" y="1"/>
                      <a:pt x="145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51"/>
              <p:cNvSpPr/>
              <p:nvPr/>
            </p:nvSpPr>
            <p:spPr>
              <a:xfrm>
                <a:off x="3692791" y="4494228"/>
                <a:ext cx="810211" cy="779573"/>
              </a:xfrm>
              <a:custGeom>
                <a:avLst/>
                <a:gdLst/>
                <a:ahLst/>
                <a:cxnLst/>
                <a:rect l="l" t="t" r="r" b="b"/>
                <a:pathLst>
                  <a:path w="25254" h="24299"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51"/>
              <p:cNvSpPr/>
              <p:nvPr/>
            </p:nvSpPr>
            <p:spPr>
              <a:xfrm>
                <a:off x="3740177" y="4538084"/>
                <a:ext cx="719290" cy="691795"/>
              </a:xfrm>
              <a:custGeom>
                <a:avLst/>
                <a:gdLst/>
                <a:ahLst/>
                <a:cxnLst/>
                <a:rect l="l" t="t" r="r" b="b"/>
                <a:pathLst>
                  <a:path w="22420" h="21563"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51"/>
              <p:cNvSpPr/>
              <p:nvPr/>
            </p:nvSpPr>
            <p:spPr>
              <a:xfrm>
                <a:off x="3787531" y="4581973"/>
                <a:ext cx="628015" cy="603985"/>
              </a:xfrm>
              <a:custGeom>
                <a:avLst/>
                <a:gdLst/>
                <a:ahLst/>
                <a:cxnLst/>
                <a:rect l="l" t="t" r="r" b="b"/>
                <a:pathLst>
                  <a:path w="19575" h="18826"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51"/>
              <p:cNvSpPr/>
              <p:nvPr/>
            </p:nvSpPr>
            <p:spPr>
              <a:xfrm>
                <a:off x="3834885" y="4625862"/>
                <a:ext cx="536740" cy="516175"/>
              </a:xfrm>
              <a:custGeom>
                <a:avLst/>
                <a:gdLst/>
                <a:ahLst/>
                <a:cxnLst/>
                <a:rect l="l" t="t" r="r" b="b"/>
                <a:pathLst>
                  <a:path w="16730" h="16089"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1"/>
              <p:cNvSpPr/>
              <p:nvPr/>
            </p:nvSpPr>
            <p:spPr>
              <a:xfrm>
                <a:off x="3882270" y="4669558"/>
                <a:ext cx="445401" cy="428558"/>
              </a:xfrm>
              <a:custGeom>
                <a:avLst/>
                <a:gdLst/>
                <a:ahLst/>
                <a:cxnLst/>
                <a:rect l="l" t="t" r="r" b="b"/>
                <a:pathLst>
                  <a:path w="13883" h="13358"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1"/>
              <p:cNvSpPr/>
              <p:nvPr/>
            </p:nvSpPr>
            <p:spPr>
              <a:xfrm>
                <a:off x="3929624" y="4713511"/>
                <a:ext cx="354127" cy="341037"/>
              </a:xfrm>
              <a:custGeom>
                <a:avLst/>
                <a:gdLst/>
                <a:ahLst/>
                <a:cxnLst/>
                <a:rect l="l" t="t" r="r" b="b"/>
                <a:pathLst>
                  <a:path w="11038" h="10630"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1"/>
              <p:cNvSpPr/>
              <p:nvPr/>
            </p:nvSpPr>
            <p:spPr>
              <a:xfrm>
                <a:off x="3944158" y="4757208"/>
                <a:ext cx="295672" cy="253420"/>
              </a:xfrm>
              <a:custGeom>
                <a:avLst/>
                <a:gdLst/>
                <a:ahLst/>
                <a:cxnLst/>
                <a:rect l="l" t="t" r="r" b="b"/>
                <a:pathLst>
                  <a:path w="9216" h="7899"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1"/>
              <p:cNvSpPr/>
              <p:nvPr/>
            </p:nvSpPr>
            <p:spPr>
              <a:xfrm>
                <a:off x="4002965" y="4801193"/>
                <a:ext cx="192944" cy="165514"/>
              </a:xfrm>
              <a:custGeom>
                <a:avLst/>
                <a:gdLst/>
                <a:ahLst/>
                <a:cxnLst/>
                <a:rect l="l" t="t" r="r" b="b"/>
                <a:pathLst>
                  <a:path w="6014" h="5159"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1"/>
              <p:cNvSpPr/>
              <p:nvPr/>
            </p:nvSpPr>
            <p:spPr>
              <a:xfrm>
                <a:off x="4061804" y="4845178"/>
                <a:ext cx="90184" cy="77608"/>
              </a:xfrm>
              <a:custGeom>
                <a:avLst/>
                <a:gdLst/>
                <a:ahLst/>
                <a:cxnLst/>
                <a:rect l="l" t="t" r="r" b="b"/>
                <a:pathLst>
                  <a:path w="2811" h="2419"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1"/>
              <p:cNvSpPr/>
              <p:nvPr/>
            </p:nvSpPr>
            <p:spPr>
              <a:xfrm>
                <a:off x="3784098" y="4578572"/>
                <a:ext cx="634496" cy="610787"/>
              </a:xfrm>
              <a:custGeom>
                <a:avLst/>
                <a:gdLst/>
                <a:ahLst/>
                <a:cxnLst/>
                <a:rect l="l" t="t" r="r" b="b"/>
                <a:pathLst>
                  <a:path w="19777" h="19038"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7" name="Google Shape;2087;p51"/>
            <p:cNvSpPr/>
            <p:nvPr/>
          </p:nvSpPr>
          <p:spPr>
            <a:xfrm>
              <a:off x="713232" y="791782"/>
              <a:ext cx="600900" cy="1289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8" name="Google Shape;2088;p51"/>
          <p:cNvGrpSpPr/>
          <p:nvPr/>
        </p:nvGrpSpPr>
        <p:grpSpPr>
          <a:xfrm>
            <a:off x="8369505" y="4354255"/>
            <a:ext cx="588555" cy="677357"/>
            <a:chOff x="8369505" y="4354255"/>
            <a:chExt cx="588555" cy="677357"/>
          </a:xfrm>
        </p:grpSpPr>
        <p:sp>
          <p:nvSpPr>
            <p:cNvPr id="2089" name="Google Shape;2089;p51"/>
            <p:cNvSpPr/>
            <p:nvPr/>
          </p:nvSpPr>
          <p:spPr>
            <a:xfrm>
              <a:off x="8881800" y="4888380"/>
              <a:ext cx="38162" cy="32687"/>
            </a:xfrm>
            <a:custGeom>
              <a:avLst/>
              <a:gdLst/>
              <a:ahLst/>
              <a:cxnLst/>
              <a:rect l="l" t="t" r="r" b="b"/>
              <a:pathLst>
                <a:path w="1192" h="1021" extrusionOk="0">
                  <a:moveTo>
                    <a:pt x="512" y="1"/>
                  </a:moveTo>
                  <a:cubicBezTo>
                    <a:pt x="251" y="1"/>
                    <a:pt x="1" y="203"/>
                    <a:pt x="1" y="509"/>
                  </a:cubicBezTo>
                  <a:cubicBezTo>
                    <a:pt x="1" y="794"/>
                    <a:pt x="227" y="1021"/>
                    <a:pt x="501" y="1021"/>
                  </a:cubicBezTo>
                  <a:cubicBezTo>
                    <a:pt x="965" y="1021"/>
                    <a:pt x="1191" y="473"/>
                    <a:pt x="870" y="152"/>
                  </a:cubicBezTo>
                  <a:cubicBezTo>
                    <a:pt x="765" y="47"/>
                    <a:pt x="63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1"/>
            <p:cNvSpPr/>
            <p:nvPr/>
          </p:nvSpPr>
          <p:spPr>
            <a:xfrm>
              <a:off x="8764403" y="4888380"/>
              <a:ext cx="38162" cy="32687"/>
            </a:xfrm>
            <a:custGeom>
              <a:avLst/>
              <a:gdLst/>
              <a:ahLst/>
              <a:cxnLst/>
              <a:rect l="l" t="t" r="r" b="b"/>
              <a:pathLst>
                <a:path w="1192" h="1021" extrusionOk="0">
                  <a:moveTo>
                    <a:pt x="512" y="1"/>
                  </a:moveTo>
                  <a:cubicBezTo>
                    <a:pt x="250" y="1"/>
                    <a:pt x="0" y="203"/>
                    <a:pt x="0" y="509"/>
                  </a:cubicBezTo>
                  <a:cubicBezTo>
                    <a:pt x="0" y="794"/>
                    <a:pt x="227" y="1021"/>
                    <a:pt x="512" y="1021"/>
                  </a:cubicBezTo>
                  <a:cubicBezTo>
                    <a:pt x="965" y="1021"/>
                    <a:pt x="1191" y="473"/>
                    <a:pt x="870" y="152"/>
                  </a:cubicBezTo>
                  <a:cubicBezTo>
                    <a:pt x="765" y="47"/>
                    <a:pt x="63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1"/>
            <p:cNvSpPr/>
            <p:nvPr/>
          </p:nvSpPr>
          <p:spPr>
            <a:xfrm>
              <a:off x="8647391" y="4888380"/>
              <a:ext cx="38130" cy="32687"/>
            </a:xfrm>
            <a:custGeom>
              <a:avLst/>
              <a:gdLst/>
              <a:ahLst/>
              <a:cxnLst/>
              <a:rect l="l" t="t" r="r" b="b"/>
              <a:pathLst>
                <a:path w="1191" h="1021" extrusionOk="0">
                  <a:moveTo>
                    <a:pt x="512" y="1"/>
                  </a:moveTo>
                  <a:cubicBezTo>
                    <a:pt x="250" y="1"/>
                    <a:pt x="0" y="203"/>
                    <a:pt x="0" y="509"/>
                  </a:cubicBezTo>
                  <a:cubicBezTo>
                    <a:pt x="0" y="794"/>
                    <a:pt x="226" y="1021"/>
                    <a:pt x="512" y="1021"/>
                  </a:cubicBezTo>
                  <a:cubicBezTo>
                    <a:pt x="965" y="1021"/>
                    <a:pt x="1191" y="473"/>
                    <a:pt x="869" y="152"/>
                  </a:cubicBezTo>
                  <a:cubicBezTo>
                    <a:pt x="765" y="47"/>
                    <a:pt x="63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1"/>
            <p:cNvSpPr/>
            <p:nvPr/>
          </p:nvSpPr>
          <p:spPr>
            <a:xfrm>
              <a:off x="8530346" y="4888380"/>
              <a:ext cx="38162" cy="32687"/>
            </a:xfrm>
            <a:custGeom>
              <a:avLst/>
              <a:gdLst/>
              <a:ahLst/>
              <a:cxnLst/>
              <a:rect l="l" t="t" r="r" b="b"/>
              <a:pathLst>
                <a:path w="1192" h="1021" extrusionOk="0">
                  <a:moveTo>
                    <a:pt x="512" y="1"/>
                  </a:moveTo>
                  <a:cubicBezTo>
                    <a:pt x="251" y="1"/>
                    <a:pt x="1" y="203"/>
                    <a:pt x="1" y="509"/>
                  </a:cubicBezTo>
                  <a:cubicBezTo>
                    <a:pt x="1" y="794"/>
                    <a:pt x="227" y="1021"/>
                    <a:pt x="513" y="1021"/>
                  </a:cubicBezTo>
                  <a:cubicBezTo>
                    <a:pt x="965" y="1021"/>
                    <a:pt x="1192" y="473"/>
                    <a:pt x="870" y="152"/>
                  </a:cubicBezTo>
                  <a:cubicBezTo>
                    <a:pt x="766" y="47"/>
                    <a:pt x="638"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1"/>
            <p:cNvSpPr/>
            <p:nvPr/>
          </p:nvSpPr>
          <p:spPr>
            <a:xfrm>
              <a:off x="8413333" y="4888380"/>
              <a:ext cx="38162" cy="32687"/>
            </a:xfrm>
            <a:custGeom>
              <a:avLst/>
              <a:gdLst/>
              <a:ahLst/>
              <a:cxnLst/>
              <a:rect l="l" t="t" r="r" b="b"/>
              <a:pathLst>
                <a:path w="1192" h="1021" extrusionOk="0">
                  <a:moveTo>
                    <a:pt x="512" y="1"/>
                  </a:moveTo>
                  <a:cubicBezTo>
                    <a:pt x="251" y="1"/>
                    <a:pt x="1" y="203"/>
                    <a:pt x="1" y="509"/>
                  </a:cubicBezTo>
                  <a:cubicBezTo>
                    <a:pt x="1" y="794"/>
                    <a:pt x="227" y="1021"/>
                    <a:pt x="501" y="1021"/>
                  </a:cubicBezTo>
                  <a:cubicBezTo>
                    <a:pt x="965" y="1021"/>
                    <a:pt x="1191" y="473"/>
                    <a:pt x="870" y="152"/>
                  </a:cubicBezTo>
                  <a:cubicBezTo>
                    <a:pt x="766" y="47"/>
                    <a:pt x="638"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1"/>
            <p:cNvSpPr/>
            <p:nvPr/>
          </p:nvSpPr>
          <p:spPr>
            <a:xfrm>
              <a:off x="8881800" y="4777867"/>
              <a:ext cx="38162" cy="33039"/>
            </a:xfrm>
            <a:custGeom>
              <a:avLst/>
              <a:gdLst/>
              <a:ahLst/>
              <a:cxnLst/>
              <a:rect l="l" t="t" r="r" b="b"/>
              <a:pathLst>
                <a:path w="1192" h="1032" extrusionOk="0">
                  <a:moveTo>
                    <a:pt x="514" y="0"/>
                  </a:moveTo>
                  <a:cubicBezTo>
                    <a:pt x="252" y="0"/>
                    <a:pt x="1" y="205"/>
                    <a:pt x="1" y="520"/>
                  </a:cubicBezTo>
                  <a:cubicBezTo>
                    <a:pt x="1" y="794"/>
                    <a:pt x="227" y="1032"/>
                    <a:pt x="501" y="1032"/>
                  </a:cubicBezTo>
                  <a:cubicBezTo>
                    <a:pt x="965" y="1032"/>
                    <a:pt x="1191" y="472"/>
                    <a:pt x="870" y="151"/>
                  </a:cubicBezTo>
                  <a:cubicBezTo>
                    <a:pt x="766" y="47"/>
                    <a:pt x="638"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1"/>
            <p:cNvSpPr/>
            <p:nvPr/>
          </p:nvSpPr>
          <p:spPr>
            <a:xfrm>
              <a:off x="8764403" y="4777867"/>
              <a:ext cx="38162" cy="33039"/>
            </a:xfrm>
            <a:custGeom>
              <a:avLst/>
              <a:gdLst/>
              <a:ahLst/>
              <a:cxnLst/>
              <a:rect l="l" t="t" r="r" b="b"/>
              <a:pathLst>
                <a:path w="1192" h="1032" extrusionOk="0">
                  <a:moveTo>
                    <a:pt x="513" y="0"/>
                  </a:moveTo>
                  <a:cubicBezTo>
                    <a:pt x="251" y="0"/>
                    <a:pt x="0" y="205"/>
                    <a:pt x="0" y="520"/>
                  </a:cubicBezTo>
                  <a:cubicBezTo>
                    <a:pt x="0" y="794"/>
                    <a:pt x="227" y="1032"/>
                    <a:pt x="512" y="1032"/>
                  </a:cubicBezTo>
                  <a:cubicBezTo>
                    <a:pt x="965" y="1032"/>
                    <a:pt x="1191" y="472"/>
                    <a:pt x="870" y="151"/>
                  </a:cubicBezTo>
                  <a:cubicBezTo>
                    <a:pt x="766" y="47"/>
                    <a:pt x="638" y="0"/>
                    <a:pt x="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1"/>
            <p:cNvSpPr/>
            <p:nvPr/>
          </p:nvSpPr>
          <p:spPr>
            <a:xfrm>
              <a:off x="8647391" y="4777867"/>
              <a:ext cx="38130" cy="33039"/>
            </a:xfrm>
            <a:custGeom>
              <a:avLst/>
              <a:gdLst/>
              <a:ahLst/>
              <a:cxnLst/>
              <a:rect l="l" t="t" r="r" b="b"/>
              <a:pathLst>
                <a:path w="1191" h="1032" extrusionOk="0">
                  <a:moveTo>
                    <a:pt x="513" y="0"/>
                  </a:moveTo>
                  <a:cubicBezTo>
                    <a:pt x="251" y="0"/>
                    <a:pt x="0" y="205"/>
                    <a:pt x="0" y="520"/>
                  </a:cubicBezTo>
                  <a:cubicBezTo>
                    <a:pt x="0" y="794"/>
                    <a:pt x="226" y="1032"/>
                    <a:pt x="512" y="1032"/>
                  </a:cubicBezTo>
                  <a:cubicBezTo>
                    <a:pt x="965" y="1032"/>
                    <a:pt x="1191" y="472"/>
                    <a:pt x="869" y="151"/>
                  </a:cubicBezTo>
                  <a:cubicBezTo>
                    <a:pt x="766" y="47"/>
                    <a:pt x="638" y="0"/>
                    <a:pt x="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1"/>
            <p:cNvSpPr/>
            <p:nvPr/>
          </p:nvSpPr>
          <p:spPr>
            <a:xfrm>
              <a:off x="8530346" y="4777867"/>
              <a:ext cx="38162" cy="33039"/>
            </a:xfrm>
            <a:custGeom>
              <a:avLst/>
              <a:gdLst/>
              <a:ahLst/>
              <a:cxnLst/>
              <a:rect l="l" t="t" r="r" b="b"/>
              <a:pathLst>
                <a:path w="1192" h="1032" extrusionOk="0">
                  <a:moveTo>
                    <a:pt x="514" y="0"/>
                  </a:moveTo>
                  <a:cubicBezTo>
                    <a:pt x="252" y="0"/>
                    <a:pt x="1" y="205"/>
                    <a:pt x="1" y="520"/>
                  </a:cubicBezTo>
                  <a:cubicBezTo>
                    <a:pt x="1" y="794"/>
                    <a:pt x="227" y="1032"/>
                    <a:pt x="513" y="1032"/>
                  </a:cubicBezTo>
                  <a:cubicBezTo>
                    <a:pt x="965" y="1032"/>
                    <a:pt x="1192" y="472"/>
                    <a:pt x="870" y="151"/>
                  </a:cubicBezTo>
                  <a:cubicBezTo>
                    <a:pt x="766" y="47"/>
                    <a:pt x="639"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1"/>
            <p:cNvSpPr/>
            <p:nvPr/>
          </p:nvSpPr>
          <p:spPr>
            <a:xfrm>
              <a:off x="8413333" y="4777867"/>
              <a:ext cx="38162" cy="33039"/>
            </a:xfrm>
            <a:custGeom>
              <a:avLst/>
              <a:gdLst/>
              <a:ahLst/>
              <a:cxnLst/>
              <a:rect l="l" t="t" r="r" b="b"/>
              <a:pathLst>
                <a:path w="1192" h="1032" extrusionOk="0">
                  <a:moveTo>
                    <a:pt x="514" y="0"/>
                  </a:moveTo>
                  <a:cubicBezTo>
                    <a:pt x="252" y="0"/>
                    <a:pt x="1" y="205"/>
                    <a:pt x="1" y="520"/>
                  </a:cubicBezTo>
                  <a:cubicBezTo>
                    <a:pt x="1" y="794"/>
                    <a:pt x="227" y="1032"/>
                    <a:pt x="501" y="1032"/>
                  </a:cubicBezTo>
                  <a:cubicBezTo>
                    <a:pt x="965" y="1032"/>
                    <a:pt x="1191" y="472"/>
                    <a:pt x="870" y="151"/>
                  </a:cubicBezTo>
                  <a:cubicBezTo>
                    <a:pt x="766" y="47"/>
                    <a:pt x="639"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1"/>
            <p:cNvSpPr/>
            <p:nvPr/>
          </p:nvSpPr>
          <p:spPr>
            <a:xfrm>
              <a:off x="8881800" y="4998637"/>
              <a:ext cx="38162" cy="32975"/>
            </a:xfrm>
            <a:custGeom>
              <a:avLst/>
              <a:gdLst/>
              <a:ahLst/>
              <a:cxnLst/>
              <a:rect l="l" t="t" r="r" b="b"/>
              <a:pathLst>
                <a:path w="1192" h="1030" extrusionOk="0">
                  <a:moveTo>
                    <a:pt x="519" y="0"/>
                  </a:moveTo>
                  <a:cubicBezTo>
                    <a:pt x="255" y="0"/>
                    <a:pt x="1" y="209"/>
                    <a:pt x="1" y="518"/>
                  </a:cubicBezTo>
                  <a:cubicBezTo>
                    <a:pt x="1" y="791"/>
                    <a:pt x="227" y="1029"/>
                    <a:pt x="501" y="1029"/>
                  </a:cubicBezTo>
                  <a:cubicBezTo>
                    <a:pt x="965" y="1029"/>
                    <a:pt x="1191" y="470"/>
                    <a:pt x="870" y="148"/>
                  </a:cubicBezTo>
                  <a:cubicBezTo>
                    <a:pt x="767" y="46"/>
                    <a:pt x="642"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1"/>
            <p:cNvSpPr/>
            <p:nvPr/>
          </p:nvSpPr>
          <p:spPr>
            <a:xfrm>
              <a:off x="8764403" y="4998637"/>
              <a:ext cx="38162" cy="32975"/>
            </a:xfrm>
            <a:custGeom>
              <a:avLst/>
              <a:gdLst/>
              <a:ahLst/>
              <a:cxnLst/>
              <a:rect l="l" t="t" r="r" b="b"/>
              <a:pathLst>
                <a:path w="1192" h="1030" extrusionOk="0">
                  <a:moveTo>
                    <a:pt x="519" y="0"/>
                  </a:moveTo>
                  <a:cubicBezTo>
                    <a:pt x="255" y="0"/>
                    <a:pt x="0" y="209"/>
                    <a:pt x="0" y="518"/>
                  </a:cubicBezTo>
                  <a:cubicBezTo>
                    <a:pt x="0" y="791"/>
                    <a:pt x="239" y="1029"/>
                    <a:pt x="512" y="1029"/>
                  </a:cubicBezTo>
                  <a:cubicBezTo>
                    <a:pt x="965" y="1029"/>
                    <a:pt x="1191" y="470"/>
                    <a:pt x="870" y="148"/>
                  </a:cubicBezTo>
                  <a:cubicBezTo>
                    <a:pt x="767" y="46"/>
                    <a:pt x="642"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1"/>
            <p:cNvSpPr/>
            <p:nvPr/>
          </p:nvSpPr>
          <p:spPr>
            <a:xfrm>
              <a:off x="8647391" y="4998637"/>
              <a:ext cx="38130" cy="32975"/>
            </a:xfrm>
            <a:custGeom>
              <a:avLst/>
              <a:gdLst/>
              <a:ahLst/>
              <a:cxnLst/>
              <a:rect l="l" t="t" r="r" b="b"/>
              <a:pathLst>
                <a:path w="1191" h="1030" extrusionOk="0">
                  <a:moveTo>
                    <a:pt x="518" y="0"/>
                  </a:moveTo>
                  <a:cubicBezTo>
                    <a:pt x="255" y="0"/>
                    <a:pt x="0" y="209"/>
                    <a:pt x="0" y="518"/>
                  </a:cubicBezTo>
                  <a:cubicBezTo>
                    <a:pt x="0" y="791"/>
                    <a:pt x="226" y="1029"/>
                    <a:pt x="512" y="1029"/>
                  </a:cubicBezTo>
                  <a:cubicBezTo>
                    <a:pt x="965" y="1029"/>
                    <a:pt x="1191" y="470"/>
                    <a:pt x="869" y="148"/>
                  </a:cubicBezTo>
                  <a:cubicBezTo>
                    <a:pt x="767" y="46"/>
                    <a:pt x="642" y="0"/>
                    <a:pt x="5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1"/>
            <p:cNvSpPr/>
            <p:nvPr/>
          </p:nvSpPr>
          <p:spPr>
            <a:xfrm>
              <a:off x="8530346" y="4998637"/>
              <a:ext cx="38162" cy="32975"/>
            </a:xfrm>
            <a:custGeom>
              <a:avLst/>
              <a:gdLst/>
              <a:ahLst/>
              <a:cxnLst/>
              <a:rect l="l" t="t" r="r" b="b"/>
              <a:pathLst>
                <a:path w="1192" h="1030" extrusionOk="0">
                  <a:moveTo>
                    <a:pt x="519" y="0"/>
                  </a:moveTo>
                  <a:cubicBezTo>
                    <a:pt x="255" y="0"/>
                    <a:pt x="1" y="209"/>
                    <a:pt x="1" y="518"/>
                  </a:cubicBezTo>
                  <a:cubicBezTo>
                    <a:pt x="1" y="791"/>
                    <a:pt x="227" y="1029"/>
                    <a:pt x="513" y="1029"/>
                  </a:cubicBezTo>
                  <a:cubicBezTo>
                    <a:pt x="965" y="1029"/>
                    <a:pt x="1192" y="470"/>
                    <a:pt x="870" y="148"/>
                  </a:cubicBezTo>
                  <a:cubicBezTo>
                    <a:pt x="768" y="46"/>
                    <a:pt x="642"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1"/>
            <p:cNvSpPr/>
            <p:nvPr/>
          </p:nvSpPr>
          <p:spPr>
            <a:xfrm>
              <a:off x="8413333" y="4998637"/>
              <a:ext cx="38162" cy="32975"/>
            </a:xfrm>
            <a:custGeom>
              <a:avLst/>
              <a:gdLst/>
              <a:ahLst/>
              <a:cxnLst/>
              <a:rect l="l" t="t" r="r" b="b"/>
              <a:pathLst>
                <a:path w="1192" h="1030" extrusionOk="0">
                  <a:moveTo>
                    <a:pt x="519" y="0"/>
                  </a:moveTo>
                  <a:cubicBezTo>
                    <a:pt x="255" y="0"/>
                    <a:pt x="1" y="209"/>
                    <a:pt x="1" y="518"/>
                  </a:cubicBezTo>
                  <a:cubicBezTo>
                    <a:pt x="1" y="791"/>
                    <a:pt x="227" y="1029"/>
                    <a:pt x="501" y="1029"/>
                  </a:cubicBezTo>
                  <a:cubicBezTo>
                    <a:pt x="965" y="1029"/>
                    <a:pt x="1191" y="470"/>
                    <a:pt x="870" y="148"/>
                  </a:cubicBezTo>
                  <a:cubicBezTo>
                    <a:pt x="768" y="46"/>
                    <a:pt x="642"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1"/>
            <p:cNvSpPr/>
            <p:nvPr/>
          </p:nvSpPr>
          <p:spPr>
            <a:xfrm>
              <a:off x="8369505" y="4354255"/>
              <a:ext cx="585138" cy="79685"/>
            </a:xfrm>
            <a:custGeom>
              <a:avLst/>
              <a:gdLst/>
              <a:ahLst/>
              <a:cxnLst/>
              <a:rect l="l" t="t" r="r" b="b"/>
              <a:pathLst>
                <a:path w="18277" h="2489" extrusionOk="0">
                  <a:moveTo>
                    <a:pt x="1882" y="0"/>
                  </a:moveTo>
                  <a:lnTo>
                    <a:pt x="1" y="1893"/>
                  </a:lnTo>
                  <a:lnTo>
                    <a:pt x="334" y="2215"/>
                  </a:lnTo>
                  <a:lnTo>
                    <a:pt x="1882" y="655"/>
                  </a:lnTo>
                  <a:lnTo>
                    <a:pt x="3691" y="2489"/>
                  </a:lnTo>
                  <a:lnTo>
                    <a:pt x="5513" y="655"/>
                  </a:lnTo>
                  <a:lnTo>
                    <a:pt x="7323" y="2489"/>
                  </a:lnTo>
                  <a:lnTo>
                    <a:pt x="9145" y="655"/>
                  </a:lnTo>
                  <a:lnTo>
                    <a:pt x="10966" y="2489"/>
                  </a:lnTo>
                  <a:lnTo>
                    <a:pt x="12776" y="655"/>
                  </a:lnTo>
                  <a:lnTo>
                    <a:pt x="14598" y="2489"/>
                  </a:lnTo>
                  <a:lnTo>
                    <a:pt x="16407" y="655"/>
                  </a:lnTo>
                  <a:lnTo>
                    <a:pt x="17955" y="2215"/>
                  </a:lnTo>
                  <a:lnTo>
                    <a:pt x="18277" y="1893"/>
                  </a:lnTo>
                  <a:lnTo>
                    <a:pt x="16407" y="0"/>
                  </a:lnTo>
                  <a:lnTo>
                    <a:pt x="14598" y="1834"/>
                  </a:lnTo>
                  <a:lnTo>
                    <a:pt x="12776" y="0"/>
                  </a:lnTo>
                  <a:lnTo>
                    <a:pt x="10966" y="1846"/>
                  </a:lnTo>
                  <a:lnTo>
                    <a:pt x="9145" y="0"/>
                  </a:lnTo>
                  <a:lnTo>
                    <a:pt x="7323" y="1834"/>
                  </a:lnTo>
                  <a:lnTo>
                    <a:pt x="5513" y="0"/>
                  </a:lnTo>
                  <a:lnTo>
                    <a:pt x="3691" y="1846"/>
                  </a:lnTo>
                  <a:lnTo>
                    <a:pt x="1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1"/>
            <p:cNvSpPr/>
            <p:nvPr/>
          </p:nvSpPr>
          <p:spPr>
            <a:xfrm>
              <a:off x="8834931" y="4507091"/>
              <a:ext cx="123130" cy="123162"/>
            </a:xfrm>
            <a:custGeom>
              <a:avLst/>
              <a:gdLst/>
              <a:ahLst/>
              <a:cxnLst/>
              <a:rect l="l" t="t" r="r" b="b"/>
              <a:pathLst>
                <a:path w="3846" h="3847" extrusionOk="0">
                  <a:moveTo>
                    <a:pt x="1560" y="1"/>
                  </a:moveTo>
                  <a:lnTo>
                    <a:pt x="1560" y="1560"/>
                  </a:lnTo>
                  <a:lnTo>
                    <a:pt x="0" y="1560"/>
                  </a:lnTo>
                  <a:lnTo>
                    <a:pt x="0" y="2287"/>
                  </a:lnTo>
                  <a:lnTo>
                    <a:pt x="1560" y="2287"/>
                  </a:lnTo>
                  <a:lnTo>
                    <a:pt x="1560" y="3846"/>
                  </a:lnTo>
                  <a:lnTo>
                    <a:pt x="2286" y="3846"/>
                  </a:lnTo>
                  <a:lnTo>
                    <a:pt x="2286" y="2287"/>
                  </a:lnTo>
                  <a:lnTo>
                    <a:pt x="3846" y="2287"/>
                  </a:lnTo>
                  <a:lnTo>
                    <a:pt x="3846" y="1560"/>
                  </a:lnTo>
                  <a:lnTo>
                    <a:pt x="2286" y="1560"/>
                  </a:lnTo>
                  <a:lnTo>
                    <a:pt x="22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51"/>
          <p:cNvGrpSpPr/>
          <p:nvPr/>
        </p:nvGrpSpPr>
        <p:grpSpPr>
          <a:xfrm flipH="1">
            <a:off x="8194968" y="4224081"/>
            <a:ext cx="937621" cy="937730"/>
            <a:chOff x="-9" y="1693952"/>
            <a:chExt cx="3445869" cy="3446269"/>
          </a:xfrm>
        </p:grpSpPr>
        <p:sp>
          <p:nvSpPr>
            <p:cNvPr id="2107" name="Google Shape;2107;p51"/>
            <p:cNvSpPr/>
            <p:nvPr/>
          </p:nvSpPr>
          <p:spPr>
            <a:xfrm>
              <a:off x="-9" y="2194746"/>
              <a:ext cx="2945507" cy="2945475"/>
            </a:xfrm>
            <a:custGeom>
              <a:avLst/>
              <a:gdLst/>
              <a:ahLst/>
              <a:cxnLst/>
              <a:rect l="l" t="t" r="r" b="b"/>
              <a:pathLst>
                <a:path w="91882" h="91881" extrusionOk="0">
                  <a:moveTo>
                    <a:pt x="30623" y="0"/>
                  </a:moveTo>
                  <a:lnTo>
                    <a:pt x="1" y="30635"/>
                  </a:lnTo>
                  <a:lnTo>
                    <a:pt x="61246" y="91881"/>
                  </a:lnTo>
                  <a:lnTo>
                    <a:pt x="91881" y="61258"/>
                  </a:lnTo>
                  <a:lnTo>
                    <a:pt x="3062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1"/>
            <p:cNvSpPr/>
            <p:nvPr/>
          </p:nvSpPr>
          <p:spPr>
            <a:xfrm>
              <a:off x="-9" y="3176828"/>
              <a:ext cx="1963426" cy="1963394"/>
            </a:xfrm>
            <a:custGeom>
              <a:avLst/>
              <a:gdLst/>
              <a:ahLst/>
              <a:cxnLst/>
              <a:rect l="l" t="t" r="r" b="b"/>
              <a:pathLst>
                <a:path w="61247" h="61246" extrusionOk="0">
                  <a:moveTo>
                    <a:pt x="1" y="0"/>
                  </a:moveTo>
                  <a:lnTo>
                    <a:pt x="1" y="61246"/>
                  </a:lnTo>
                  <a:lnTo>
                    <a:pt x="61246" y="61246"/>
                  </a:lnTo>
                  <a:lnTo>
                    <a:pt x="1" y="0"/>
                  </a:ln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1"/>
            <p:cNvSpPr/>
            <p:nvPr/>
          </p:nvSpPr>
          <p:spPr>
            <a:xfrm>
              <a:off x="485094" y="1693952"/>
              <a:ext cx="2960767" cy="2960767"/>
            </a:xfrm>
            <a:custGeom>
              <a:avLst/>
              <a:gdLst/>
              <a:ahLst/>
              <a:cxnLst/>
              <a:rect l="l" t="t" r="r" b="b"/>
              <a:pathLst>
                <a:path w="92358" h="92358" extrusionOk="0">
                  <a:moveTo>
                    <a:pt x="1" y="1"/>
                  </a:moveTo>
                  <a:lnTo>
                    <a:pt x="1" y="92357"/>
                  </a:lnTo>
                  <a:lnTo>
                    <a:pt x="92358" y="92357"/>
                  </a:lnTo>
                  <a:lnTo>
                    <a:pt x="923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0" name="Google Shape;2110;p51"/>
          <p:cNvSpPr/>
          <p:nvPr/>
        </p:nvSpPr>
        <p:spPr>
          <a:xfrm flipH="1">
            <a:off x="8880420" y="2306026"/>
            <a:ext cx="134279" cy="134531"/>
          </a:xfrm>
          <a:custGeom>
            <a:avLst/>
            <a:gdLst/>
            <a:ahLst/>
            <a:cxnLst/>
            <a:rect l="l" t="t" r="r" b="b"/>
            <a:pathLst>
              <a:path w="5883" h="5894" extrusionOk="0">
                <a:moveTo>
                  <a:pt x="1" y="0"/>
                </a:moveTo>
                <a:lnTo>
                  <a:pt x="1" y="5894"/>
                </a:lnTo>
                <a:lnTo>
                  <a:pt x="5882" y="5894"/>
                </a:lnTo>
                <a:lnTo>
                  <a:pt x="58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1"/>
          <p:cNvSpPr/>
          <p:nvPr/>
        </p:nvSpPr>
        <p:spPr>
          <a:xfrm flipH="1">
            <a:off x="7117605" y="4851179"/>
            <a:ext cx="180477" cy="180454"/>
          </a:xfrm>
          <a:custGeom>
            <a:avLst/>
            <a:gdLst/>
            <a:ahLst/>
            <a:cxnLst/>
            <a:rect l="l" t="t" r="r" b="b"/>
            <a:pathLst>
              <a:path w="7907" h="7906" extrusionOk="0">
                <a:moveTo>
                  <a:pt x="3203" y="0"/>
                </a:moveTo>
                <a:lnTo>
                  <a:pt x="3203" y="3203"/>
                </a:lnTo>
                <a:lnTo>
                  <a:pt x="1" y="3203"/>
                </a:lnTo>
                <a:lnTo>
                  <a:pt x="1" y="4691"/>
                </a:lnTo>
                <a:lnTo>
                  <a:pt x="3203" y="4691"/>
                </a:lnTo>
                <a:lnTo>
                  <a:pt x="3203" y="7906"/>
                </a:lnTo>
                <a:lnTo>
                  <a:pt x="4704" y="7906"/>
                </a:lnTo>
                <a:lnTo>
                  <a:pt x="4704" y="4691"/>
                </a:lnTo>
                <a:lnTo>
                  <a:pt x="7906" y="4691"/>
                </a:lnTo>
                <a:lnTo>
                  <a:pt x="7906" y="3203"/>
                </a:lnTo>
                <a:lnTo>
                  <a:pt x="4704" y="3203"/>
                </a:lnTo>
                <a:lnTo>
                  <a:pt x="470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2" name="Google Shape;2112;p51"/>
          <p:cNvGrpSpPr/>
          <p:nvPr/>
        </p:nvGrpSpPr>
        <p:grpSpPr>
          <a:xfrm flipH="1">
            <a:off x="8879592" y="2925133"/>
            <a:ext cx="135900" cy="390284"/>
            <a:chOff x="179009" y="2072968"/>
            <a:chExt cx="190870" cy="548151"/>
          </a:xfrm>
        </p:grpSpPr>
        <p:sp>
          <p:nvSpPr>
            <p:cNvPr id="2113" name="Google Shape;2113;p51"/>
            <p:cNvSpPr/>
            <p:nvPr/>
          </p:nvSpPr>
          <p:spPr>
            <a:xfrm>
              <a:off x="179009" y="2072968"/>
              <a:ext cx="190870" cy="190870"/>
            </a:xfrm>
            <a:custGeom>
              <a:avLst/>
              <a:gdLst/>
              <a:ahLst/>
              <a:cxnLst/>
              <a:rect l="l" t="t" r="r" b="b"/>
              <a:pathLst>
                <a:path w="5954" h="5954"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1"/>
            <p:cNvSpPr/>
            <p:nvPr/>
          </p:nvSpPr>
          <p:spPr>
            <a:xfrm>
              <a:off x="179009" y="2429864"/>
              <a:ext cx="190870" cy="191255"/>
            </a:xfrm>
            <a:custGeom>
              <a:avLst/>
              <a:gdLst/>
              <a:ahLst/>
              <a:cxnLst/>
              <a:rect l="l" t="t" r="r" b="b"/>
              <a:pathLst>
                <a:path w="5954" h="5966"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5" name="Google Shape;2115;p51"/>
          <p:cNvGrpSpPr/>
          <p:nvPr/>
        </p:nvGrpSpPr>
        <p:grpSpPr>
          <a:xfrm flipH="1">
            <a:off x="8430780" y="162668"/>
            <a:ext cx="588555" cy="677357"/>
            <a:chOff x="8369505" y="4354255"/>
            <a:chExt cx="588555" cy="677357"/>
          </a:xfrm>
        </p:grpSpPr>
        <p:sp>
          <p:nvSpPr>
            <p:cNvPr id="2116" name="Google Shape;2116;p51"/>
            <p:cNvSpPr/>
            <p:nvPr/>
          </p:nvSpPr>
          <p:spPr>
            <a:xfrm>
              <a:off x="8881800" y="4888380"/>
              <a:ext cx="38162" cy="32687"/>
            </a:xfrm>
            <a:custGeom>
              <a:avLst/>
              <a:gdLst/>
              <a:ahLst/>
              <a:cxnLst/>
              <a:rect l="l" t="t" r="r" b="b"/>
              <a:pathLst>
                <a:path w="1192" h="1021" extrusionOk="0">
                  <a:moveTo>
                    <a:pt x="512" y="1"/>
                  </a:moveTo>
                  <a:cubicBezTo>
                    <a:pt x="251" y="1"/>
                    <a:pt x="1" y="203"/>
                    <a:pt x="1" y="509"/>
                  </a:cubicBezTo>
                  <a:cubicBezTo>
                    <a:pt x="1" y="794"/>
                    <a:pt x="227" y="1021"/>
                    <a:pt x="501" y="1021"/>
                  </a:cubicBezTo>
                  <a:cubicBezTo>
                    <a:pt x="965" y="1021"/>
                    <a:pt x="1191" y="473"/>
                    <a:pt x="870" y="152"/>
                  </a:cubicBezTo>
                  <a:cubicBezTo>
                    <a:pt x="765" y="47"/>
                    <a:pt x="637" y="1"/>
                    <a:pt x="5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1"/>
            <p:cNvSpPr/>
            <p:nvPr/>
          </p:nvSpPr>
          <p:spPr>
            <a:xfrm>
              <a:off x="8764403" y="4888380"/>
              <a:ext cx="38162" cy="32687"/>
            </a:xfrm>
            <a:custGeom>
              <a:avLst/>
              <a:gdLst/>
              <a:ahLst/>
              <a:cxnLst/>
              <a:rect l="l" t="t" r="r" b="b"/>
              <a:pathLst>
                <a:path w="1192" h="1021" extrusionOk="0">
                  <a:moveTo>
                    <a:pt x="512" y="1"/>
                  </a:moveTo>
                  <a:cubicBezTo>
                    <a:pt x="250" y="1"/>
                    <a:pt x="0" y="203"/>
                    <a:pt x="0" y="509"/>
                  </a:cubicBezTo>
                  <a:cubicBezTo>
                    <a:pt x="0" y="794"/>
                    <a:pt x="227" y="1021"/>
                    <a:pt x="512" y="1021"/>
                  </a:cubicBezTo>
                  <a:cubicBezTo>
                    <a:pt x="965" y="1021"/>
                    <a:pt x="1191" y="473"/>
                    <a:pt x="870" y="152"/>
                  </a:cubicBezTo>
                  <a:cubicBezTo>
                    <a:pt x="765" y="47"/>
                    <a:pt x="637" y="1"/>
                    <a:pt x="5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1"/>
            <p:cNvSpPr/>
            <p:nvPr/>
          </p:nvSpPr>
          <p:spPr>
            <a:xfrm>
              <a:off x="8647391" y="4888380"/>
              <a:ext cx="38130" cy="32687"/>
            </a:xfrm>
            <a:custGeom>
              <a:avLst/>
              <a:gdLst/>
              <a:ahLst/>
              <a:cxnLst/>
              <a:rect l="l" t="t" r="r" b="b"/>
              <a:pathLst>
                <a:path w="1191" h="1021" extrusionOk="0">
                  <a:moveTo>
                    <a:pt x="512" y="1"/>
                  </a:moveTo>
                  <a:cubicBezTo>
                    <a:pt x="250" y="1"/>
                    <a:pt x="0" y="203"/>
                    <a:pt x="0" y="509"/>
                  </a:cubicBezTo>
                  <a:cubicBezTo>
                    <a:pt x="0" y="794"/>
                    <a:pt x="226" y="1021"/>
                    <a:pt x="512" y="1021"/>
                  </a:cubicBezTo>
                  <a:cubicBezTo>
                    <a:pt x="965" y="1021"/>
                    <a:pt x="1191" y="473"/>
                    <a:pt x="869" y="152"/>
                  </a:cubicBezTo>
                  <a:cubicBezTo>
                    <a:pt x="765" y="47"/>
                    <a:pt x="637" y="1"/>
                    <a:pt x="5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1"/>
            <p:cNvSpPr/>
            <p:nvPr/>
          </p:nvSpPr>
          <p:spPr>
            <a:xfrm>
              <a:off x="8530346" y="4888380"/>
              <a:ext cx="38162" cy="32687"/>
            </a:xfrm>
            <a:custGeom>
              <a:avLst/>
              <a:gdLst/>
              <a:ahLst/>
              <a:cxnLst/>
              <a:rect l="l" t="t" r="r" b="b"/>
              <a:pathLst>
                <a:path w="1192" h="1021" extrusionOk="0">
                  <a:moveTo>
                    <a:pt x="512" y="1"/>
                  </a:moveTo>
                  <a:cubicBezTo>
                    <a:pt x="251" y="1"/>
                    <a:pt x="1" y="203"/>
                    <a:pt x="1" y="509"/>
                  </a:cubicBezTo>
                  <a:cubicBezTo>
                    <a:pt x="1" y="794"/>
                    <a:pt x="227" y="1021"/>
                    <a:pt x="513" y="1021"/>
                  </a:cubicBezTo>
                  <a:cubicBezTo>
                    <a:pt x="965" y="1021"/>
                    <a:pt x="1192" y="473"/>
                    <a:pt x="870" y="152"/>
                  </a:cubicBezTo>
                  <a:cubicBezTo>
                    <a:pt x="766" y="47"/>
                    <a:pt x="638" y="1"/>
                    <a:pt x="5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51"/>
            <p:cNvSpPr/>
            <p:nvPr/>
          </p:nvSpPr>
          <p:spPr>
            <a:xfrm>
              <a:off x="8413333" y="4888380"/>
              <a:ext cx="38162" cy="32687"/>
            </a:xfrm>
            <a:custGeom>
              <a:avLst/>
              <a:gdLst/>
              <a:ahLst/>
              <a:cxnLst/>
              <a:rect l="l" t="t" r="r" b="b"/>
              <a:pathLst>
                <a:path w="1192" h="1021" extrusionOk="0">
                  <a:moveTo>
                    <a:pt x="512" y="1"/>
                  </a:moveTo>
                  <a:cubicBezTo>
                    <a:pt x="251" y="1"/>
                    <a:pt x="1" y="203"/>
                    <a:pt x="1" y="509"/>
                  </a:cubicBezTo>
                  <a:cubicBezTo>
                    <a:pt x="1" y="794"/>
                    <a:pt x="227" y="1021"/>
                    <a:pt x="501" y="1021"/>
                  </a:cubicBezTo>
                  <a:cubicBezTo>
                    <a:pt x="965" y="1021"/>
                    <a:pt x="1191" y="473"/>
                    <a:pt x="870" y="152"/>
                  </a:cubicBezTo>
                  <a:cubicBezTo>
                    <a:pt x="766" y="47"/>
                    <a:pt x="638" y="1"/>
                    <a:pt x="5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51"/>
            <p:cNvSpPr/>
            <p:nvPr/>
          </p:nvSpPr>
          <p:spPr>
            <a:xfrm>
              <a:off x="8881800" y="4777867"/>
              <a:ext cx="38162" cy="33039"/>
            </a:xfrm>
            <a:custGeom>
              <a:avLst/>
              <a:gdLst/>
              <a:ahLst/>
              <a:cxnLst/>
              <a:rect l="l" t="t" r="r" b="b"/>
              <a:pathLst>
                <a:path w="1192" h="1032" extrusionOk="0">
                  <a:moveTo>
                    <a:pt x="514" y="0"/>
                  </a:moveTo>
                  <a:cubicBezTo>
                    <a:pt x="252" y="0"/>
                    <a:pt x="1" y="205"/>
                    <a:pt x="1" y="520"/>
                  </a:cubicBezTo>
                  <a:cubicBezTo>
                    <a:pt x="1" y="794"/>
                    <a:pt x="227" y="1032"/>
                    <a:pt x="501" y="1032"/>
                  </a:cubicBezTo>
                  <a:cubicBezTo>
                    <a:pt x="965" y="1032"/>
                    <a:pt x="1191" y="472"/>
                    <a:pt x="870" y="151"/>
                  </a:cubicBezTo>
                  <a:cubicBezTo>
                    <a:pt x="766" y="47"/>
                    <a:pt x="638" y="0"/>
                    <a:pt x="5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51"/>
            <p:cNvSpPr/>
            <p:nvPr/>
          </p:nvSpPr>
          <p:spPr>
            <a:xfrm>
              <a:off x="8764403" y="4777867"/>
              <a:ext cx="38162" cy="33039"/>
            </a:xfrm>
            <a:custGeom>
              <a:avLst/>
              <a:gdLst/>
              <a:ahLst/>
              <a:cxnLst/>
              <a:rect l="l" t="t" r="r" b="b"/>
              <a:pathLst>
                <a:path w="1192" h="1032" extrusionOk="0">
                  <a:moveTo>
                    <a:pt x="513" y="0"/>
                  </a:moveTo>
                  <a:cubicBezTo>
                    <a:pt x="251" y="0"/>
                    <a:pt x="0" y="205"/>
                    <a:pt x="0" y="520"/>
                  </a:cubicBezTo>
                  <a:cubicBezTo>
                    <a:pt x="0" y="794"/>
                    <a:pt x="227" y="1032"/>
                    <a:pt x="512" y="1032"/>
                  </a:cubicBezTo>
                  <a:cubicBezTo>
                    <a:pt x="965" y="1032"/>
                    <a:pt x="1191" y="472"/>
                    <a:pt x="870" y="151"/>
                  </a:cubicBezTo>
                  <a:cubicBezTo>
                    <a:pt x="766" y="47"/>
                    <a:pt x="638" y="0"/>
                    <a:pt x="5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51"/>
            <p:cNvSpPr/>
            <p:nvPr/>
          </p:nvSpPr>
          <p:spPr>
            <a:xfrm>
              <a:off x="8647391" y="4777867"/>
              <a:ext cx="38130" cy="33039"/>
            </a:xfrm>
            <a:custGeom>
              <a:avLst/>
              <a:gdLst/>
              <a:ahLst/>
              <a:cxnLst/>
              <a:rect l="l" t="t" r="r" b="b"/>
              <a:pathLst>
                <a:path w="1191" h="1032" extrusionOk="0">
                  <a:moveTo>
                    <a:pt x="513" y="0"/>
                  </a:moveTo>
                  <a:cubicBezTo>
                    <a:pt x="251" y="0"/>
                    <a:pt x="0" y="205"/>
                    <a:pt x="0" y="520"/>
                  </a:cubicBezTo>
                  <a:cubicBezTo>
                    <a:pt x="0" y="794"/>
                    <a:pt x="226" y="1032"/>
                    <a:pt x="512" y="1032"/>
                  </a:cubicBezTo>
                  <a:cubicBezTo>
                    <a:pt x="965" y="1032"/>
                    <a:pt x="1191" y="472"/>
                    <a:pt x="869" y="151"/>
                  </a:cubicBezTo>
                  <a:cubicBezTo>
                    <a:pt x="766" y="47"/>
                    <a:pt x="638" y="0"/>
                    <a:pt x="5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51"/>
            <p:cNvSpPr/>
            <p:nvPr/>
          </p:nvSpPr>
          <p:spPr>
            <a:xfrm>
              <a:off x="8530346" y="4777867"/>
              <a:ext cx="38162" cy="33039"/>
            </a:xfrm>
            <a:custGeom>
              <a:avLst/>
              <a:gdLst/>
              <a:ahLst/>
              <a:cxnLst/>
              <a:rect l="l" t="t" r="r" b="b"/>
              <a:pathLst>
                <a:path w="1192" h="1032" extrusionOk="0">
                  <a:moveTo>
                    <a:pt x="514" y="0"/>
                  </a:moveTo>
                  <a:cubicBezTo>
                    <a:pt x="252" y="0"/>
                    <a:pt x="1" y="205"/>
                    <a:pt x="1" y="520"/>
                  </a:cubicBezTo>
                  <a:cubicBezTo>
                    <a:pt x="1" y="794"/>
                    <a:pt x="227" y="1032"/>
                    <a:pt x="513" y="1032"/>
                  </a:cubicBezTo>
                  <a:cubicBezTo>
                    <a:pt x="965" y="1032"/>
                    <a:pt x="1192" y="472"/>
                    <a:pt x="870" y="151"/>
                  </a:cubicBezTo>
                  <a:cubicBezTo>
                    <a:pt x="766" y="47"/>
                    <a:pt x="639" y="0"/>
                    <a:pt x="5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51"/>
            <p:cNvSpPr/>
            <p:nvPr/>
          </p:nvSpPr>
          <p:spPr>
            <a:xfrm>
              <a:off x="8413333" y="4777867"/>
              <a:ext cx="38162" cy="33039"/>
            </a:xfrm>
            <a:custGeom>
              <a:avLst/>
              <a:gdLst/>
              <a:ahLst/>
              <a:cxnLst/>
              <a:rect l="l" t="t" r="r" b="b"/>
              <a:pathLst>
                <a:path w="1192" h="1032" extrusionOk="0">
                  <a:moveTo>
                    <a:pt x="514" y="0"/>
                  </a:moveTo>
                  <a:cubicBezTo>
                    <a:pt x="252" y="0"/>
                    <a:pt x="1" y="205"/>
                    <a:pt x="1" y="520"/>
                  </a:cubicBezTo>
                  <a:cubicBezTo>
                    <a:pt x="1" y="794"/>
                    <a:pt x="227" y="1032"/>
                    <a:pt x="501" y="1032"/>
                  </a:cubicBezTo>
                  <a:cubicBezTo>
                    <a:pt x="965" y="1032"/>
                    <a:pt x="1191" y="472"/>
                    <a:pt x="870" y="151"/>
                  </a:cubicBezTo>
                  <a:cubicBezTo>
                    <a:pt x="766" y="47"/>
                    <a:pt x="639" y="0"/>
                    <a:pt x="5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51"/>
            <p:cNvSpPr/>
            <p:nvPr/>
          </p:nvSpPr>
          <p:spPr>
            <a:xfrm>
              <a:off x="8881800" y="4998637"/>
              <a:ext cx="38162" cy="32975"/>
            </a:xfrm>
            <a:custGeom>
              <a:avLst/>
              <a:gdLst/>
              <a:ahLst/>
              <a:cxnLst/>
              <a:rect l="l" t="t" r="r" b="b"/>
              <a:pathLst>
                <a:path w="1192" h="1030" extrusionOk="0">
                  <a:moveTo>
                    <a:pt x="519" y="0"/>
                  </a:moveTo>
                  <a:cubicBezTo>
                    <a:pt x="255" y="0"/>
                    <a:pt x="1" y="209"/>
                    <a:pt x="1" y="518"/>
                  </a:cubicBezTo>
                  <a:cubicBezTo>
                    <a:pt x="1" y="791"/>
                    <a:pt x="227" y="1029"/>
                    <a:pt x="501" y="1029"/>
                  </a:cubicBezTo>
                  <a:cubicBezTo>
                    <a:pt x="965" y="1029"/>
                    <a:pt x="1191" y="470"/>
                    <a:pt x="870" y="148"/>
                  </a:cubicBezTo>
                  <a:cubicBezTo>
                    <a:pt x="767" y="46"/>
                    <a:pt x="642" y="0"/>
                    <a:pt x="5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51"/>
            <p:cNvSpPr/>
            <p:nvPr/>
          </p:nvSpPr>
          <p:spPr>
            <a:xfrm>
              <a:off x="8764403" y="4998637"/>
              <a:ext cx="38162" cy="32975"/>
            </a:xfrm>
            <a:custGeom>
              <a:avLst/>
              <a:gdLst/>
              <a:ahLst/>
              <a:cxnLst/>
              <a:rect l="l" t="t" r="r" b="b"/>
              <a:pathLst>
                <a:path w="1192" h="1030" extrusionOk="0">
                  <a:moveTo>
                    <a:pt x="519" y="0"/>
                  </a:moveTo>
                  <a:cubicBezTo>
                    <a:pt x="255" y="0"/>
                    <a:pt x="0" y="209"/>
                    <a:pt x="0" y="518"/>
                  </a:cubicBezTo>
                  <a:cubicBezTo>
                    <a:pt x="0" y="791"/>
                    <a:pt x="239" y="1029"/>
                    <a:pt x="512" y="1029"/>
                  </a:cubicBezTo>
                  <a:cubicBezTo>
                    <a:pt x="965" y="1029"/>
                    <a:pt x="1191" y="470"/>
                    <a:pt x="870" y="148"/>
                  </a:cubicBezTo>
                  <a:cubicBezTo>
                    <a:pt x="767" y="46"/>
                    <a:pt x="642" y="0"/>
                    <a:pt x="5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51"/>
            <p:cNvSpPr/>
            <p:nvPr/>
          </p:nvSpPr>
          <p:spPr>
            <a:xfrm>
              <a:off x="8647391" y="4998637"/>
              <a:ext cx="38130" cy="32975"/>
            </a:xfrm>
            <a:custGeom>
              <a:avLst/>
              <a:gdLst/>
              <a:ahLst/>
              <a:cxnLst/>
              <a:rect l="l" t="t" r="r" b="b"/>
              <a:pathLst>
                <a:path w="1191" h="1030" extrusionOk="0">
                  <a:moveTo>
                    <a:pt x="518" y="0"/>
                  </a:moveTo>
                  <a:cubicBezTo>
                    <a:pt x="255" y="0"/>
                    <a:pt x="0" y="209"/>
                    <a:pt x="0" y="518"/>
                  </a:cubicBezTo>
                  <a:cubicBezTo>
                    <a:pt x="0" y="791"/>
                    <a:pt x="226" y="1029"/>
                    <a:pt x="512" y="1029"/>
                  </a:cubicBezTo>
                  <a:cubicBezTo>
                    <a:pt x="965" y="1029"/>
                    <a:pt x="1191" y="470"/>
                    <a:pt x="869" y="148"/>
                  </a:cubicBezTo>
                  <a:cubicBezTo>
                    <a:pt x="767" y="46"/>
                    <a:pt x="642" y="0"/>
                    <a:pt x="5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1"/>
            <p:cNvSpPr/>
            <p:nvPr/>
          </p:nvSpPr>
          <p:spPr>
            <a:xfrm>
              <a:off x="8530346" y="4998637"/>
              <a:ext cx="38162" cy="32975"/>
            </a:xfrm>
            <a:custGeom>
              <a:avLst/>
              <a:gdLst/>
              <a:ahLst/>
              <a:cxnLst/>
              <a:rect l="l" t="t" r="r" b="b"/>
              <a:pathLst>
                <a:path w="1192" h="1030" extrusionOk="0">
                  <a:moveTo>
                    <a:pt x="519" y="0"/>
                  </a:moveTo>
                  <a:cubicBezTo>
                    <a:pt x="255" y="0"/>
                    <a:pt x="1" y="209"/>
                    <a:pt x="1" y="518"/>
                  </a:cubicBezTo>
                  <a:cubicBezTo>
                    <a:pt x="1" y="791"/>
                    <a:pt x="227" y="1029"/>
                    <a:pt x="513" y="1029"/>
                  </a:cubicBezTo>
                  <a:cubicBezTo>
                    <a:pt x="965" y="1029"/>
                    <a:pt x="1192" y="470"/>
                    <a:pt x="870" y="148"/>
                  </a:cubicBezTo>
                  <a:cubicBezTo>
                    <a:pt x="768" y="46"/>
                    <a:pt x="642" y="0"/>
                    <a:pt x="5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51"/>
            <p:cNvSpPr/>
            <p:nvPr/>
          </p:nvSpPr>
          <p:spPr>
            <a:xfrm>
              <a:off x="8413333" y="4998637"/>
              <a:ext cx="38162" cy="32975"/>
            </a:xfrm>
            <a:custGeom>
              <a:avLst/>
              <a:gdLst/>
              <a:ahLst/>
              <a:cxnLst/>
              <a:rect l="l" t="t" r="r" b="b"/>
              <a:pathLst>
                <a:path w="1192" h="1030" extrusionOk="0">
                  <a:moveTo>
                    <a:pt x="519" y="0"/>
                  </a:moveTo>
                  <a:cubicBezTo>
                    <a:pt x="255" y="0"/>
                    <a:pt x="1" y="209"/>
                    <a:pt x="1" y="518"/>
                  </a:cubicBezTo>
                  <a:cubicBezTo>
                    <a:pt x="1" y="791"/>
                    <a:pt x="227" y="1029"/>
                    <a:pt x="501" y="1029"/>
                  </a:cubicBezTo>
                  <a:cubicBezTo>
                    <a:pt x="965" y="1029"/>
                    <a:pt x="1191" y="470"/>
                    <a:pt x="870" y="148"/>
                  </a:cubicBezTo>
                  <a:cubicBezTo>
                    <a:pt x="768" y="46"/>
                    <a:pt x="642" y="0"/>
                    <a:pt x="5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1"/>
            <p:cNvSpPr/>
            <p:nvPr/>
          </p:nvSpPr>
          <p:spPr>
            <a:xfrm>
              <a:off x="8369505" y="4354255"/>
              <a:ext cx="585138" cy="79685"/>
            </a:xfrm>
            <a:custGeom>
              <a:avLst/>
              <a:gdLst/>
              <a:ahLst/>
              <a:cxnLst/>
              <a:rect l="l" t="t" r="r" b="b"/>
              <a:pathLst>
                <a:path w="18277" h="2489" extrusionOk="0">
                  <a:moveTo>
                    <a:pt x="1882" y="0"/>
                  </a:moveTo>
                  <a:lnTo>
                    <a:pt x="1" y="1893"/>
                  </a:lnTo>
                  <a:lnTo>
                    <a:pt x="334" y="2215"/>
                  </a:lnTo>
                  <a:lnTo>
                    <a:pt x="1882" y="655"/>
                  </a:lnTo>
                  <a:lnTo>
                    <a:pt x="3691" y="2489"/>
                  </a:lnTo>
                  <a:lnTo>
                    <a:pt x="5513" y="655"/>
                  </a:lnTo>
                  <a:lnTo>
                    <a:pt x="7323" y="2489"/>
                  </a:lnTo>
                  <a:lnTo>
                    <a:pt x="9145" y="655"/>
                  </a:lnTo>
                  <a:lnTo>
                    <a:pt x="10966" y="2489"/>
                  </a:lnTo>
                  <a:lnTo>
                    <a:pt x="12776" y="655"/>
                  </a:lnTo>
                  <a:lnTo>
                    <a:pt x="14598" y="2489"/>
                  </a:lnTo>
                  <a:lnTo>
                    <a:pt x="16407" y="655"/>
                  </a:lnTo>
                  <a:lnTo>
                    <a:pt x="17955" y="2215"/>
                  </a:lnTo>
                  <a:lnTo>
                    <a:pt x="18277" y="1893"/>
                  </a:lnTo>
                  <a:lnTo>
                    <a:pt x="16407" y="0"/>
                  </a:lnTo>
                  <a:lnTo>
                    <a:pt x="14598" y="1834"/>
                  </a:lnTo>
                  <a:lnTo>
                    <a:pt x="12776" y="0"/>
                  </a:lnTo>
                  <a:lnTo>
                    <a:pt x="10966" y="1846"/>
                  </a:lnTo>
                  <a:lnTo>
                    <a:pt x="9145" y="0"/>
                  </a:lnTo>
                  <a:lnTo>
                    <a:pt x="7323" y="1834"/>
                  </a:lnTo>
                  <a:lnTo>
                    <a:pt x="5513" y="0"/>
                  </a:lnTo>
                  <a:lnTo>
                    <a:pt x="3691" y="1846"/>
                  </a:lnTo>
                  <a:lnTo>
                    <a:pt x="18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51"/>
            <p:cNvSpPr/>
            <p:nvPr/>
          </p:nvSpPr>
          <p:spPr>
            <a:xfrm>
              <a:off x="8834931" y="4507091"/>
              <a:ext cx="123130" cy="123162"/>
            </a:xfrm>
            <a:custGeom>
              <a:avLst/>
              <a:gdLst/>
              <a:ahLst/>
              <a:cxnLst/>
              <a:rect l="l" t="t" r="r" b="b"/>
              <a:pathLst>
                <a:path w="3846" h="3847" extrusionOk="0">
                  <a:moveTo>
                    <a:pt x="1560" y="1"/>
                  </a:moveTo>
                  <a:lnTo>
                    <a:pt x="1560" y="1560"/>
                  </a:lnTo>
                  <a:lnTo>
                    <a:pt x="0" y="1560"/>
                  </a:lnTo>
                  <a:lnTo>
                    <a:pt x="0" y="2287"/>
                  </a:lnTo>
                  <a:lnTo>
                    <a:pt x="1560" y="2287"/>
                  </a:lnTo>
                  <a:lnTo>
                    <a:pt x="1560" y="3846"/>
                  </a:lnTo>
                  <a:lnTo>
                    <a:pt x="2286" y="3846"/>
                  </a:lnTo>
                  <a:lnTo>
                    <a:pt x="2286" y="2287"/>
                  </a:lnTo>
                  <a:lnTo>
                    <a:pt x="3846" y="2287"/>
                  </a:lnTo>
                  <a:lnTo>
                    <a:pt x="3846" y="1560"/>
                  </a:lnTo>
                  <a:lnTo>
                    <a:pt x="2286" y="1560"/>
                  </a:lnTo>
                  <a:lnTo>
                    <a:pt x="22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33" name="Google Shape;2133;p51"/>
          <p:cNvCxnSpPr/>
          <p:nvPr/>
        </p:nvCxnSpPr>
        <p:spPr>
          <a:xfrm>
            <a:off x="6770288" y="13500"/>
            <a:ext cx="0" cy="5116500"/>
          </a:xfrm>
          <a:prstGeom prst="straightConnector1">
            <a:avLst/>
          </a:prstGeom>
          <a:noFill/>
          <a:ln w="19050" cap="flat" cmpd="sng">
            <a:solidFill>
              <a:schemeClr val="accent6"/>
            </a:solidFill>
            <a:prstDash val="solid"/>
            <a:round/>
            <a:headEnd type="none" w="med" len="med"/>
            <a:tailEnd type="none" w="med" len="med"/>
          </a:ln>
        </p:spPr>
      </p:cxnSp>
      <p:sp>
        <p:nvSpPr>
          <p:cNvPr id="2134" name="Google Shape;2134;p51"/>
          <p:cNvSpPr txBox="1">
            <a:spLocks noGrp="1"/>
          </p:cNvSpPr>
          <p:nvPr>
            <p:ph type="subTitle" idx="1"/>
          </p:nvPr>
        </p:nvSpPr>
        <p:spPr>
          <a:xfrm>
            <a:off x="713225" y="855000"/>
            <a:ext cx="5175900" cy="2865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4000"/>
            </a:lvl1pPr>
            <a:lvl2pPr lvl="1" rtl="0">
              <a:spcBef>
                <a:spcPts val="0"/>
              </a:spcBef>
              <a:spcAft>
                <a:spcPts val="0"/>
              </a:spcAft>
              <a:buSzPts val="2000"/>
              <a:buNone/>
              <a:defRPr/>
            </a:lvl2pPr>
            <a:lvl3pPr lvl="2" rtl="0">
              <a:spcBef>
                <a:spcPts val="1600"/>
              </a:spcBef>
              <a:spcAft>
                <a:spcPts val="0"/>
              </a:spcAft>
              <a:buSzPts val="2000"/>
              <a:buNone/>
              <a:defRPr/>
            </a:lvl3pPr>
            <a:lvl4pPr lvl="3" rtl="0">
              <a:spcBef>
                <a:spcPts val="1600"/>
              </a:spcBef>
              <a:spcAft>
                <a:spcPts val="0"/>
              </a:spcAft>
              <a:buSzPts val="2000"/>
              <a:buNone/>
              <a:defRPr/>
            </a:lvl4pPr>
            <a:lvl5pPr lvl="4" rtl="0">
              <a:spcBef>
                <a:spcPts val="1600"/>
              </a:spcBef>
              <a:spcAft>
                <a:spcPts val="0"/>
              </a:spcAft>
              <a:buSzPts val="2000"/>
              <a:buNone/>
              <a:defRPr/>
            </a:lvl5pPr>
            <a:lvl6pPr lvl="5" rtl="0">
              <a:spcBef>
                <a:spcPts val="1600"/>
              </a:spcBef>
              <a:spcAft>
                <a:spcPts val="0"/>
              </a:spcAft>
              <a:buSzPts val="2000"/>
              <a:buNone/>
              <a:defRPr/>
            </a:lvl6pPr>
            <a:lvl7pPr lvl="6" rtl="0">
              <a:spcBef>
                <a:spcPts val="1600"/>
              </a:spcBef>
              <a:spcAft>
                <a:spcPts val="0"/>
              </a:spcAft>
              <a:buSzPts val="2000"/>
              <a:buNone/>
              <a:defRPr/>
            </a:lvl7pPr>
            <a:lvl8pPr lvl="7" rtl="0">
              <a:spcBef>
                <a:spcPts val="1600"/>
              </a:spcBef>
              <a:spcAft>
                <a:spcPts val="0"/>
              </a:spcAft>
              <a:buSzPts val="2000"/>
              <a:buNone/>
              <a:defRPr/>
            </a:lvl8pPr>
            <a:lvl9pPr lvl="8" rtl="0">
              <a:spcBef>
                <a:spcPts val="1600"/>
              </a:spcBef>
              <a:spcAft>
                <a:spcPts val="1600"/>
              </a:spcAft>
              <a:buSzPts val="2000"/>
              <a:buNone/>
              <a:defRPr/>
            </a:lvl9pPr>
          </a:lstStyle>
          <a:p>
            <a:endParaRPr/>
          </a:p>
        </p:txBody>
      </p:sp>
      <p:sp>
        <p:nvSpPr>
          <p:cNvPr id="2135" name="Google Shape;2135;p51"/>
          <p:cNvSpPr txBox="1">
            <a:spLocks noGrp="1"/>
          </p:cNvSpPr>
          <p:nvPr>
            <p:ph type="title"/>
          </p:nvPr>
        </p:nvSpPr>
        <p:spPr>
          <a:xfrm>
            <a:off x="713225" y="3876900"/>
            <a:ext cx="2494500" cy="41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800"/>
              <a:buNone/>
              <a:defRPr sz="14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extLst>
      <p:ext uri="{BB962C8B-B14F-4D97-AF65-F5344CB8AC3E}">
        <p14:creationId xmlns:p14="http://schemas.microsoft.com/office/powerpoint/2010/main" val="3751110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40"/>
        <p:cNvGrpSpPr/>
        <p:nvPr/>
      </p:nvGrpSpPr>
      <p:grpSpPr>
        <a:xfrm>
          <a:off x="0" y="0"/>
          <a:ext cx="0" cy="0"/>
          <a:chOff x="0" y="0"/>
          <a:chExt cx="0" cy="0"/>
        </a:xfrm>
      </p:grpSpPr>
      <p:sp>
        <p:nvSpPr>
          <p:cNvPr id="141" name="Google Shape;141;p3"/>
          <p:cNvSpPr/>
          <p:nvPr/>
        </p:nvSpPr>
        <p:spPr>
          <a:xfrm>
            <a:off x="5525" y="-1225"/>
            <a:ext cx="9143969" cy="1903504"/>
          </a:xfrm>
          <a:custGeom>
            <a:avLst/>
            <a:gdLst/>
            <a:ahLst/>
            <a:cxnLst/>
            <a:rect l="l" t="t" r="r" b="b"/>
            <a:pathLst>
              <a:path w="44209" h="160735" extrusionOk="0">
                <a:moveTo>
                  <a:pt x="0" y="0"/>
                </a:moveTo>
                <a:lnTo>
                  <a:pt x="0" y="160734"/>
                </a:lnTo>
                <a:lnTo>
                  <a:pt x="44208" y="160734"/>
                </a:lnTo>
                <a:lnTo>
                  <a:pt x="442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3688662" y="1094850"/>
            <a:ext cx="1766371" cy="1766392"/>
          </a:xfrm>
          <a:custGeom>
            <a:avLst/>
            <a:gdLst/>
            <a:ahLst/>
            <a:cxnLst/>
            <a:rect l="l" t="t" r="r" b="b"/>
            <a:pathLst>
              <a:path w="83094" h="83095" extrusionOk="0">
                <a:moveTo>
                  <a:pt x="0" y="1"/>
                </a:moveTo>
                <a:lnTo>
                  <a:pt x="0" y="83094"/>
                </a:lnTo>
                <a:lnTo>
                  <a:pt x="83094" y="83094"/>
                </a:lnTo>
                <a:lnTo>
                  <a:pt x="830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3843622" y="1249820"/>
            <a:ext cx="1456430" cy="1456448"/>
          </a:xfrm>
          <a:custGeom>
            <a:avLst/>
            <a:gdLst/>
            <a:ahLst/>
            <a:cxnLst/>
            <a:rect l="l" t="t" r="r" b="b"/>
            <a:pathLst>
              <a:path w="83094" h="83095" extrusionOk="0">
                <a:moveTo>
                  <a:pt x="0" y="1"/>
                </a:moveTo>
                <a:lnTo>
                  <a:pt x="0" y="83094"/>
                </a:lnTo>
                <a:lnTo>
                  <a:pt x="83094" y="83094"/>
                </a:lnTo>
                <a:lnTo>
                  <a:pt x="830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8215301" y="4895571"/>
            <a:ext cx="83286" cy="83286"/>
          </a:xfrm>
          <a:custGeom>
            <a:avLst/>
            <a:gdLst/>
            <a:ahLst/>
            <a:cxnLst/>
            <a:rect l="l" t="t" r="r" b="b"/>
            <a:pathLst>
              <a:path w="2596" h="2596" extrusionOk="0">
                <a:moveTo>
                  <a:pt x="0" y="0"/>
                </a:moveTo>
                <a:lnTo>
                  <a:pt x="0" y="2596"/>
                </a:lnTo>
                <a:lnTo>
                  <a:pt x="2596" y="2596"/>
                </a:lnTo>
                <a:lnTo>
                  <a:pt x="25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8400930" y="4897849"/>
            <a:ext cx="600135" cy="81778"/>
          </a:xfrm>
          <a:custGeom>
            <a:avLst/>
            <a:gdLst/>
            <a:ahLst/>
            <a:cxnLst/>
            <a:rect l="l" t="t" r="r" b="b"/>
            <a:pathLst>
              <a:path w="18706" h="2549" extrusionOk="0">
                <a:moveTo>
                  <a:pt x="1917" y="1"/>
                </a:moveTo>
                <a:lnTo>
                  <a:pt x="1" y="1941"/>
                </a:lnTo>
                <a:lnTo>
                  <a:pt x="334" y="2275"/>
                </a:lnTo>
                <a:lnTo>
                  <a:pt x="1917" y="667"/>
                </a:lnTo>
                <a:lnTo>
                  <a:pt x="3775" y="2548"/>
                </a:lnTo>
                <a:lnTo>
                  <a:pt x="5644" y="667"/>
                </a:lnTo>
                <a:lnTo>
                  <a:pt x="7502" y="2548"/>
                </a:lnTo>
                <a:lnTo>
                  <a:pt x="9359" y="667"/>
                </a:lnTo>
                <a:lnTo>
                  <a:pt x="11216" y="2548"/>
                </a:lnTo>
                <a:lnTo>
                  <a:pt x="13074" y="667"/>
                </a:lnTo>
                <a:lnTo>
                  <a:pt x="14931" y="2548"/>
                </a:lnTo>
                <a:lnTo>
                  <a:pt x="16788" y="667"/>
                </a:lnTo>
                <a:lnTo>
                  <a:pt x="18372" y="2275"/>
                </a:lnTo>
                <a:lnTo>
                  <a:pt x="18705" y="1941"/>
                </a:lnTo>
                <a:lnTo>
                  <a:pt x="16788" y="1"/>
                </a:lnTo>
                <a:lnTo>
                  <a:pt x="14931" y="1882"/>
                </a:lnTo>
                <a:lnTo>
                  <a:pt x="13074" y="1"/>
                </a:lnTo>
                <a:lnTo>
                  <a:pt x="11216" y="1882"/>
                </a:lnTo>
                <a:lnTo>
                  <a:pt x="9359" y="1"/>
                </a:lnTo>
                <a:lnTo>
                  <a:pt x="7502" y="1882"/>
                </a:lnTo>
                <a:lnTo>
                  <a:pt x="5644" y="1"/>
                </a:lnTo>
                <a:lnTo>
                  <a:pt x="3775" y="1882"/>
                </a:lnTo>
                <a:lnTo>
                  <a:pt x="19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3"/>
          <p:cNvGrpSpPr/>
          <p:nvPr/>
        </p:nvGrpSpPr>
        <p:grpSpPr>
          <a:xfrm>
            <a:off x="8846561" y="2203086"/>
            <a:ext cx="154517" cy="442886"/>
            <a:chOff x="8846561" y="2782361"/>
            <a:chExt cx="154517" cy="442886"/>
          </a:xfrm>
        </p:grpSpPr>
        <p:sp>
          <p:nvSpPr>
            <p:cNvPr id="147" name="Google Shape;147;p3"/>
            <p:cNvSpPr/>
            <p:nvPr/>
          </p:nvSpPr>
          <p:spPr>
            <a:xfrm>
              <a:off x="8846561" y="2782361"/>
              <a:ext cx="154517" cy="154132"/>
            </a:xfrm>
            <a:custGeom>
              <a:avLst/>
              <a:gdLst/>
              <a:ahLst/>
              <a:cxnLst/>
              <a:rect l="l" t="t" r="r" b="b"/>
              <a:pathLst>
                <a:path w="4823" h="4811" extrusionOk="0">
                  <a:moveTo>
                    <a:pt x="762" y="1"/>
                  </a:moveTo>
                  <a:lnTo>
                    <a:pt x="0" y="763"/>
                  </a:lnTo>
                  <a:lnTo>
                    <a:pt x="1643" y="2406"/>
                  </a:lnTo>
                  <a:lnTo>
                    <a:pt x="0" y="4049"/>
                  </a:lnTo>
                  <a:lnTo>
                    <a:pt x="762" y="4811"/>
                  </a:lnTo>
                  <a:lnTo>
                    <a:pt x="2417" y="3168"/>
                  </a:lnTo>
                  <a:lnTo>
                    <a:pt x="4060" y="4811"/>
                  </a:lnTo>
                  <a:lnTo>
                    <a:pt x="4822" y="4049"/>
                  </a:lnTo>
                  <a:lnTo>
                    <a:pt x="3179" y="2406"/>
                  </a:lnTo>
                  <a:lnTo>
                    <a:pt x="4822" y="763"/>
                  </a:lnTo>
                  <a:lnTo>
                    <a:pt x="4060" y="1"/>
                  </a:lnTo>
                  <a:lnTo>
                    <a:pt x="2417" y="1644"/>
                  </a:lnTo>
                  <a:lnTo>
                    <a:pt x="7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846561" y="3070730"/>
              <a:ext cx="154517" cy="154517"/>
            </a:xfrm>
            <a:custGeom>
              <a:avLst/>
              <a:gdLst/>
              <a:ahLst/>
              <a:cxnLst/>
              <a:rect l="l" t="t" r="r" b="b"/>
              <a:pathLst>
                <a:path w="4823" h="4823" extrusionOk="0">
                  <a:moveTo>
                    <a:pt x="762" y="1"/>
                  </a:moveTo>
                  <a:lnTo>
                    <a:pt x="0" y="763"/>
                  </a:lnTo>
                  <a:lnTo>
                    <a:pt x="1643" y="2406"/>
                  </a:lnTo>
                  <a:lnTo>
                    <a:pt x="0" y="4061"/>
                  </a:lnTo>
                  <a:lnTo>
                    <a:pt x="762" y="4823"/>
                  </a:lnTo>
                  <a:lnTo>
                    <a:pt x="2417" y="3180"/>
                  </a:lnTo>
                  <a:lnTo>
                    <a:pt x="4060" y="4823"/>
                  </a:lnTo>
                  <a:lnTo>
                    <a:pt x="4822" y="4061"/>
                  </a:lnTo>
                  <a:lnTo>
                    <a:pt x="3179" y="2406"/>
                  </a:lnTo>
                  <a:lnTo>
                    <a:pt x="4822" y="763"/>
                  </a:lnTo>
                  <a:lnTo>
                    <a:pt x="4060" y="1"/>
                  </a:lnTo>
                  <a:lnTo>
                    <a:pt x="2417" y="1644"/>
                  </a:lnTo>
                  <a:lnTo>
                    <a:pt x="7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3"/>
          <p:cNvGrpSpPr/>
          <p:nvPr/>
        </p:nvGrpSpPr>
        <p:grpSpPr>
          <a:xfrm>
            <a:off x="8814523" y="3721824"/>
            <a:ext cx="181204" cy="295450"/>
            <a:chOff x="8814523" y="4301099"/>
            <a:chExt cx="181204" cy="295450"/>
          </a:xfrm>
        </p:grpSpPr>
        <p:sp>
          <p:nvSpPr>
            <p:cNvPr id="150" name="Google Shape;150;p3"/>
            <p:cNvSpPr/>
            <p:nvPr/>
          </p:nvSpPr>
          <p:spPr>
            <a:xfrm>
              <a:off x="8814523" y="4429633"/>
              <a:ext cx="44660" cy="37996"/>
            </a:xfrm>
            <a:custGeom>
              <a:avLst/>
              <a:gdLst/>
              <a:ahLst/>
              <a:cxnLst/>
              <a:rect l="l" t="t" r="r" b="b"/>
              <a:pathLst>
                <a:path w="1394" h="1186"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8951067" y="4429633"/>
              <a:ext cx="44660" cy="37996"/>
            </a:xfrm>
            <a:custGeom>
              <a:avLst/>
              <a:gdLst/>
              <a:ahLst/>
              <a:cxnLst/>
              <a:rect l="l" t="t" r="r" b="b"/>
              <a:pathLst>
                <a:path w="1394" h="1186"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8814523" y="4301099"/>
              <a:ext cx="44660" cy="37964"/>
            </a:xfrm>
            <a:custGeom>
              <a:avLst/>
              <a:gdLst/>
              <a:ahLst/>
              <a:cxnLst/>
              <a:rect l="l" t="t" r="r" b="b"/>
              <a:pathLst>
                <a:path w="1394" h="1185"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8951067" y="4301099"/>
              <a:ext cx="44660" cy="37964"/>
            </a:xfrm>
            <a:custGeom>
              <a:avLst/>
              <a:gdLst/>
              <a:ahLst/>
              <a:cxnLst/>
              <a:rect l="l" t="t" r="r" b="b"/>
              <a:pathLst>
                <a:path w="1394" h="1185"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8814523" y="4558328"/>
              <a:ext cx="44660" cy="38221"/>
            </a:xfrm>
            <a:custGeom>
              <a:avLst/>
              <a:gdLst/>
              <a:ahLst/>
              <a:cxnLst/>
              <a:rect l="l" t="t" r="r" b="b"/>
              <a:pathLst>
                <a:path w="1394" h="1193"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8951067" y="4558328"/>
              <a:ext cx="44660" cy="38221"/>
            </a:xfrm>
            <a:custGeom>
              <a:avLst/>
              <a:gdLst/>
              <a:ahLst/>
              <a:cxnLst/>
              <a:rect l="l" t="t" r="r" b="b"/>
              <a:pathLst>
                <a:path w="1394" h="1193"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3"/>
          <p:cNvSpPr/>
          <p:nvPr/>
        </p:nvSpPr>
        <p:spPr>
          <a:xfrm>
            <a:off x="179910" y="2203063"/>
            <a:ext cx="152679" cy="152964"/>
          </a:xfrm>
          <a:custGeom>
            <a:avLst/>
            <a:gdLst/>
            <a:ahLst/>
            <a:cxnLst/>
            <a:rect l="l" t="t" r="r" b="b"/>
            <a:pathLst>
              <a:path w="5883" h="5894" extrusionOk="0">
                <a:moveTo>
                  <a:pt x="1" y="0"/>
                </a:moveTo>
                <a:lnTo>
                  <a:pt x="1" y="5894"/>
                </a:lnTo>
                <a:lnTo>
                  <a:pt x="5882" y="5894"/>
                </a:lnTo>
                <a:lnTo>
                  <a:pt x="58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3"/>
          <p:cNvGrpSpPr/>
          <p:nvPr/>
        </p:nvGrpSpPr>
        <p:grpSpPr>
          <a:xfrm>
            <a:off x="179005" y="2907021"/>
            <a:ext cx="154529" cy="443783"/>
            <a:chOff x="179009" y="2072968"/>
            <a:chExt cx="190870" cy="548151"/>
          </a:xfrm>
        </p:grpSpPr>
        <p:sp>
          <p:nvSpPr>
            <p:cNvPr id="158" name="Google Shape;158;p3"/>
            <p:cNvSpPr/>
            <p:nvPr/>
          </p:nvSpPr>
          <p:spPr>
            <a:xfrm>
              <a:off x="179009" y="2072968"/>
              <a:ext cx="190870" cy="190870"/>
            </a:xfrm>
            <a:custGeom>
              <a:avLst/>
              <a:gdLst/>
              <a:ahLst/>
              <a:cxnLst/>
              <a:rect l="l" t="t" r="r" b="b"/>
              <a:pathLst>
                <a:path w="5954" h="5954"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179009" y="2429864"/>
              <a:ext cx="190870" cy="191255"/>
            </a:xfrm>
            <a:custGeom>
              <a:avLst/>
              <a:gdLst/>
              <a:ahLst/>
              <a:cxnLst/>
              <a:rect l="l" t="t" r="r" b="b"/>
              <a:pathLst>
                <a:path w="5954" h="5966"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160;p3"/>
          <p:cNvGrpSpPr/>
          <p:nvPr/>
        </p:nvGrpSpPr>
        <p:grpSpPr>
          <a:xfrm>
            <a:off x="179000" y="4719815"/>
            <a:ext cx="279631" cy="259804"/>
            <a:chOff x="6672" y="3464315"/>
            <a:chExt cx="279631" cy="259804"/>
          </a:xfrm>
        </p:grpSpPr>
        <p:sp>
          <p:nvSpPr>
            <p:cNvPr id="161" name="Google Shape;161;p3"/>
            <p:cNvSpPr/>
            <p:nvPr/>
          </p:nvSpPr>
          <p:spPr>
            <a:xfrm>
              <a:off x="246938" y="3577534"/>
              <a:ext cx="39365" cy="33526"/>
            </a:xfrm>
            <a:custGeom>
              <a:avLst/>
              <a:gdLst/>
              <a:ahLst/>
              <a:cxnLst/>
              <a:rect l="l" t="t" r="r" b="b"/>
              <a:pathLst>
                <a:path w="1227" h="1045" extrusionOk="0">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26982" y="3577534"/>
              <a:ext cx="39012" cy="33526"/>
            </a:xfrm>
            <a:custGeom>
              <a:avLst/>
              <a:gdLst/>
              <a:ahLst/>
              <a:cxnLst/>
              <a:rect l="l" t="t" r="r" b="b"/>
              <a:pathLst>
                <a:path w="1216" h="1045" extrusionOk="0">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6672" y="3577374"/>
              <a:ext cx="39365" cy="33687"/>
            </a:xfrm>
            <a:custGeom>
              <a:avLst/>
              <a:gdLst/>
              <a:ahLst/>
              <a:cxnLst/>
              <a:rect l="l" t="t" r="r" b="b"/>
              <a:pathLst>
                <a:path w="1227" h="1050"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246938" y="3464315"/>
              <a:ext cx="39365" cy="33655"/>
            </a:xfrm>
            <a:custGeom>
              <a:avLst/>
              <a:gdLst/>
              <a:ahLst/>
              <a:cxnLst/>
              <a:rect l="l" t="t" r="r" b="b"/>
              <a:pathLst>
                <a:path w="1227" h="1049" extrusionOk="0">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26982" y="3464315"/>
              <a:ext cx="39012" cy="33655"/>
            </a:xfrm>
            <a:custGeom>
              <a:avLst/>
              <a:gdLst/>
              <a:ahLst/>
              <a:cxnLst/>
              <a:rect l="l" t="t" r="r" b="b"/>
              <a:pathLst>
                <a:path w="1216" h="1049" extrusionOk="0">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6672" y="3464315"/>
              <a:ext cx="39365" cy="33655"/>
            </a:xfrm>
            <a:custGeom>
              <a:avLst/>
              <a:gdLst/>
              <a:ahLst/>
              <a:cxnLst/>
              <a:rect l="l" t="t" r="r" b="b"/>
              <a:pathLst>
                <a:path w="1227" h="1049"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246938" y="3690721"/>
              <a:ext cx="39365" cy="33398"/>
            </a:xfrm>
            <a:custGeom>
              <a:avLst/>
              <a:gdLst/>
              <a:ahLst/>
              <a:cxnLst/>
              <a:rect l="l" t="t" r="r" b="b"/>
              <a:pathLst>
                <a:path w="1227" h="1041" extrusionOk="0">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126982" y="3690625"/>
              <a:ext cx="39012" cy="33494"/>
            </a:xfrm>
            <a:custGeom>
              <a:avLst/>
              <a:gdLst/>
              <a:ahLst/>
              <a:cxnLst/>
              <a:rect l="l" t="t" r="r" b="b"/>
              <a:pathLst>
                <a:path w="1216" h="1044" extrusionOk="0">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6672" y="3690625"/>
              <a:ext cx="39365" cy="33494"/>
            </a:xfrm>
            <a:custGeom>
              <a:avLst/>
              <a:gdLst/>
              <a:ahLst/>
              <a:cxnLst/>
              <a:rect l="l" t="t" r="r" b="b"/>
              <a:pathLst>
                <a:path w="1227" h="1044" extrusionOk="0">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3"/>
          <p:cNvSpPr/>
          <p:nvPr/>
        </p:nvSpPr>
        <p:spPr>
          <a:xfrm>
            <a:off x="606990" y="4873780"/>
            <a:ext cx="106225" cy="105840"/>
          </a:xfrm>
          <a:custGeom>
            <a:avLst/>
            <a:gdLst/>
            <a:ahLst/>
            <a:cxnLst/>
            <a:rect l="l" t="t" r="r" b="b"/>
            <a:pathLst>
              <a:path w="3311" h="3299" extrusionOk="0">
                <a:moveTo>
                  <a:pt x="525" y="1"/>
                </a:moveTo>
                <a:lnTo>
                  <a:pt x="1" y="524"/>
                </a:lnTo>
                <a:lnTo>
                  <a:pt x="1132" y="1656"/>
                </a:lnTo>
                <a:lnTo>
                  <a:pt x="1" y="2775"/>
                </a:lnTo>
                <a:lnTo>
                  <a:pt x="525" y="3299"/>
                </a:lnTo>
                <a:lnTo>
                  <a:pt x="1656" y="2179"/>
                </a:lnTo>
                <a:lnTo>
                  <a:pt x="2775" y="3299"/>
                </a:lnTo>
                <a:lnTo>
                  <a:pt x="3311" y="2775"/>
                </a:lnTo>
                <a:lnTo>
                  <a:pt x="2180" y="1656"/>
                </a:lnTo>
                <a:lnTo>
                  <a:pt x="3311" y="524"/>
                </a:lnTo>
                <a:lnTo>
                  <a:pt x="2775" y="1"/>
                </a:lnTo>
                <a:lnTo>
                  <a:pt x="1656" y="1132"/>
                </a:lnTo>
                <a:lnTo>
                  <a:pt x="5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txBox="1">
            <a:spLocks noGrp="1"/>
          </p:cNvSpPr>
          <p:nvPr>
            <p:ph type="title" hasCustomPrompt="1"/>
          </p:nvPr>
        </p:nvSpPr>
        <p:spPr>
          <a:xfrm>
            <a:off x="3525300" y="1249825"/>
            <a:ext cx="2093400" cy="145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6000">
                <a:solidFill>
                  <a:schemeClr val="lt2"/>
                </a:solidFill>
                <a:latin typeface="Libre Franklin Black"/>
                <a:ea typeface="Libre Franklin Black"/>
                <a:cs typeface="Libre Franklin Black"/>
                <a:sym typeface="Libre Franklin Black"/>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72" name="Google Shape;172;p3"/>
          <p:cNvSpPr txBox="1">
            <a:spLocks noGrp="1"/>
          </p:cNvSpPr>
          <p:nvPr>
            <p:ph type="subTitle" idx="1"/>
          </p:nvPr>
        </p:nvSpPr>
        <p:spPr>
          <a:xfrm>
            <a:off x="3218100" y="3657950"/>
            <a:ext cx="2707800" cy="60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None/>
              <a:defRPr sz="18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73" name="Google Shape;173;p3"/>
          <p:cNvSpPr txBox="1">
            <a:spLocks noGrp="1"/>
          </p:cNvSpPr>
          <p:nvPr>
            <p:ph type="title" idx="2"/>
          </p:nvPr>
        </p:nvSpPr>
        <p:spPr>
          <a:xfrm>
            <a:off x="2418150" y="2981762"/>
            <a:ext cx="4307700" cy="676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000">
                <a:solidFill>
                  <a:schemeClr val="l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extLst>
      <p:ext uri="{BB962C8B-B14F-4D97-AF65-F5344CB8AC3E}">
        <p14:creationId xmlns:p14="http://schemas.microsoft.com/office/powerpoint/2010/main" val="277927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1 ">
  <p:cSld name="Title and three columns 1 ">
    <p:spTree>
      <p:nvGrpSpPr>
        <p:cNvPr id="1" name="Shape 1554"/>
        <p:cNvGrpSpPr/>
        <p:nvPr/>
      </p:nvGrpSpPr>
      <p:grpSpPr>
        <a:xfrm>
          <a:off x="0" y="0"/>
          <a:ext cx="0" cy="0"/>
          <a:chOff x="0" y="0"/>
          <a:chExt cx="0" cy="0"/>
        </a:xfrm>
      </p:grpSpPr>
      <p:grpSp>
        <p:nvGrpSpPr>
          <p:cNvPr id="1555" name="Google Shape;1555;p36"/>
          <p:cNvGrpSpPr/>
          <p:nvPr/>
        </p:nvGrpSpPr>
        <p:grpSpPr>
          <a:xfrm>
            <a:off x="191876" y="116083"/>
            <a:ext cx="213576" cy="348326"/>
            <a:chOff x="191876" y="116083"/>
            <a:chExt cx="213576" cy="348326"/>
          </a:xfrm>
        </p:grpSpPr>
        <p:sp>
          <p:nvSpPr>
            <p:cNvPr id="1556" name="Google Shape;1556;p36"/>
            <p:cNvSpPr/>
            <p:nvPr/>
          </p:nvSpPr>
          <p:spPr>
            <a:xfrm>
              <a:off x="352794" y="267841"/>
              <a:ext cx="52657" cy="44810"/>
            </a:xfrm>
            <a:custGeom>
              <a:avLst/>
              <a:gdLst/>
              <a:ahLst/>
              <a:cxnLst/>
              <a:rect l="l" t="t" r="r" b="b"/>
              <a:pathLst>
                <a:path w="1644" h="1399" extrusionOk="0">
                  <a:moveTo>
                    <a:pt x="710" y="1"/>
                  </a:moveTo>
                  <a:cubicBezTo>
                    <a:pt x="348" y="1"/>
                    <a:pt x="1" y="278"/>
                    <a:pt x="1" y="696"/>
                  </a:cubicBezTo>
                  <a:cubicBezTo>
                    <a:pt x="1" y="1089"/>
                    <a:pt x="322" y="1398"/>
                    <a:pt x="703" y="1398"/>
                  </a:cubicBezTo>
                  <a:cubicBezTo>
                    <a:pt x="1334" y="1398"/>
                    <a:pt x="1644" y="648"/>
                    <a:pt x="1203" y="208"/>
                  </a:cubicBezTo>
                  <a:cubicBezTo>
                    <a:pt x="1060" y="65"/>
                    <a:pt x="883" y="1"/>
                    <a:pt x="7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6"/>
            <p:cNvSpPr/>
            <p:nvPr/>
          </p:nvSpPr>
          <p:spPr>
            <a:xfrm>
              <a:off x="191876" y="267841"/>
              <a:ext cx="52657" cy="44810"/>
            </a:xfrm>
            <a:custGeom>
              <a:avLst/>
              <a:gdLst/>
              <a:ahLst/>
              <a:cxnLst/>
              <a:rect l="l" t="t" r="r" b="b"/>
              <a:pathLst>
                <a:path w="1644" h="1399" extrusionOk="0">
                  <a:moveTo>
                    <a:pt x="700" y="1"/>
                  </a:moveTo>
                  <a:cubicBezTo>
                    <a:pt x="342" y="1"/>
                    <a:pt x="0" y="278"/>
                    <a:pt x="0" y="696"/>
                  </a:cubicBezTo>
                  <a:cubicBezTo>
                    <a:pt x="0" y="1089"/>
                    <a:pt x="310" y="1398"/>
                    <a:pt x="703" y="1398"/>
                  </a:cubicBezTo>
                  <a:cubicBezTo>
                    <a:pt x="1322" y="1398"/>
                    <a:pt x="1643" y="648"/>
                    <a:pt x="1191" y="208"/>
                  </a:cubicBezTo>
                  <a:cubicBezTo>
                    <a:pt x="1048" y="65"/>
                    <a:pt x="872" y="1"/>
                    <a:pt x="7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6"/>
            <p:cNvSpPr/>
            <p:nvPr/>
          </p:nvSpPr>
          <p:spPr>
            <a:xfrm>
              <a:off x="352794" y="116083"/>
              <a:ext cx="52657" cy="45162"/>
            </a:xfrm>
            <a:custGeom>
              <a:avLst/>
              <a:gdLst/>
              <a:ahLst/>
              <a:cxnLst/>
              <a:rect l="l" t="t" r="r" b="b"/>
              <a:pathLst>
                <a:path w="1644" h="1410" extrusionOk="0">
                  <a:moveTo>
                    <a:pt x="711" y="0"/>
                  </a:moveTo>
                  <a:cubicBezTo>
                    <a:pt x="349" y="0"/>
                    <a:pt x="1" y="280"/>
                    <a:pt x="1" y="707"/>
                  </a:cubicBezTo>
                  <a:cubicBezTo>
                    <a:pt x="1" y="1088"/>
                    <a:pt x="310" y="1409"/>
                    <a:pt x="703" y="1409"/>
                  </a:cubicBezTo>
                  <a:cubicBezTo>
                    <a:pt x="1334" y="1409"/>
                    <a:pt x="1644" y="647"/>
                    <a:pt x="1203" y="207"/>
                  </a:cubicBezTo>
                  <a:cubicBezTo>
                    <a:pt x="1061" y="64"/>
                    <a:pt x="884" y="0"/>
                    <a:pt x="7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6"/>
            <p:cNvSpPr/>
            <p:nvPr/>
          </p:nvSpPr>
          <p:spPr>
            <a:xfrm>
              <a:off x="191876" y="116083"/>
              <a:ext cx="52657" cy="45162"/>
            </a:xfrm>
            <a:custGeom>
              <a:avLst/>
              <a:gdLst/>
              <a:ahLst/>
              <a:cxnLst/>
              <a:rect l="l" t="t" r="r" b="b"/>
              <a:pathLst>
                <a:path w="1644" h="1410" extrusionOk="0">
                  <a:moveTo>
                    <a:pt x="702" y="0"/>
                  </a:moveTo>
                  <a:cubicBezTo>
                    <a:pt x="343" y="0"/>
                    <a:pt x="0" y="280"/>
                    <a:pt x="0" y="707"/>
                  </a:cubicBezTo>
                  <a:cubicBezTo>
                    <a:pt x="0" y="1088"/>
                    <a:pt x="310" y="1409"/>
                    <a:pt x="703" y="1409"/>
                  </a:cubicBezTo>
                  <a:cubicBezTo>
                    <a:pt x="1322" y="1409"/>
                    <a:pt x="1643" y="647"/>
                    <a:pt x="1191" y="207"/>
                  </a:cubicBezTo>
                  <a:cubicBezTo>
                    <a:pt x="1048" y="64"/>
                    <a:pt x="873" y="0"/>
                    <a:pt x="7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6"/>
            <p:cNvSpPr/>
            <p:nvPr/>
          </p:nvSpPr>
          <p:spPr>
            <a:xfrm>
              <a:off x="352794" y="419631"/>
              <a:ext cx="52657" cy="44778"/>
            </a:xfrm>
            <a:custGeom>
              <a:avLst/>
              <a:gdLst/>
              <a:ahLst/>
              <a:cxnLst/>
              <a:rect l="l" t="t" r="r" b="b"/>
              <a:pathLst>
                <a:path w="1644" h="1398" extrusionOk="0">
                  <a:moveTo>
                    <a:pt x="711" y="1"/>
                  </a:moveTo>
                  <a:cubicBezTo>
                    <a:pt x="349" y="1"/>
                    <a:pt x="1" y="280"/>
                    <a:pt x="1" y="707"/>
                  </a:cubicBezTo>
                  <a:cubicBezTo>
                    <a:pt x="1" y="1088"/>
                    <a:pt x="322" y="1398"/>
                    <a:pt x="703" y="1398"/>
                  </a:cubicBezTo>
                  <a:cubicBezTo>
                    <a:pt x="1334" y="1398"/>
                    <a:pt x="1644" y="648"/>
                    <a:pt x="1203" y="207"/>
                  </a:cubicBezTo>
                  <a:cubicBezTo>
                    <a:pt x="1061" y="65"/>
                    <a:pt x="884" y="1"/>
                    <a:pt x="7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6"/>
            <p:cNvSpPr/>
            <p:nvPr/>
          </p:nvSpPr>
          <p:spPr>
            <a:xfrm>
              <a:off x="191876" y="419631"/>
              <a:ext cx="52657" cy="44778"/>
            </a:xfrm>
            <a:custGeom>
              <a:avLst/>
              <a:gdLst/>
              <a:ahLst/>
              <a:cxnLst/>
              <a:rect l="l" t="t" r="r" b="b"/>
              <a:pathLst>
                <a:path w="1644" h="1398" extrusionOk="0">
                  <a:moveTo>
                    <a:pt x="702" y="1"/>
                  </a:moveTo>
                  <a:cubicBezTo>
                    <a:pt x="343" y="1"/>
                    <a:pt x="0" y="280"/>
                    <a:pt x="0" y="707"/>
                  </a:cubicBezTo>
                  <a:cubicBezTo>
                    <a:pt x="0" y="1088"/>
                    <a:pt x="310" y="1398"/>
                    <a:pt x="703" y="1398"/>
                  </a:cubicBezTo>
                  <a:cubicBezTo>
                    <a:pt x="1322" y="1398"/>
                    <a:pt x="1643" y="648"/>
                    <a:pt x="1191" y="207"/>
                  </a:cubicBezTo>
                  <a:cubicBezTo>
                    <a:pt x="1048" y="65"/>
                    <a:pt x="873" y="1"/>
                    <a:pt x="7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2" name="Google Shape;1562;p36"/>
          <p:cNvSpPr/>
          <p:nvPr/>
        </p:nvSpPr>
        <p:spPr>
          <a:xfrm>
            <a:off x="612158" y="127421"/>
            <a:ext cx="202141" cy="202141"/>
          </a:xfrm>
          <a:custGeom>
            <a:avLst/>
            <a:gdLst/>
            <a:ahLst/>
            <a:cxnLst/>
            <a:rect l="l" t="t" r="r" b="b"/>
            <a:pathLst>
              <a:path w="6311" h="6311" extrusionOk="0">
                <a:moveTo>
                  <a:pt x="2561" y="0"/>
                </a:moveTo>
                <a:lnTo>
                  <a:pt x="2561" y="2560"/>
                </a:lnTo>
                <a:lnTo>
                  <a:pt x="1" y="2560"/>
                </a:lnTo>
                <a:lnTo>
                  <a:pt x="1" y="3751"/>
                </a:lnTo>
                <a:lnTo>
                  <a:pt x="2561" y="3751"/>
                </a:lnTo>
                <a:lnTo>
                  <a:pt x="2561" y="6311"/>
                </a:lnTo>
                <a:lnTo>
                  <a:pt x="3751" y="6311"/>
                </a:lnTo>
                <a:lnTo>
                  <a:pt x="3751" y="3751"/>
                </a:lnTo>
                <a:lnTo>
                  <a:pt x="6311" y="3751"/>
                </a:lnTo>
                <a:lnTo>
                  <a:pt x="6311" y="2560"/>
                </a:lnTo>
                <a:lnTo>
                  <a:pt x="3751" y="2560"/>
                </a:lnTo>
                <a:lnTo>
                  <a:pt x="37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3" name="Google Shape;1563;p36"/>
          <p:cNvGrpSpPr/>
          <p:nvPr/>
        </p:nvGrpSpPr>
        <p:grpSpPr>
          <a:xfrm>
            <a:off x="8732938" y="376573"/>
            <a:ext cx="199867" cy="325841"/>
            <a:chOff x="8805576" y="3197048"/>
            <a:chExt cx="199867" cy="325841"/>
          </a:xfrm>
        </p:grpSpPr>
        <p:sp>
          <p:nvSpPr>
            <p:cNvPr id="1564" name="Google Shape;1564;p36"/>
            <p:cNvSpPr/>
            <p:nvPr/>
          </p:nvSpPr>
          <p:spPr>
            <a:xfrm>
              <a:off x="8956213" y="3338845"/>
              <a:ext cx="49230" cy="42184"/>
            </a:xfrm>
            <a:custGeom>
              <a:avLst/>
              <a:gdLst/>
              <a:ahLst/>
              <a:cxnLst/>
              <a:rect l="l" t="t" r="r" b="b"/>
              <a:pathLst>
                <a:path w="1537" h="1317" extrusionOk="0">
                  <a:moveTo>
                    <a:pt x="655" y="0"/>
                  </a:moveTo>
                  <a:cubicBezTo>
                    <a:pt x="319" y="0"/>
                    <a:pt x="1" y="261"/>
                    <a:pt x="1" y="662"/>
                  </a:cubicBezTo>
                  <a:cubicBezTo>
                    <a:pt x="1" y="1019"/>
                    <a:pt x="286" y="1317"/>
                    <a:pt x="656" y="1317"/>
                  </a:cubicBezTo>
                  <a:cubicBezTo>
                    <a:pt x="1239" y="1317"/>
                    <a:pt x="1537" y="602"/>
                    <a:pt x="1120" y="197"/>
                  </a:cubicBezTo>
                  <a:cubicBezTo>
                    <a:pt x="984" y="61"/>
                    <a:pt x="817" y="0"/>
                    <a:pt x="6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6"/>
            <p:cNvSpPr/>
            <p:nvPr/>
          </p:nvSpPr>
          <p:spPr>
            <a:xfrm>
              <a:off x="8805576" y="3338909"/>
              <a:ext cx="49230" cy="42119"/>
            </a:xfrm>
            <a:custGeom>
              <a:avLst/>
              <a:gdLst/>
              <a:ahLst/>
              <a:cxnLst/>
              <a:rect l="l" t="t" r="r" b="b"/>
              <a:pathLst>
                <a:path w="1537" h="1315" extrusionOk="0">
                  <a:moveTo>
                    <a:pt x="660" y="1"/>
                  </a:moveTo>
                  <a:cubicBezTo>
                    <a:pt x="323" y="1"/>
                    <a:pt x="1" y="265"/>
                    <a:pt x="1" y="660"/>
                  </a:cubicBezTo>
                  <a:cubicBezTo>
                    <a:pt x="1" y="1017"/>
                    <a:pt x="298" y="1315"/>
                    <a:pt x="656" y="1315"/>
                  </a:cubicBezTo>
                  <a:cubicBezTo>
                    <a:pt x="1239" y="1315"/>
                    <a:pt x="1537" y="600"/>
                    <a:pt x="1120" y="195"/>
                  </a:cubicBezTo>
                  <a:cubicBezTo>
                    <a:pt x="985" y="61"/>
                    <a:pt x="821" y="1"/>
                    <a:pt x="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6"/>
            <p:cNvSpPr/>
            <p:nvPr/>
          </p:nvSpPr>
          <p:spPr>
            <a:xfrm>
              <a:off x="8956213" y="3197048"/>
              <a:ext cx="49230" cy="42119"/>
            </a:xfrm>
            <a:custGeom>
              <a:avLst/>
              <a:gdLst/>
              <a:ahLst/>
              <a:cxnLst/>
              <a:rect l="l" t="t" r="r" b="b"/>
              <a:pathLst>
                <a:path w="1537" h="1315" extrusionOk="0">
                  <a:moveTo>
                    <a:pt x="660" y="1"/>
                  </a:moveTo>
                  <a:cubicBezTo>
                    <a:pt x="323" y="1"/>
                    <a:pt x="1" y="265"/>
                    <a:pt x="1" y="660"/>
                  </a:cubicBezTo>
                  <a:cubicBezTo>
                    <a:pt x="1" y="1017"/>
                    <a:pt x="286" y="1315"/>
                    <a:pt x="656" y="1315"/>
                  </a:cubicBezTo>
                  <a:cubicBezTo>
                    <a:pt x="1239" y="1315"/>
                    <a:pt x="1537" y="600"/>
                    <a:pt x="1120" y="195"/>
                  </a:cubicBezTo>
                  <a:cubicBezTo>
                    <a:pt x="985" y="61"/>
                    <a:pt x="821" y="1"/>
                    <a:pt x="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6"/>
            <p:cNvSpPr/>
            <p:nvPr/>
          </p:nvSpPr>
          <p:spPr>
            <a:xfrm>
              <a:off x="8805576" y="3197048"/>
              <a:ext cx="49230" cy="42119"/>
            </a:xfrm>
            <a:custGeom>
              <a:avLst/>
              <a:gdLst/>
              <a:ahLst/>
              <a:cxnLst/>
              <a:rect l="l" t="t" r="r" b="b"/>
              <a:pathLst>
                <a:path w="1537" h="1315" extrusionOk="0">
                  <a:moveTo>
                    <a:pt x="660" y="1"/>
                  </a:moveTo>
                  <a:cubicBezTo>
                    <a:pt x="323" y="1"/>
                    <a:pt x="1" y="265"/>
                    <a:pt x="1" y="660"/>
                  </a:cubicBezTo>
                  <a:cubicBezTo>
                    <a:pt x="1" y="1017"/>
                    <a:pt x="298" y="1315"/>
                    <a:pt x="656" y="1315"/>
                  </a:cubicBezTo>
                  <a:cubicBezTo>
                    <a:pt x="1239" y="1315"/>
                    <a:pt x="1537" y="600"/>
                    <a:pt x="1120" y="195"/>
                  </a:cubicBezTo>
                  <a:cubicBezTo>
                    <a:pt x="985" y="61"/>
                    <a:pt x="821" y="1"/>
                    <a:pt x="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6"/>
            <p:cNvSpPr/>
            <p:nvPr/>
          </p:nvSpPr>
          <p:spPr>
            <a:xfrm>
              <a:off x="8956213" y="3480770"/>
              <a:ext cx="49230" cy="42119"/>
            </a:xfrm>
            <a:custGeom>
              <a:avLst/>
              <a:gdLst/>
              <a:ahLst/>
              <a:cxnLst/>
              <a:rect l="l" t="t" r="r" b="b"/>
              <a:pathLst>
                <a:path w="1537" h="1315" extrusionOk="0">
                  <a:moveTo>
                    <a:pt x="660" y="1"/>
                  </a:moveTo>
                  <a:cubicBezTo>
                    <a:pt x="323" y="1"/>
                    <a:pt x="1" y="265"/>
                    <a:pt x="1" y="660"/>
                  </a:cubicBezTo>
                  <a:cubicBezTo>
                    <a:pt x="1" y="1017"/>
                    <a:pt x="298" y="1315"/>
                    <a:pt x="656" y="1315"/>
                  </a:cubicBezTo>
                  <a:cubicBezTo>
                    <a:pt x="1239" y="1315"/>
                    <a:pt x="1537" y="612"/>
                    <a:pt x="1120" y="196"/>
                  </a:cubicBezTo>
                  <a:cubicBezTo>
                    <a:pt x="985" y="61"/>
                    <a:pt x="821" y="1"/>
                    <a:pt x="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6"/>
            <p:cNvSpPr/>
            <p:nvPr/>
          </p:nvSpPr>
          <p:spPr>
            <a:xfrm>
              <a:off x="8805576" y="3480770"/>
              <a:ext cx="49230" cy="42119"/>
            </a:xfrm>
            <a:custGeom>
              <a:avLst/>
              <a:gdLst/>
              <a:ahLst/>
              <a:cxnLst/>
              <a:rect l="l" t="t" r="r" b="b"/>
              <a:pathLst>
                <a:path w="1537" h="1315" extrusionOk="0">
                  <a:moveTo>
                    <a:pt x="660" y="1"/>
                  </a:moveTo>
                  <a:cubicBezTo>
                    <a:pt x="323" y="1"/>
                    <a:pt x="1" y="265"/>
                    <a:pt x="1" y="660"/>
                  </a:cubicBezTo>
                  <a:cubicBezTo>
                    <a:pt x="1" y="1017"/>
                    <a:pt x="298" y="1315"/>
                    <a:pt x="656" y="1315"/>
                  </a:cubicBezTo>
                  <a:cubicBezTo>
                    <a:pt x="1239" y="1315"/>
                    <a:pt x="1537" y="612"/>
                    <a:pt x="1120" y="196"/>
                  </a:cubicBezTo>
                  <a:cubicBezTo>
                    <a:pt x="985" y="61"/>
                    <a:pt x="821" y="1"/>
                    <a:pt x="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0" name="Google Shape;1570;p36"/>
          <p:cNvGrpSpPr/>
          <p:nvPr/>
        </p:nvGrpSpPr>
        <p:grpSpPr>
          <a:xfrm>
            <a:off x="8660306" y="116065"/>
            <a:ext cx="345155" cy="141156"/>
            <a:chOff x="7147831" y="4828240"/>
            <a:chExt cx="345155" cy="141156"/>
          </a:xfrm>
        </p:grpSpPr>
        <p:sp>
          <p:nvSpPr>
            <p:cNvPr id="1571" name="Google Shape;1571;p36"/>
            <p:cNvSpPr/>
            <p:nvPr/>
          </p:nvSpPr>
          <p:spPr>
            <a:xfrm>
              <a:off x="7147831" y="4828240"/>
              <a:ext cx="141124" cy="141156"/>
            </a:xfrm>
            <a:custGeom>
              <a:avLst/>
              <a:gdLst/>
              <a:ahLst/>
              <a:cxnLst/>
              <a:rect l="l" t="t" r="r" b="b"/>
              <a:pathLst>
                <a:path w="4406" h="4407" extrusionOk="0">
                  <a:moveTo>
                    <a:pt x="691" y="1"/>
                  </a:moveTo>
                  <a:lnTo>
                    <a:pt x="0" y="703"/>
                  </a:lnTo>
                  <a:lnTo>
                    <a:pt x="1500" y="2203"/>
                  </a:lnTo>
                  <a:lnTo>
                    <a:pt x="0" y="3716"/>
                  </a:lnTo>
                  <a:lnTo>
                    <a:pt x="691" y="4406"/>
                  </a:lnTo>
                  <a:lnTo>
                    <a:pt x="2203" y="2906"/>
                  </a:lnTo>
                  <a:lnTo>
                    <a:pt x="3703" y="4406"/>
                  </a:lnTo>
                  <a:lnTo>
                    <a:pt x="4406" y="3716"/>
                  </a:lnTo>
                  <a:lnTo>
                    <a:pt x="2905" y="2203"/>
                  </a:lnTo>
                  <a:lnTo>
                    <a:pt x="4406" y="703"/>
                  </a:lnTo>
                  <a:lnTo>
                    <a:pt x="3703" y="1"/>
                  </a:lnTo>
                  <a:lnTo>
                    <a:pt x="2203" y="1501"/>
                  </a:lnTo>
                  <a:lnTo>
                    <a:pt x="6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6"/>
            <p:cNvSpPr/>
            <p:nvPr/>
          </p:nvSpPr>
          <p:spPr>
            <a:xfrm>
              <a:off x="7351862" y="4828240"/>
              <a:ext cx="141124" cy="141156"/>
            </a:xfrm>
            <a:custGeom>
              <a:avLst/>
              <a:gdLst/>
              <a:ahLst/>
              <a:cxnLst/>
              <a:rect l="l" t="t" r="r" b="b"/>
              <a:pathLst>
                <a:path w="4406" h="4407" extrusionOk="0">
                  <a:moveTo>
                    <a:pt x="703" y="1"/>
                  </a:moveTo>
                  <a:lnTo>
                    <a:pt x="0" y="703"/>
                  </a:lnTo>
                  <a:lnTo>
                    <a:pt x="1500" y="2203"/>
                  </a:lnTo>
                  <a:lnTo>
                    <a:pt x="0" y="3716"/>
                  </a:lnTo>
                  <a:lnTo>
                    <a:pt x="703" y="4406"/>
                  </a:lnTo>
                  <a:lnTo>
                    <a:pt x="2203" y="2906"/>
                  </a:lnTo>
                  <a:lnTo>
                    <a:pt x="3703" y="4406"/>
                  </a:lnTo>
                  <a:lnTo>
                    <a:pt x="4405" y="3716"/>
                  </a:lnTo>
                  <a:lnTo>
                    <a:pt x="2905" y="2203"/>
                  </a:lnTo>
                  <a:lnTo>
                    <a:pt x="4405" y="703"/>
                  </a:lnTo>
                  <a:lnTo>
                    <a:pt x="3703" y="1"/>
                  </a:lnTo>
                  <a:lnTo>
                    <a:pt x="2203" y="1501"/>
                  </a:lnTo>
                  <a:lnTo>
                    <a:pt x="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3" name="Google Shape;1573;p36"/>
          <p:cNvSpPr/>
          <p:nvPr/>
        </p:nvSpPr>
        <p:spPr>
          <a:xfrm rot="10800000" flipH="1">
            <a:off x="-575" y="4654964"/>
            <a:ext cx="9145168" cy="488536"/>
          </a:xfrm>
          <a:custGeom>
            <a:avLst/>
            <a:gdLst/>
            <a:ahLst/>
            <a:cxnLst/>
            <a:rect l="l" t="t" r="r" b="b"/>
            <a:pathLst>
              <a:path w="285608" h="27683" extrusionOk="0">
                <a:moveTo>
                  <a:pt x="0" y="0"/>
                </a:moveTo>
                <a:lnTo>
                  <a:pt x="0" y="27682"/>
                </a:lnTo>
                <a:lnTo>
                  <a:pt x="285607" y="27682"/>
                </a:lnTo>
                <a:lnTo>
                  <a:pt x="2856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6"/>
          <p:cNvSpPr txBox="1">
            <a:spLocks noGrp="1"/>
          </p:cNvSpPr>
          <p:nvPr>
            <p:ph type="subTitle" idx="1"/>
          </p:nvPr>
        </p:nvSpPr>
        <p:spPr>
          <a:xfrm>
            <a:off x="6258775" y="2631425"/>
            <a:ext cx="2019900" cy="6774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a:lvl1pPr>
            <a:lvl2pPr lvl="1" rtl="0">
              <a:spcBef>
                <a:spcPts val="1600"/>
              </a:spcBef>
              <a:spcAft>
                <a:spcPts val="0"/>
              </a:spcAft>
              <a:buSzPts val="2000"/>
              <a:buNone/>
              <a:defRPr/>
            </a:lvl2pPr>
            <a:lvl3pPr lvl="2" rtl="0">
              <a:spcBef>
                <a:spcPts val="1600"/>
              </a:spcBef>
              <a:spcAft>
                <a:spcPts val="0"/>
              </a:spcAft>
              <a:buSzPts val="2000"/>
              <a:buNone/>
              <a:defRPr/>
            </a:lvl3pPr>
            <a:lvl4pPr lvl="3" rtl="0">
              <a:spcBef>
                <a:spcPts val="1600"/>
              </a:spcBef>
              <a:spcAft>
                <a:spcPts val="0"/>
              </a:spcAft>
              <a:buSzPts val="2000"/>
              <a:buNone/>
              <a:defRPr/>
            </a:lvl4pPr>
            <a:lvl5pPr lvl="4" rtl="0">
              <a:spcBef>
                <a:spcPts val="1600"/>
              </a:spcBef>
              <a:spcAft>
                <a:spcPts val="0"/>
              </a:spcAft>
              <a:buSzPts val="2000"/>
              <a:buNone/>
              <a:defRPr/>
            </a:lvl5pPr>
            <a:lvl6pPr lvl="5" rtl="0">
              <a:spcBef>
                <a:spcPts val="1600"/>
              </a:spcBef>
              <a:spcAft>
                <a:spcPts val="0"/>
              </a:spcAft>
              <a:buSzPts val="2000"/>
              <a:buNone/>
              <a:defRPr/>
            </a:lvl6pPr>
            <a:lvl7pPr lvl="6" rtl="0">
              <a:spcBef>
                <a:spcPts val="1600"/>
              </a:spcBef>
              <a:spcAft>
                <a:spcPts val="0"/>
              </a:spcAft>
              <a:buSzPts val="2000"/>
              <a:buNone/>
              <a:defRPr/>
            </a:lvl7pPr>
            <a:lvl8pPr lvl="7" rtl="0">
              <a:spcBef>
                <a:spcPts val="1600"/>
              </a:spcBef>
              <a:spcAft>
                <a:spcPts val="0"/>
              </a:spcAft>
              <a:buSzPts val="2000"/>
              <a:buNone/>
              <a:defRPr/>
            </a:lvl8pPr>
            <a:lvl9pPr lvl="8" rtl="0">
              <a:spcBef>
                <a:spcPts val="1600"/>
              </a:spcBef>
              <a:spcAft>
                <a:spcPts val="1600"/>
              </a:spcAft>
              <a:buSzPts val="2000"/>
              <a:buNone/>
              <a:defRPr/>
            </a:lvl9pPr>
          </a:lstStyle>
          <a:p>
            <a:endParaRPr/>
          </a:p>
        </p:txBody>
      </p:sp>
      <p:sp>
        <p:nvSpPr>
          <p:cNvPr id="1575" name="Google Shape;1575;p36"/>
          <p:cNvSpPr txBox="1">
            <a:spLocks noGrp="1"/>
          </p:cNvSpPr>
          <p:nvPr>
            <p:ph type="subTitle" idx="2"/>
          </p:nvPr>
        </p:nvSpPr>
        <p:spPr>
          <a:xfrm>
            <a:off x="6258775" y="2295125"/>
            <a:ext cx="2019900" cy="3384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Libre Franklin"/>
              <a:buNone/>
              <a:defRPr b="1">
                <a:latin typeface="Libre Franklin"/>
                <a:ea typeface="Libre Franklin"/>
                <a:cs typeface="Libre Franklin"/>
                <a:sym typeface="Libre Franklin"/>
              </a:defRPr>
            </a:lvl1pPr>
            <a:lvl2pPr lvl="1" rtl="0">
              <a:spcBef>
                <a:spcPts val="1600"/>
              </a:spcBef>
              <a:spcAft>
                <a:spcPts val="0"/>
              </a:spcAft>
              <a:buSzPts val="2000"/>
              <a:buFont typeface="Libre Franklin"/>
              <a:buNone/>
              <a:defRPr b="1">
                <a:latin typeface="Libre Franklin"/>
                <a:ea typeface="Libre Franklin"/>
                <a:cs typeface="Libre Franklin"/>
                <a:sym typeface="Libre Franklin"/>
              </a:defRPr>
            </a:lvl2pPr>
            <a:lvl3pPr lvl="2" rtl="0">
              <a:spcBef>
                <a:spcPts val="1600"/>
              </a:spcBef>
              <a:spcAft>
                <a:spcPts val="0"/>
              </a:spcAft>
              <a:buSzPts val="2000"/>
              <a:buFont typeface="Libre Franklin"/>
              <a:buNone/>
              <a:defRPr b="1">
                <a:latin typeface="Libre Franklin"/>
                <a:ea typeface="Libre Franklin"/>
                <a:cs typeface="Libre Franklin"/>
                <a:sym typeface="Libre Franklin"/>
              </a:defRPr>
            </a:lvl3pPr>
            <a:lvl4pPr lvl="3" rtl="0">
              <a:spcBef>
                <a:spcPts val="1600"/>
              </a:spcBef>
              <a:spcAft>
                <a:spcPts val="0"/>
              </a:spcAft>
              <a:buSzPts val="2000"/>
              <a:buFont typeface="Libre Franklin"/>
              <a:buNone/>
              <a:defRPr b="1">
                <a:latin typeface="Libre Franklin"/>
                <a:ea typeface="Libre Franklin"/>
                <a:cs typeface="Libre Franklin"/>
                <a:sym typeface="Libre Franklin"/>
              </a:defRPr>
            </a:lvl4pPr>
            <a:lvl5pPr lvl="4" rtl="0">
              <a:spcBef>
                <a:spcPts val="1600"/>
              </a:spcBef>
              <a:spcAft>
                <a:spcPts val="0"/>
              </a:spcAft>
              <a:buSzPts val="2000"/>
              <a:buFont typeface="Libre Franklin"/>
              <a:buNone/>
              <a:defRPr b="1">
                <a:latin typeface="Libre Franklin"/>
                <a:ea typeface="Libre Franklin"/>
                <a:cs typeface="Libre Franklin"/>
                <a:sym typeface="Libre Franklin"/>
              </a:defRPr>
            </a:lvl5pPr>
            <a:lvl6pPr lvl="5" rtl="0">
              <a:spcBef>
                <a:spcPts val="1600"/>
              </a:spcBef>
              <a:spcAft>
                <a:spcPts val="0"/>
              </a:spcAft>
              <a:buSzPts val="2000"/>
              <a:buFont typeface="Libre Franklin"/>
              <a:buNone/>
              <a:defRPr b="1">
                <a:latin typeface="Libre Franklin"/>
                <a:ea typeface="Libre Franklin"/>
                <a:cs typeface="Libre Franklin"/>
                <a:sym typeface="Libre Franklin"/>
              </a:defRPr>
            </a:lvl6pPr>
            <a:lvl7pPr lvl="6" rtl="0">
              <a:spcBef>
                <a:spcPts val="1600"/>
              </a:spcBef>
              <a:spcAft>
                <a:spcPts val="0"/>
              </a:spcAft>
              <a:buSzPts val="2000"/>
              <a:buFont typeface="Libre Franklin"/>
              <a:buNone/>
              <a:defRPr b="1">
                <a:latin typeface="Libre Franklin"/>
                <a:ea typeface="Libre Franklin"/>
                <a:cs typeface="Libre Franklin"/>
                <a:sym typeface="Libre Franklin"/>
              </a:defRPr>
            </a:lvl7pPr>
            <a:lvl8pPr lvl="7" rtl="0">
              <a:spcBef>
                <a:spcPts val="1600"/>
              </a:spcBef>
              <a:spcAft>
                <a:spcPts val="0"/>
              </a:spcAft>
              <a:buSzPts val="2000"/>
              <a:buFont typeface="Libre Franklin"/>
              <a:buNone/>
              <a:defRPr b="1">
                <a:latin typeface="Libre Franklin"/>
                <a:ea typeface="Libre Franklin"/>
                <a:cs typeface="Libre Franklin"/>
                <a:sym typeface="Libre Franklin"/>
              </a:defRPr>
            </a:lvl8pPr>
            <a:lvl9pPr lvl="8" rtl="0">
              <a:spcBef>
                <a:spcPts val="1600"/>
              </a:spcBef>
              <a:spcAft>
                <a:spcPts val="1600"/>
              </a:spcAft>
              <a:buSzPts val="2000"/>
              <a:buFont typeface="Libre Franklin"/>
              <a:buNone/>
              <a:defRPr b="1">
                <a:latin typeface="Libre Franklin"/>
                <a:ea typeface="Libre Franklin"/>
                <a:cs typeface="Libre Franklin"/>
                <a:sym typeface="Libre Franklin"/>
              </a:defRPr>
            </a:lvl9pPr>
          </a:lstStyle>
          <a:p>
            <a:endParaRPr/>
          </a:p>
        </p:txBody>
      </p:sp>
      <p:sp>
        <p:nvSpPr>
          <p:cNvPr id="1576" name="Google Shape;1576;p36"/>
          <p:cNvSpPr txBox="1">
            <a:spLocks noGrp="1"/>
          </p:cNvSpPr>
          <p:nvPr>
            <p:ph type="subTitle" idx="3"/>
          </p:nvPr>
        </p:nvSpPr>
        <p:spPr>
          <a:xfrm>
            <a:off x="3562050" y="2631425"/>
            <a:ext cx="2019900" cy="6774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1900"/>
            </a:lvl1pPr>
            <a:lvl2pPr lvl="1" rtl="0">
              <a:spcBef>
                <a:spcPts val="1600"/>
              </a:spcBef>
              <a:spcAft>
                <a:spcPts val="0"/>
              </a:spcAft>
              <a:buSzPts val="2000"/>
              <a:buNone/>
              <a:defRPr/>
            </a:lvl2pPr>
            <a:lvl3pPr lvl="2" rtl="0">
              <a:spcBef>
                <a:spcPts val="1600"/>
              </a:spcBef>
              <a:spcAft>
                <a:spcPts val="0"/>
              </a:spcAft>
              <a:buSzPts val="2000"/>
              <a:buNone/>
              <a:defRPr/>
            </a:lvl3pPr>
            <a:lvl4pPr lvl="3" rtl="0">
              <a:spcBef>
                <a:spcPts val="1600"/>
              </a:spcBef>
              <a:spcAft>
                <a:spcPts val="0"/>
              </a:spcAft>
              <a:buSzPts val="2000"/>
              <a:buNone/>
              <a:defRPr/>
            </a:lvl4pPr>
            <a:lvl5pPr lvl="4" rtl="0">
              <a:spcBef>
                <a:spcPts val="1600"/>
              </a:spcBef>
              <a:spcAft>
                <a:spcPts val="0"/>
              </a:spcAft>
              <a:buSzPts val="2000"/>
              <a:buNone/>
              <a:defRPr/>
            </a:lvl5pPr>
            <a:lvl6pPr lvl="5" rtl="0">
              <a:spcBef>
                <a:spcPts val="1600"/>
              </a:spcBef>
              <a:spcAft>
                <a:spcPts val="0"/>
              </a:spcAft>
              <a:buSzPts val="2000"/>
              <a:buNone/>
              <a:defRPr/>
            </a:lvl6pPr>
            <a:lvl7pPr lvl="6" rtl="0">
              <a:spcBef>
                <a:spcPts val="1600"/>
              </a:spcBef>
              <a:spcAft>
                <a:spcPts val="0"/>
              </a:spcAft>
              <a:buSzPts val="2000"/>
              <a:buNone/>
              <a:defRPr/>
            </a:lvl7pPr>
            <a:lvl8pPr lvl="7" rtl="0">
              <a:spcBef>
                <a:spcPts val="1600"/>
              </a:spcBef>
              <a:spcAft>
                <a:spcPts val="0"/>
              </a:spcAft>
              <a:buSzPts val="2000"/>
              <a:buNone/>
              <a:defRPr/>
            </a:lvl8pPr>
            <a:lvl9pPr lvl="8" rtl="0">
              <a:spcBef>
                <a:spcPts val="1600"/>
              </a:spcBef>
              <a:spcAft>
                <a:spcPts val="1600"/>
              </a:spcAft>
              <a:buSzPts val="2000"/>
              <a:buNone/>
              <a:defRPr/>
            </a:lvl9pPr>
          </a:lstStyle>
          <a:p>
            <a:endParaRPr/>
          </a:p>
        </p:txBody>
      </p:sp>
      <p:sp>
        <p:nvSpPr>
          <p:cNvPr id="1577" name="Google Shape;1577;p36"/>
          <p:cNvSpPr txBox="1">
            <a:spLocks noGrp="1"/>
          </p:cNvSpPr>
          <p:nvPr>
            <p:ph type="subTitle" idx="4"/>
          </p:nvPr>
        </p:nvSpPr>
        <p:spPr>
          <a:xfrm>
            <a:off x="3562050" y="2295125"/>
            <a:ext cx="2019900" cy="3384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Libre Franklin"/>
              <a:buNone/>
              <a:defRPr sz="1900" b="1">
                <a:latin typeface="Libre Franklin"/>
                <a:ea typeface="Libre Franklin"/>
                <a:cs typeface="Libre Franklin"/>
                <a:sym typeface="Libre Franklin"/>
              </a:defRPr>
            </a:lvl1pPr>
            <a:lvl2pPr lvl="1" rtl="0">
              <a:spcBef>
                <a:spcPts val="1600"/>
              </a:spcBef>
              <a:spcAft>
                <a:spcPts val="0"/>
              </a:spcAft>
              <a:buSzPts val="2000"/>
              <a:buFont typeface="Libre Franklin"/>
              <a:buNone/>
              <a:defRPr b="1">
                <a:latin typeface="Libre Franklin"/>
                <a:ea typeface="Libre Franklin"/>
                <a:cs typeface="Libre Franklin"/>
                <a:sym typeface="Libre Franklin"/>
              </a:defRPr>
            </a:lvl2pPr>
            <a:lvl3pPr lvl="2" rtl="0">
              <a:spcBef>
                <a:spcPts val="1600"/>
              </a:spcBef>
              <a:spcAft>
                <a:spcPts val="0"/>
              </a:spcAft>
              <a:buSzPts val="2000"/>
              <a:buFont typeface="Libre Franklin"/>
              <a:buNone/>
              <a:defRPr b="1">
                <a:latin typeface="Libre Franklin"/>
                <a:ea typeface="Libre Franklin"/>
                <a:cs typeface="Libre Franklin"/>
                <a:sym typeface="Libre Franklin"/>
              </a:defRPr>
            </a:lvl3pPr>
            <a:lvl4pPr lvl="3" rtl="0">
              <a:spcBef>
                <a:spcPts val="1600"/>
              </a:spcBef>
              <a:spcAft>
                <a:spcPts val="0"/>
              </a:spcAft>
              <a:buSzPts val="2000"/>
              <a:buFont typeface="Libre Franklin"/>
              <a:buNone/>
              <a:defRPr b="1">
                <a:latin typeface="Libre Franklin"/>
                <a:ea typeface="Libre Franklin"/>
                <a:cs typeface="Libre Franklin"/>
                <a:sym typeface="Libre Franklin"/>
              </a:defRPr>
            </a:lvl4pPr>
            <a:lvl5pPr lvl="4" rtl="0">
              <a:spcBef>
                <a:spcPts val="1600"/>
              </a:spcBef>
              <a:spcAft>
                <a:spcPts val="0"/>
              </a:spcAft>
              <a:buSzPts val="2000"/>
              <a:buFont typeface="Libre Franklin"/>
              <a:buNone/>
              <a:defRPr b="1">
                <a:latin typeface="Libre Franklin"/>
                <a:ea typeface="Libre Franklin"/>
                <a:cs typeface="Libre Franklin"/>
                <a:sym typeface="Libre Franklin"/>
              </a:defRPr>
            </a:lvl5pPr>
            <a:lvl6pPr lvl="5" rtl="0">
              <a:spcBef>
                <a:spcPts val="1600"/>
              </a:spcBef>
              <a:spcAft>
                <a:spcPts val="0"/>
              </a:spcAft>
              <a:buSzPts val="2000"/>
              <a:buFont typeface="Libre Franklin"/>
              <a:buNone/>
              <a:defRPr b="1">
                <a:latin typeface="Libre Franklin"/>
                <a:ea typeface="Libre Franklin"/>
                <a:cs typeface="Libre Franklin"/>
                <a:sym typeface="Libre Franklin"/>
              </a:defRPr>
            </a:lvl6pPr>
            <a:lvl7pPr lvl="6" rtl="0">
              <a:spcBef>
                <a:spcPts val="1600"/>
              </a:spcBef>
              <a:spcAft>
                <a:spcPts val="0"/>
              </a:spcAft>
              <a:buSzPts val="2000"/>
              <a:buFont typeface="Libre Franklin"/>
              <a:buNone/>
              <a:defRPr b="1">
                <a:latin typeface="Libre Franklin"/>
                <a:ea typeface="Libre Franklin"/>
                <a:cs typeface="Libre Franklin"/>
                <a:sym typeface="Libre Franklin"/>
              </a:defRPr>
            </a:lvl7pPr>
            <a:lvl8pPr lvl="7" rtl="0">
              <a:spcBef>
                <a:spcPts val="1600"/>
              </a:spcBef>
              <a:spcAft>
                <a:spcPts val="0"/>
              </a:spcAft>
              <a:buSzPts val="2000"/>
              <a:buFont typeface="Libre Franklin"/>
              <a:buNone/>
              <a:defRPr b="1">
                <a:latin typeface="Libre Franklin"/>
                <a:ea typeface="Libre Franklin"/>
                <a:cs typeface="Libre Franklin"/>
                <a:sym typeface="Libre Franklin"/>
              </a:defRPr>
            </a:lvl8pPr>
            <a:lvl9pPr lvl="8" rtl="0">
              <a:spcBef>
                <a:spcPts val="1600"/>
              </a:spcBef>
              <a:spcAft>
                <a:spcPts val="1600"/>
              </a:spcAft>
              <a:buSzPts val="2000"/>
              <a:buFont typeface="Libre Franklin"/>
              <a:buNone/>
              <a:defRPr b="1">
                <a:latin typeface="Libre Franklin"/>
                <a:ea typeface="Libre Franklin"/>
                <a:cs typeface="Libre Franklin"/>
                <a:sym typeface="Libre Franklin"/>
              </a:defRPr>
            </a:lvl9pPr>
          </a:lstStyle>
          <a:p>
            <a:endParaRPr/>
          </a:p>
        </p:txBody>
      </p:sp>
      <p:sp>
        <p:nvSpPr>
          <p:cNvPr id="1578" name="Google Shape;1578;p36"/>
          <p:cNvSpPr txBox="1">
            <a:spLocks noGrp="1"/>
          </p:cNvSpPr>
          <p:nvPr>
            <p:ph type="subTitle" idx="5"/>
          </p:nvPr>
        </p:nvSpPr>
        <p:spPr>
          <a:xfrm>
            <a:off x="865325" y="2631425"/>
            <a:ext cx="2019900" cy="6774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a:lvl1pPr>
            <a:lvl2pPr lvl="1" rtl="0">
              <a:spcBef>
                <a:spcPts val="1600"/>
              </a:spcBef>
              <a:spcAft>
                <a:spcPts val="0"/>
              </a:spcAft>
              <a:buSzPts val="2000"/>
              <a:buNone/>
              <a:defRPr/>
            </a:lvl2pPr>
            <a:lvl3pPr lvl="2" rtl="0">
              <a:spcBef>
                <a:spcPts val="1600"/>
              </a:spcBef>
              <a:spcAft>
                <a:spcPts val="0"/>
              </a:spcAft>
              <a:buSzPts val="2000"/>
              <a:buNone/>
              <a:defRPr/>
            </a:lvl3pPr>
            <a:lvl4pPr lvl="3" rtl="0">
              <a:spcBef>
                <a:spcPts val="1600"/>
              </a:spcBef>
              <a:spcAft>
                <a:spcPts val="0"/>
              </a:spcAft>
              <a:buSzPts val="2000"/>
              <a:buNone/>
              <a:defRPr/>
            </a:lvl4pPr>
            <a:lvl5pPr lvl="4" rtl="0">
              <a:spcBef>
                <a:spcPts val="1600"/>
              </a:spcBef>
              <a:spcAft>
                <a:spcPts val="0"/>
              </a:spcAft>
              <a:buSzPts val="2000"/>
              <a:buNone/>
              <a:defRPr/>
            </a:lvl5pPr>
            <a:lvl6pPr lvl="5" rtl="0">
              <a:spcBef>
                <a:spcPts val="1600"/>
              </a:spcBef>
              <a:spcAft>
                <a:spcPts val="0"/>
              </a:spcAft>
              <a:buSzPts val="2000"/>
              <a:buNone/>
              <a:defRPr/>
            </a:lvl6pPr>
            <a:lvl7pPr lvl="6" rtl="0">
              <a:spcBef>
                <a:spcPts val="1600"/>
              </a:spcBef>
              <a:spcAft>
                <a:spcPts val="0"/>
              </a:spcAft>
              <a:buSzPts val="2000"/>
              <a:buNone/>
              <a:defRPr/>
            </a:lvl7pPr>
            <a:lvl8pPr lvl="7" rtl="0">
              <a:spcBef>
                <a:spcPts val="1600"/>
              </a:spcBef>
              <a:spcAft>
                <a:spcPts val="0"/>
              </a:spcAft>
              <a:buSzPts val="2000"/>
              <a:buNone/>
              <a:defRPr/>
            </a:lvl8pPr>
            <a:lvl9pPr lvl="8" rtl="0">
              <a:spcBef>
                <a:spcPts val="1600"/>
              </a:spcBef>
              <a:spcAft>
                <a:spcPts val="1600"/>
              </a:spcAft>
              <a:buSzPts val="2000"/>
              <a:buNone/>
              <a:defRPr/>
            </a:lvl9pPr>
          </a:lstStyle>
          <a:p>
            <a:endParaRPr/>
          </a:p>
        </p:txBody>
      </p:sp>
      <p:sp>
        <p:nvSpPr>
          <p:cNvPr id="1579" name="Google Shape;1579;p36"/>
          <p:cNvSpPr txBox="1">
            <a:spLocks noGrp="1"/>
          </p:cNvSpPr>
          <p:nvPr>
            <p:ph type="subTitle" idx="6"/>
          </p:nvPr>
        </p:nvSpPr>
        <p:spPr>
          <a:xfrm>
            <a:off x="865325" y="2295125"/>
            <a:ext cx="2019900" cy="3384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Libre Franklin"/>
              <a:buNone/>
              <a:defRPr b="1">
                <a:latin typeface="Libre Franklin"/>
                <a:ea typeface="Libre Franklin"/>
                <a:cs typeface="Libre Franklin"/>
                <a:sym typeface="Libre Franklin"/>
              </a:defRPr>
            </a:lvl1pPr>
            <a:lvl2pPr lvl="1" rtl="0">
              <a:spcBef>
                <a:spcPts val="1600"/>
              </a:spcBef>
              <a:spcAft>
                <a:spcPts val="0"/>
              </a:spcAft>
              <a:buSzPts val="2000"/>
              <a:buFont typeface="Libre Franklin"/>
              <a:buNone/>
              <a:defRPr b="1">
                <a:latin typeface="Libre Franklin"/>
                <a:ea typeface="Libre Franklin"/>
                <a:cs typeface="Libre Franklin"/>
                <a:sym typeface="Libre Franklin"/>
              </a:defRPr>
            </a:lvl2pPr>
            <a:lvl3pPr lvl="2" rtl="0">
              <a:spcBef>
                <a:spcPts val="1600"/>
              </a:spcBef>
              <a:spcAft>
                <a:spcPts val="0"/>
              </a:spcAft>
              <a:buSzPts val="2000"/>
              <a:buFont typeface="Libre Franklin"/>
              <a:buNone/>
              <a:defRPr b="1">
                <a:latin typeface="Libre Franklin"/>
                <a:ea typeface="Libre Franklin"/>
                <a:cs typeface="Libre Franklin"/>
                <a:sym typeface="Libre Franklin"/>
              </a:defRPr>
            </a:lvl3pPr>
            <a:lvl4pPr lvl="3" rtl="0">
              <a:spcBef>
                <a:spcPts val="1600"/>
              </a:spcBef>
              <a:spcAft>
                <a:spcPts val="0"/>
              </a:spcAft>
              <a:buSzPts val="2000"/>
              <a:buFont typeface="Libre Franklin"/>
              <a:buNone/>
              <a:defRPr b="1">
                <a:latin typeface="Libre Franklin"/>
                <a:ea typeface="Libre Franklin"/>
                <a:cs typeface="Libre Franklin"/>
                <a:sym typeface="Libre Franklin"/>
              </a:defRPr>
            </a:lvl4pPr>
            <a:lvl5pPr lvl="4" rtl="0">
              <a:spcBef>
                <a:spcPts val="1600"/>
              </a:spcBef>
              <a:spcAft>
                <a:spcPts val="0"/>
              </a:spcAft>
              <a:buSzPts val="2000"/>
              <a:buFont typeface="Libre Franklin"/>
              <a:buNone/>
              <a:defRPr b="1">
                <a:latin typeface="Libre Franklin"/>
                <a:ea typeface="Libre Franklin"/>
                <a:cs typeface="Libre Franklin"/>
                <a:sym typeface="Libre Franklin"/>
              </a:defRPr>
            </a:lvl5pPr>
            <a:lvl6pPr lvl="5" rtl="0">
              <a:spcBef>
                <a:spcPts val="1600"/>
              </a:spcBef>
              <a:spcAft>
                <a:spcPts val="0"/>
              </a:spcAft>
              <a:buSzPts val="2000"/>
              <a:buFont typeface="Libre Franklin"/>
              <a:buNone/>
              <a:defRPr b="1">
                <a:latin typeface="Libre Franklin"/>
                <a:ea typeface="Libre Franklin"/>
                <a:cs typeface="Libre Franklin"/>
                <a:sym typeface="Libre Franklin"/>
              </a:defRPr>
            </a:lvl6pPr>
            <a:lvl7pPr lvl="6" rtl="0">
              <a:spcBef>
                <a:spcPts val="1600"/>
              </a:spcBef>
              <a:spcAft>
                <a:spcPts val="0"/>
              </a:spcAft>
              <a:buSzPts val="2000"/>
              <a:buFont typeface="Libre Franklin"/>
              <a:buNone/>
              <a:defRPr b="1">
                <a:latin typeface="Libre Franklin"/>
                <a:ea typeface="Libre Franklin"/>
                <a:cs typeface="Libre Franklin"/>
                <a:sym typeface="Libre Franklin"/>
              </a:defRPr>
            </a:lvl7pPr>
            <a:lvl8pPr lvl="7" rtl="0">
              <a:spcBef>
                <a:spcPts val="1600"/>
              </a:spcBef>
              <a:spcAft>
                <a:spcPts val="0"/>
              </a:spcAft>
              <a:buSzPts val="2000"/>
              <a:buFont typeface="Libre Franklin"/>
              <a:buNone/>
              <a:defRPr b="1">
                <a:latin typeface="Libre Franklin"/>
                <a:ea typeface="Libre Franklin"/>
                <a:cs typeface="Libre Franklin"/>
                <a:sym typeface="Libre Franklin"/>
              </a:defRPr>
            </a:lvl8pPr>
            <a:lvl9pPr lvl="8" rtl="0">
              <a:spcBef>
                <a:spcPts val="1600"/>
              </a:spcBef>
              <a:spcAft>
                <a:spcPts val="1600"/>
              </a:spcAft>
              <a:buSzPts val="2000"/>
              <a:buFont typeface="Libre Franklin"/>
              <a:buNone/>
              <a:defRPr b="1">
                <a:latin typeface="Libre Franklin"/>
                <a:ea typeface="Libre Franklin"/>
                <a:cs typeface="Libre Franklin"/>
                <a:sym typeface="Libre Franklin"/>
              </a:defRPr>
            </a:lvl9pPr>
          </a:lstStyle>
          <a:p>
            <a:endParaRPr/>
          </a:p>
        </p:txBody>
      </p:sp>
      <p:sp>
        <p:nvSpPr>
          <p:cNvPr id="1580" name="Google Shape;1580;p36"/>
          <p:cNvSpPr txBox="1">
            <a:spLocks noGrp="1"/>
          </p:cNvSpPr>
          <p:nvPr>
            <p:ph type="title"/>
          </p:nvPr>
        </p:nvSpPr>
        <p:spPr>
          <a:xfrm>
            <a:off x="713225" y="539500"/>
            <a:ext cx="7717500" cy="6774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extLst>
      <p:ext uri="{BB962C8B-B14F-4D97-AF65-F5344CB8AC3E}">
        <p14:creationId xmlns:p14="http://schemas.microsoft.com/office/powerpoint/2010/main" val="2424282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1263"/>
        <p:cNvGrpSpPr/>
        <p:nvPr/>
      </p:nvGrpSpPr>
      <p:grpSpPr>
        <a:xfrm>
          <a:off x="0" y="0"/>
          <a:ext cx="0" cy="0"/>
          <a:chOff x="0" y="0"/>
          <a:chExt cx="0" cy="0"/>
        </a:xfrm>
      </p:grpSpPr>
      <p:sp>
        <p:nvSpPr>
          <p:cNvPr id="1264" name="Google Shape;1264;p28"/>
          <p:cNvSpPr/>
          <p:nvPr/>
        </p:nvSpPr>
        <p:spPr>
          <a:xfrm rot="10800000">
            <a:off x="6" y="3544871"/>
            <a:ext cx="9143969" cy="1608154"/>
          </a:xfrm>
          <a:custGeom>
            <a:avLst/>
            <a:gdLst/>
            <a:ahLst/>
            <a:cxnLst/>
            <a:rect l="l" t="t" r="r" b="b"/>
            <a:pathLst>
              <a:path w="44209" h="160735" extrusionOk="0">
                <a:moveTo>
                  <a:pt x="0" y="0"/>
                </a:moveTo>
                <a:lnTo>
                  <a:pt x="0" y="160734"/>
                </a:lnTo>
                <a:lnTo>
                  <a:pt x="44208" y="160734"/>
                </a:lnTo>
                <a:lnTo>
                  <a:pt x="442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8"/>
          <p:cNvSpPr/>
          <p:nvPr/>
        </p:nvSpPr>
        <p:spPr>
          <a:xfrm rot="10800000">
            <a:off x="6028098" y="2585835"/>
            <a:ext cx="1766371" cy="1766392"/>
          </a:xfrm>
          <a:custGeom>
            <a:avLst/>
            <a:gdLst/>
            <a:ahLst/>
            <a:cxnLst/>
            <a:rect l="l" t="t" r="r" b="b"/>
            <a:pathLst>
              <a:path w="83094" h="83095" extrusionOk="0">
                <a:moveTo>
                  <a:pt x="0" y="1"/>
                </a:moveTo>
                <a:lnTo>
                  <a:pt x="0" y="83094"/>
                </a:lnTo>
                <a:lnTo>
                  <a:pt x="83094" y="83094"/>
                </a:lnTo>
                <a:lnTo>
                  <a:pt x="830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8"/>
          <p:cNvSpPr/>
          <p:nvPr/>
        </p:nvSpPr>
        <p:spPr>
          <a:xfrm rot="10800000">
            <a:off x="6183079" y="2740810"/>
            <a:ext cx="1456430" cy="1456448"/>
          </a:xfrm>
          <a:custGeom>
            <a:avLst/>
            <a:gdLst/>
            <a:ahLst/>
            <a:cxnLst/>
            <a:rect l="l" t="t" r="r" b="b"/>
            <a:pathLst>
              <a:path w="83094" h="83095" extrusionOk="0">
                <a:moveTo>
                  <a:pt x="0" y="1"/>
                </a:moveTo>
                <a:lnTo>
                  <a:pt x="0" y="83094"/>
                </a:lnTo>
                <a:lnTo>
                  <a:pt x="83094" y="83094"/>
                </a:lnTo>
                <a:lnTo>
                  <a:pt x="830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8"/>
          <p:cNvSpPr/>
          <p:nvPr/>
        </p:nvSpPr>
        <p:spPr>
          <a:xfrm rot="10800000">
            <a:off x="850919" y="163420"/>
            <a:ext cx="83286" cy="83286"/>
          </a:xfrm>
          <a:custGeom>
            <a:avLst/>
            <a:gdLst/>
            <a:ahLst/>
            <a:cxnLst/>
            <a:rect l="l" t="t" r="r" b="b"/>
            <a:pathLst>
              <a:path w="2596" h="2596" extrusionOk="0">
                <a:moveTo>
                  <a:pt x="0" y="0"/>
                </a:moveTo>
                <a:lnTo>
                  <a:pt x="0" y="2596"/>
                </a:lnTo>
                <a:lnTo>
                  <a:pt x="2596" y="2596"/>
                </a:lnTo>
                <a:lnTo>
                  <a:pt x="25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8"/>
          <p:cNvSpPr/>
          <p:nvPr/>
        </p:nvSpPr>
        <p:spPr>
          <a:xfrm rot="10800000">
            <a:off x="148441" y="162650"/>
            <a:ext cx="600135" cy="81778"/>
          </a:xfrm>
          <a:custGeom>
            <a:avLst/>
            <a:gdLst/>
            <a:ahLst/>
            <a:cxnLst/>
            <a:rect l="l" t="t" r="r" b="b"/>
            <a:pathLst>
              <a:path w="18706" h="2549" extrusionOk="0">
                <a:moveTo>
                  <a:pt x="1917" y="1"/>
                </a:moveTo>
                <a:lnTo>
                  <a:pt x="1" y="1941"/>
                </a:lnTo>
                <a:lnTo>
                  <a:pt x="334" y="2275"/>
                </a:lnTo>
                <a:lnTo>
                  <a:pt x="1917" y="667"/>
                </a:lnTo>
                <a:lnTo>
                  <a:pt x="3775" y="2548"/>
                </a:lnTo>
                <a:lnTo>
                  <a:pt x="5644" y="667"/>
                </a:lnTo>
                <a:lnTo>
                  <a:pt x="7502" y="2548"/>
                </a:lnTo>
                <a:lnTo>
                  <a:pt x="9359" y="667"/>
                </a:lnTo>
                <a:lnTo>
                  <a:pt x="11216" y="2548"/>
                </a:lnTo>
                <a:lnTo>
                  <a:pt x="13074" y="667"/>
                </a:lnTo>
                <a:lnTo>
                  <a:pt x="14931" y="2548"/>
                </a:lnTo>
                <a:lnTo>
                  <a:pt x="16788" y="667"/>
                </a:lnTo>
                <a:lnTo>
                  <a:pt x="18372" y="2275"/>
                </a:lnTo>
                <a:lnTo>
                  <a:pt x="18705" y="1941"/>
                </a:lnTo>
                <a:lnTo>
                  <a:pt x="16788" y="1"/>
                </a:lnTo>
                <a:lnTo>
                  <a:pt x="14931" y="1882"/>
                </a:lnTo>
                <a:lnTo>
                  <a:pt x="13074" y="1"/>
                </a:lnTo>
                <a:lnTo>
                  <a:pt x="11216" y="1882"/>
                </a:lnTo>
                <a:lnTo>
                  <a:pt x="9359" y="1"/>
                </a:lnTo>
                <a:lnTo>
                  <a:pt x="7502" y="1882"/>
                </a:lnTo>
                <a:lnTo>
                  <a:pt x="5644" y="1"/>
                </a:lnTo>
                <a:lnTo>
                  <a:pt x="3775" y="1882"/>
                </a:lnTo>
                <a:lnTo>
                  <a:pt x="19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9" name="Google Shape;1269;p28"/>
          <p:cNvGrpSpPr/>
          <p:nvPr/>
        </p:nvGrpSpPr>
        <p:grpSpPr>
          <a:xfrm rot="10800000">
            <a:off x="148428" y="2496305"/>
            <a:ext cx="154517" cy="442886"/>
            <a:chOff x="8846561" y="2782361"/>
            <a:chExt cx="154517" cy="442886"/>
          </a:xfrm>
        </p:grpSpPr>
        <p:sp>
          <p:nvSpPr>
            <p:cNvPr id="1270" name="Google Shape;1270;p28"/>
            <p:cNvSpPr/>
            <p:nvPr/>
          </p:nvSpPr>
          <p:spPr>
            <a:xfrm>
              <a:off x="8846561" y="2782361"/>
              <a:ext cx="154517" cy="154132"/>
            </a:xfrm>
            <a:custGeom>
              <a:avLst/>
              <a:gdLst/>
              <a:ahLst/>
              <a:cxnLst/>
              <a:rect l="l" t="t" r="r" b="b"/>
              <a:pathLst>
                <a:path w="4823" h="4811" extrusionOk="0">
                  <a:moveTo>
                    <a:pt x="762" y="1"/>
                  </a:moveTo>
                  <a:lnTo>
                    <a:pt x="0" y="763"/>
                  </a:lnTo>
                  <a:lnTo>
                    <a:pt x="1643" y="2406"/>
                  </a:lnTo>
                  <a:lnTo>
                    <a:pt x="0" y="4049"/>
                  </a:lnTo>
                  <a:lnTo>
                    <a:pt x="762" y="4811"/>
                  </a:lnTo>
                  <a:lnTo>
                    <a:pt x="2417" y="3168"/>
                  </a:lnTo>
                  <a:lnTo>
                    <a:pt x="4060" y="4811"/>
                  </a:lnTo>
                  <a:lnTo>
                    <a:pt x="4822" y="4049"/>
                  </a:lnTo>
                  <a:lnTo>
                    <a:pt x="3179" y="2406"/>
                  </a:lnTo>
                  <a:lnTo>
                    <a:pt x="4822" y="763"/>
                  </a:lnTo>
                  <a:lnTo>
                    <a:pt x="4060" y="1"/>
                  </a:lnTo>
                  <a:lnTo>
                    <a:pt x="2417" y="1644"/>
                  </a:lnTo>
                  <a:lnTo>
                    <a:pt x="76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8"/>
            <p:cNvSpPr/>
            <p:nvPr/>
          </p:nvSpPr>
          <p:spPr>
            <a:xfrm>
              <a:off x="8846561" y="3070730"/>
              <a:ext cx="154517" cy="154517"/>
            </a:xfrm>
            <a:custGeom>
              <a:avLst/>
              <a:gdLst/>
              <a:ahLst/>
              <a:cxnLst/>
              <a:rect l="l" t="t" r="r" b="b"/>
              <a:pathLst>
                <a:path w="4823" h="4823" extrusionOk="0">
                  <a:moveTo>
                    <a:pt x="762" y="1"/>
                  </a:moveTo>
                  <a:lnTo>
                    <a:pt x="0" y="763"/>
                  </a:lnTo>
                  <a:lnTo>
                    <a:pt x="1643" y="2406"/>
                  </a:lnTo>
                  <a:lnTo>
                    <a:pt x="0" y="4061"/>
                  </a:lnTo>
                  <a:lnTo>
                    <a:pt x="762" y="4823"/>
                  </a:lnTo>
                  <a:lnTo>
                    <a:pt x="2417" y="3180"/>
                  </a:lnTo>
                  <a:lnTo>
                    <a:pt x="4060" y="4823"/>
                  </a:lnTo>
                  <a:lnTo>
                    <a:pt x="4822" y="4061"/>
                  </a:lnTo>
                  <a:lnTo>
                    <a:pt x="3179" y="2406"/>
                  </a:lnTo>
                  <a:lnTo>
                    <a:pt x="4822" y="763"/>
                  </a:lnTo>
                  <a:lnTo>
                    <a:pt x="4060" y="1"/>
                  </a:lnTo>
                  <a:lnTo>
                    <a:pt x="2417" y="1644"/>
                  </a:lnTo>
                  <a:lnTo>
                    <a:pt x="76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2" name="Google Shape;1272;p28"/>
          <p:cNvGrpSpPr/>
          <p:nvPr/>
        </p:nvGrpSpPr>
        <p:grpSpPr>
          <a:xfrm rot="10800000">
            <a:off x="153779" y="1125004"/>
            <a:ext cx="181204" cy="295450"/>
            <a:chOff x="8814523" y="4301099"/>
            <a:chExt cx="181204" cy="295450"/>
          </a:xfrm>
        </p:grpSpPr>
        <p:sp>
          <p:nvSpPr>
            <p:cNvPr id="1273" name="Google Shape;1273;p28"/>
            <p:cNvSpPr/>
            <p:nvPr/>
          </p:nvSpPr>
          <p:spPr>
            <a:xfrm>
              <a:off x="8814523" y="4429633"/>
              <a:ext cx="44660" cy="37996"/>
            </a:xfrm>
            <a:custGeom>
              <a:avLst/>
              <a:gdLst/>
              <a:ahLst/>
              <a:cxnLst/>
              <a:rect l="l" t="t" r="r" b="b"/>
              <a:pathLst>
                <a:path w="1394" h="1186"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8"/>
            <p:cNvSpPr/>
            <p:nvPr/>
          </p:nvSpPr>
          <p:spPr>
            <a:xfrm>
              <a:off x="8951067" y="4429633"/>
              <a:ext cx="44660" cy="37996"/>
            </a:xfrm>
            <a:custGeom>
              <a:avLst/>
              <a:gdLst/>
              <a:ahLst/>
              <a:cxnLst/>
              <a:rect l="l" t="t" r="r" b="b"/>
              <a:pathLst>
                <a:path w="1394" h="1186"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8"/>
            <p:cNvSpPr/>
            <p:nvPr/>
          </p:nvSpPr>
          <p:spPr>
            <a:xfrm>
              <a:off x="8814523" y="4301099"/>
              <a:ext cx="44660" cy="37964"/>
            </a:xfrm>
            <a:custGeom>
              <a:avLst/>
              <a:gdLst/>
              <a:ahLst/>
              <a:cxnLst/>
              <a:rect l="l" t="t" r="r" b="b"/>
              <a:pathLst>
                <a:path w="1394" h="1185"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8"/>
            <p:cNvSpPr/>
            <p:nvPr/>
          </p:nvSpPr>
          <p:spPr>
            <a:xfrm>
              <a:off x="8951067" y="4301099"/>
              <a:ext cx="44660" cy="37964"/>
            </a:xfrm>
            <a:custGeom>
              <a:avLst/>
              <a:gdLst/>
              <a:ahLst/>
              <a:cxnLst/>
              <a:rect l="l" t="t" r="r" b="b"/>
              <a:pathLst>
                <a:path w="1394" h="1185"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8"/>
            <p:cNvSpPr/>
            <p:nvPr/>
          </p:nvSpPr>
          <p:spPr>
            <a:xfrm>
              <a:off x="8814523" y="4558328"/>
              <a:ext cx="44660" cy="38221"/>
            </a:xfrm>
            <a:custGeom>
              <a:avLst/>
              <a:gdLst/>
              <a:ahLst/>
              <a:cxnLst/>
              <a:rect l="l" t="t" r="r" b="b"/>
              <a:pathLst>
                <a:path w="1394" h="1193"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8"/>
            <p:cNvSpPr/>
            <p:nvPr/>
          </p:nvSpPr>
          <p:spPr>
            <a:xfrm>
              <a:off x="8951067" y="4558328"/>
              <a:ext cx="44660" cy="38221"/>
            </a:xfrm>
            <a:custGeom>
              <a:avLst/>
              <a:gdLst/>
              <a:ahLst/>
              <a:cxnLst/>
              <a:rect l="l" t="t" r="r" b="b"/>
              <a:pathLst>
                <a:path w="1394" h="1193"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9" name="Google Shape;1279;p28"/>
          <p:cNvSpPr/>
          <p:nvPr/>
        </p:nvSpPr>
        <p:spPr>
          <a:xfrm rot="10800000">
            <a:off x="8816917" y="2786250"/>
            <a:ext cx="152679" cy="152964"/>
          </a:xfrm>
          <a:custGeom>
            <a:avLst/>
            <a:gdLst/>
            <a:ahLst/>
            <a:cxnLst/>
            <a:rect l="l" t="t" r="r" b="b"/>
            <a:pathLst>
              <a:path w="5883" h="5894" extrusionOk="0">
                <a:moveTo>
                  <a:pt x="1" y="0"/>
                </a:moveTo>
                <a:lnTo>
                  <a:pt x="1" y="5894"/>
                </a:lnTo>
                <a:lnTo>
                  <a:pt x="5882" y="5894"/>
                </a:lnTo>
                <a:lnTo>
                  <a:pt x="58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0" name="Google Shape;1280;p28"/>
          <p:cNvGrpSpPr/>
          <p:nvPr/>
        </p:nvGrpSpPr>
        <p:grpSpPr>
          <a:xfrm rot="10800000">
            <a:off x="8815972" y="1791474"/>
            <a:ext cx="154529" cy="443783"/>
            <a:chOff x="179009" y="2072968"/>
            <a:chExt cx="190870" cy="548151"/>
          </a:xfrm>
        </p:grpSpPr>
        <p:sp>
          <p:nvSpPr>
            <p:cNvPr id="1281" name="Google Shape;1281;p28"/>
            <p:cNvSpPr/>
            <p:nvPr/>
          </p:nvSpPr>
          <p:spPr>
            <a:xfrm>
              <a:off x="179009" y="2072968"/>
              <a:ext cx="190870" cy="190870"/>
            </a:xfrm>
            <a:custGeom>
              <a:avLst/>
              <a:gdLst/>
              <a:ahLst/>
              <a:cxnLst/>
              <a:rect l="l" t="t" r="r" b="b"/>
              <a:pathLst>
                <a:path w="5954" h="5954"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8"/>
            <p:cNvSpPr/>
            <p:nvPr/>
          </p:nvSpPr>
          <p:spPr>
            <a:xfrm>
              <a:off x="179009" y="2429864"/>
              <a:ext cx="190870" cy="191255"/>
            </a:xfrm>
            <a:custGeom>
              <a:avLst/>
              <a:gdLst/>
              <a:ahLst/>
              <a:cxnLst/>
              <a:rect l="l" t="t" r="r" b="b"/>
              <a:pathLst>
                <a:path w="5954" h="5966"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 name="Google Shape;1283;p28"/>
          <p:cNvGrpSpPr/>
          <p:nvPr/>
        </p:nvGrpSpPr>
        <p:grpSpPr>
          <a:xfrm rot="10800000">
            <a:off x="8690875" y="162658"/>
            <a:ext cx="279631" cy="259804"/>
            <a:chOff x="6672" y="3464315"/>
            <a:chExt cx="279631" cy="259804"/>
          </a:xfrm>
        </p:grpSpPr>
        <p:sp>
          <p:nvSpPr>
            <p:cNvPr id="1284" name="Google Shape;1284;p28"/>
            <p:cNvSpPr/>
            <p:nvPr/>
          </p:nvSpPr>
          <p:spPr>
            <a:xfrm>
              <a:off x="246938" y="3577534"/>
              <a:ext cx="39365" cy="33526"/>
            </a:xfrm>
            <a:custGeom>
              <a:avLst/>
              <a:gdLst/>
              <a:ahLst/>
              <a:cxnLst/>
              <a:rect l="l" t="t" r="r" b="b"/>
              <a:pathLst>
                <a:path w="1227" h="1045" extrusionOk="0">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8"/>
            <p:cNvSpPr/>
            <p:nvPr/>
          </p:nvSpPr>
          <p:spPr>
            <a:xfrm>
              <a:off x="126982" y="3577534"/>
              <a:ext cx="39012" cy="33526"/>
            </a:xfrm>
            <a:custGeom>
              <a:avLst/>
              <a:gdLst/>
              <a:ahLst/>
              <a:cxnLst/>
              <a:rect l="l" t="t" r="r" b="b"/>
              <a:pathLst>
                <a:path w="1216" h="1045" extrusionOk="0">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8"/>
            <p:cNvSpPr/>
            <p:nvPr/>
          </p:nvSpPr>
          <p:spPr>
            <a:xfrm>
              <a:off x="6672" y="3577374"/>
              <a:ext cx="39365" cy="33687"/>
            </a:xfrm>
            <a:custGeom>
              <a:avLst/>
              <a:gdLst/>
              <a:ahLst/>
              <a:cxnLst/>
              <a:rect l="l" t="t" r="r" b="b"/>
              <a:pathLst>
                <a:path w="1227" h="1050"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8"/>
            <p:cNvSpPr/>
            <p:nvPr/>
          </p:nvSpPr>
          <p:spPr>
            <a:xfrm>
              <a:off x="246938" y="3464315"/>
              <a:ext cx="39365" cy="33655"/>
            </a:xfrm>
            <a:custGeom>
              <a:avLst/>
              <a:gdLst/>
              <a:ahLst/>
              <a:cxnLst/>
              <a:rect l="l" t="t" r="r" b="b"/>
              <a:pathLst>
                <a:path w="1227" h="1049" extrusionOk="0">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8"/>
            <p:cNvSpPr/>
            <p:nvPr/>
          </p:nvSpPr>
          <p:spPr>
            <a:xfrm>
              <a:off x="126982" y="3464315"/>
              <a:ext cx="39012" cy="33655"/>
            </a:xfrm>
            <a:custGeom>
              <a:avLst/>
              <a:gdLst/>
              <a:ahLst/>
              <a:cxnLst/>
              <a:rect l="l" t="t" r="r" b="b"/>
              <a:pathLst>
                <a:path w="1216" h="1049" extrusionOk="0">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8"/>
            <p:cNvSpPr/>
            <p:nvPr/>
          </p:nvSpPr>
          <p:spPr>
            <a:xfrm>
              <a:off x="6672" y="3464315"/>
              <a:ext cx="39365" cy="33655"/>
            </a:xfrm>
            <a:custGeom>
              <a:avLst/>
              <a:gdLst/>
              <a:ahLst/>
              <a:cxnLst/>
              <a:rect l="l" t="t" r="r" b="b"/>
              <a:pathLst>
                <a:path w="1227" h="1049"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8"/>
            <p:cNvSpPr/>
            <p:nvPr/>
          </p:nvSpPr>
          <p:spPr>
            <a:xfrm>
              <a:off x="246938" y="3690721"/>
              <a:ext cx="39365" cy="33398"/>
            </a:xfrm>
            <a:custGeom>
              <a:avLst/>
              <a:gdLst/>
              <a:ahLst/>
              <a:cxnLst/>
              <a:rect l="l" t="t" r="r" b="b"/>
              <a:pathLst>
                <a:path w="1227" h="1041" extrusionOk="0">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8"/>
            <p:cNvSpPr/>
            <p:nvPr/>
          </p:nvSpPr>
          <p:spPr>
            <a:xfrm>
              <a:off x="126982" y="3690625"/>
              <a:ext cx="39012" cy="33494"/>
            </a:xfrm>
            <a:custGeom>
              <a:avLst/>
              <a:gdLst/>
              <a:ahLst/>
              <a:cxnLst/>
              <a:rect l="l" t="t" r="r" b="b"/>
              <a:pathLst>
                <a:path w="1216" h="1044" extrusionOk="0">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8"/>
            <p:cNvSpPr/>
            <p:nvPr/>
          </p:nvSpPr>
          <p:spPr>
            <a:xfrm>
              <a:off x="6672" y="3690625"/>
              <a:ext cx="39365" cy="33494"/>
            </a:xfrm>
            <a:custGeom>
              <a:avLst/>
              <a:gdLst/>
              <a:ahLst/>
              <a:cxnLst/>
              <a:rect l="l" t="t" r="r" b="b"/>
              <a:pathLst>
                <a:path w="1227" h="1044" extrusionOk="0">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3" name="Google Shape;1293;p28"/>
          <p:cNvSpPr/>
          <p:nvPr/>
        </p:nvSpPr>
        <p:spPr>
          <a:xfrm rot="10800000">
            <a:off x="8436291" y="162657"/>
            <a:ext cx="106225" cy="105840"/>
          </a:xfrm>
          <a:custGeom>
            <a:avLst/>
            <a:gdLst/>
            <a:ahLst/>
            <a:cxnLst/>
            <a:rect l="l" t="t" r="r" b="b"/>
            <a:pathLst>
              <a:path w="3311" h="3299" extrusionOk="0">
                <a:moveTo>
                  <a:pt x="525" y="1"/>
                </a:moveTo>
                <a:lnTo>
                  <a:pt x="1" y="524"/>
                </a:lnTo>
                <a:lnTo>
                  <a:pt x="1132" y="1656"/>
                </a:lnTo>
                <a:lnTo>
                  <a:pt x="1" y="2775"/>
                </a:lnTo>
                <a:lnTo>
                  <a:pt x="525" y="3299"/>
                </a:lnTo>
                <a:lnTo>
                  <a:pt x="1656" y="2179"/>
                </a:lnTo>
                <a:lnTo>
                  <a:pt x="2775" y="3299"/>
                </a:lnTo>
                <a:lnTo>
                  <a:pt x="3311" y="2775"/>
                </a:lnTo>
                <a:lnTo>
                  <a:pt x="2180" y="1656"/>
                </a:lnTo>
                <a:lnTo>
                  <a:pt x="3311" y="524"/>
                </a:lnTo>
                <a:lnTo>
                  <a:pt x="2775" y="1"/>
                </a:lnTo>
                <a:lnTo>
                  <a:pt x="1656" y="1132"/>
                </a:lnTo>
                <a:lnTo>
                  <a:pt x="5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8"/>
          <p:cNvSpPr txBox="1">
            <a:spLocks noGrp="1"/>
          </p:cNvSpPr>
          <p:nvPr>
            <p:ph type="title" hasCustomPrompt="1"/>
          </p:nvPr>
        </p:nvSpPr>
        <p:spPr>
          <a:xfrm flipH="1">
            <a:off x="5864431" y="2740753"/>
            <a:ext cx="2093400" cy="145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6000">
                <a:solidFill>
                  <a:schemeClr val="lt2"/>
                </a:solidFill>
                <a:latin typeface="Libre Franklin Black"/>
                <a:ea typeface="Libre Franklin Black"/>
                <a:cs typeface="Libre Franklin Black"/>
                <a:sym typeface="Libre Franklin Black"/>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295" name="Google Shape;1295;p28"/>
          <p:cNvSpPr txBox="1">
            <a:spLocks noGrp="1"/>
          </p:cNvSpPr>
          <p:nvPr>
            <p:ph type="subTitle" idx="1"/>
          </p:nvPr>
        </p:nvSpPr>
        <p:spPr>
          <a:xfrm flipH="1">
            <a:off x="5157031" y="1855715"/>
            <a:ext cx="2707800" cy="609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sz="180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296" name="Google Shape;1296;p28"/>
          <p:cNvSpPr txBox="1">
            <a:spLocks noGrp="1"/>
          </p:cNvSpPr>
          <p:nvPr>
            <p:ph type="title" idx="2"/>
          </p:nvPr>
        </p:nvSpPr>
        <p:spPr>
          <a:xfrm flipH="1">
            <a:off x="3557131" y="1179528"/>
            <a:ext cx="4307700" cy="676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000">
                <a:solidFill>
                  <a:schemeClr val="lt2"/>
                </a:solidFill>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Tree>
    <p:extLst>
      <p:ext uri="{BB962C8B-B14F-4D97-AF65-F5344CB8AC3E}">
        <p14:creationId xmlns:p14="http://schemas.microsoft.com/office/powerpoint/2010/main" val="3460388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six columns 1 ">
  <p:cSld name="Title and six columns 1 ">
    <p:spTree>
      <p:nvGrpSpPr>
        <p:cNvPr id="1" name="Shape 1803"/>
        <p:cNvGrpSpPr/>
        <p:nvPr/>
      </p:nvGrpSpPr>
      <p:grpSpPr>
        <a:xfrm>
          <a:off x="0" y="0"/>
          <a:ext cx="0" cy="0"/>
          <a:chOff x="0" y="0"/>
          <a:chExt cx="0" cy="0"/>
        </a:xfrm>
      </p:grpSpPr>
      <p:sp>
        <p:nvSpPr>
          <p:cNvPr id="1804" name="Google Shape;1804;p43"/>
          <p:cNvSpPr/>
          <p:nvPr/>
        </p:nvSpPr>
        <p:spPr>
          <a:xfrm>
            <a:off x="181691" y="4824658"/>
            <a:ext cx="152595" cy="152627"/>
          </a:xfrm>
          <a:custGeom>
            <a:avLst/>
            <a:gdLst/>
            <a:ahLst/>
            <a:cxnLst/>
            <a:rect l="l" t="t" r="r" b="b"/>
            <a:pathLst>
              <a:path w="4763" h="4764" extrusionOk="0">
                <a:moveTo>
                  <a:pt x="0" y="1"/>
                </a:moveTo>
                <a:lnTo>
                  <a:pt x="0" y="4763"/>
                </a:lnTo>
                <a:lnTo>
                  <a:pt x="4763" y="4763"/>
                </a:lnTo>
                <a:lnTo>
                  <a:pt x="47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5" name="Google Shape;1805;p43"/>
          <p:cNvGrpSpPr/>
          <p:nvPr/>
        </p:nvGrpSpPr>
        <p:grpSpPr>
          <a:xfrm>
            <a:off x="180723" y="4239873"/>
            <a:ext cx="154517" cy="442886"/>
            <a:chOff x="8846561" y="2782361"/>
            <a:chExt cx="154517" cy="442886"/>
          </a:xfrm>
        </p:grpSpPr>
        <p:sp>
          <p:nvSpPr>
            <p:cNvPr id="1806" name="Google Shape;1806;p43"/>
            <p:cNvSpPr/>
            <p:nvPr/>
          </p:nvSpPr>
          <p:spPr>
            <a:xfrm>
              <a:off x="8846561" y="2782361"/>
              <a:ext cx="154517" cy="154132"/>
            </a:xfrm>
            <a:custGeom>
              <a:avLst/>
              <a:gdLst/>
              <a:ahLst/>
              <a:cxnLst/>
              <a:rect l="l" t="t" r="r" b="b"/>
              <a:pathLst>
                <a:path w="4823" h="4811" extrusionOk="0">
                  <a:moveTo>
                    <a:pt x="762" y="1"/>
                  </a:moveTo>
                  <a:lnTo>
                    <a:pt x="0" y="763"/>
                  </a:lnTo>
                  <a:lnTo>
                    <a:pt x="1643" y="2406"/>
                  </a:lnTo>
                  <a:lnTo>
                    <a:pt x="0" y="4049"/>
                  </a:lnTo>
                  <a:lnTo>
                    <a:pt x="762" y="4811"/>
                  </a:lnTo>
                  <a:lnTo>
                    <a:pt x="2417" y="3168"/>
                  </a:lnTo>
                  <a:lnTo>
                    <a:pt x="4060" y="4811"/>
                  </a:lnTo>
                  <a:lnTo>
                    <a:pt x="4822" y="4049"/>
                  </a:lnTo>
                  <a:lnTo>
                    <a:pt x="3179" y="2406"/>
                  </a:lnTo>
                  <a:lnTo>
                    <a:pt x="4822" y="763"/>
                  </a:lnTo>
                  <a:lnTo>
                    <a:pt x="4060" y="1"/>
                  </a:lnTo>
                  <a:lnTo>
                    <a:pt x="2417" y="1644"/>
                  </a:lnTo>
                  <a:lnTo>
                    <a:pt x="7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3"/>
            <p:cNvSpPr/>
            <p:nvPr/>
          </p:nvSpPr>
          <p:spPr>
            <a:xfrm>
              <a:off x="8846561" y="3070730"/>
              <a:ext cx="154517" cy="154517"/>
            </a:xfrm>
            <a:custGeom>
              <a:avLst/>
              <a:gdLst/>
              <a:ahLst/>
              <a:cxnLst/>
              <a:rect l="l" t="t" r="r" b="b"/>
              <a:pathLst>
                <a:path w="4823" h="4823" extrusionOk="0">
                  <a:moveTo>
                    <a:pt x="762" y="1"/>
                  </a:moveTo>
                  <a:lnTo>
                    <a:pt x="0" y="763"/>
                  </a:lnTo>
                  <a:lnTo>
                    <a:pt x="1643" y="2406"/>
                  </a:lnTo>
                  <a:lnTo>
                    <a:pt x="0" y="4061"/>
                  </a:lnTo>
                  <a:lnTo>
                    <a:pt x="762" y="4823"/>
                  </a:lnTo>
                  <a:lnTo>
                    <a:pt x="2417" y="3180"/>
                  </a:lnTo>
                  <a:lnTo>
                    <a:pt x="4060" y="4823"/>
                  </a:lnTo>
                  <a:lnTo>
                    <a:pt x="4822" y="4061"/>
                  </a:lnTo>
                  <a:lnTo>
                    <a:pt x="3179" y="2406"/>
                  </a:lnTo>
                  <a:lnTo>
                    <a:pt x="4822" y="763"/>
                  </a:lnTo>
                  <a:lnTo>
                    <a:pt x="4060" y="1"/>
                  </a:lnTo>
                  <a:lnTo>
                    <a:pt x="2417" y="1644"/>
                  </a:lnTo>
                  <a:lnTo>
                    <a:pt x="7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8" name="Google Shape;1808;p43"/>
          <p:cNvSpPr/>
          <p:nvPr/>
        </p:nvSpPr>
        <p:spPr>
          <a:xfrm>
            <a:off x="217385" y="214371"/>
            <a:ext cx="81222" cy="81222"/>
          </a:xfrm>
          <a:custGeom>
            <a:avLst/>
            <a:gdLst/>
            <a:ahLst/>
            <a:cxnLst/>
            <a:rect l="l" t="t" r="r" b="b"/>
            <a:pathLst>
              <a:path w="2537" h="2537" extrusionOk="0">
                <a:moveTo>
                  <a:pt x="1" y="1"/>
                </a:moveTo>
                <a:lnTo>
                  <a:pt x="1" y="2537"/>
                </a:lnTo>
                <a:lnTo>
                  <a:pt x="2537" y="2537"/>
                </a:lnTo>
                <a:lnTo>
                  <a:pt x="25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3"/>
          <p:cNvSpPr/>
          <p:nvPr/>
        </p:nvSpPr>
        <p:spPr>
          <a:xfrm>
            <a:off x="398458" y="216676"/>
            <a:ext cx="585138" cy="79685"/>
          </a:xfrm>
          <a:custGeom>
            <a:avLst/>
            <a:gdLst/>
            <a:ahLst/>
            <a:cxnLst/>
            <a:rect l="l" t="t" r="r" b="b"/>
            <a:pathLst>
              <a:path w="18277" h="2489" extrusionOk="0">
                <a:moveTo>
                  <a:pt x="1869" y="0"/>
                </a:moveTo>
                <a:lnTo>
                  <a:pt x="0" y="1893"/>
                </a:lnTo>
                <a:lnTo>
                  <a:pt x="322" y="2215"/>
                </a:lnTo>
                <a:lnTo>
                  <a:pt x="1869" y="655"/>
                </a:lnTo>
                <a:lnTo>
                  <a:pt x="3691" y="2488"/>
                </a:lnTo>
                <a:lnTo>
                  <a:pt x="5501" y="655"/>
                </a:lnTo>
                <a:lnTo>
                  <a:pt x="7322" y="2488"/>
                </a:lnTo>
                <a:lnTo>
                  <a:pt x="9144" y="655"/>
                </a:lnTo>
                <a:lnTo>
                  <a:pt x="10954" y="2488"/>
                </a:lnTo>
                <a:lnTo>
                  <a:pt x="12775" y="655"/>
                </a:lnTo>
                <a:lnTo>
                  <a:pt x="14585" y="2488"/>
                </a:lnTo>
                <a:lnTo>
                  <a:pt x="16407" y="655"/>
                </a:lnTo>
                <a:lnTo>
                  <a:pt x="17955" y="2215"/>
                </a:lnTo>
                <a:lnTo>
                  <a:pt x="18276" y="1893"/>
                </a:lnTo>
                <a:lnTo>
                  <a:pt x="16407" y="0"/>
                </a:lnTo>
                <a:lnTo>
                  <a:pt x="14585" y="1846"/>
                </a:lnTo>
                <a:lnTo>
                  <a:pt x="12775" y="0"/>
                </a:lnTo>
                <a:lnTo>
                  <a:pt x="10954" y="1846"/>
                </a:lnTo>
                <a:lnTo>
                  <a:pt x="9132" y="0"/>
                </a:lnTo>
                <a:lnTo>
                  <a:pt x="7322" y="1846"/>
                </a:lnTo>
                <a:lnTo>
                  <a:pt x="5501" y="0"/>
                </a:lnTo>
                <a:lnTo>
                  <a:pt x="3691" y="1846"/>
                </a:lnTo>
                <a:lnTo>
                  <a:pt x="18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3"/>
          <p:cNvSpPr/>
          <p:nvPr/>
        </p:nvSpPr>
        <p:spPr>
          <a:xfrm>
            <a:off x="7485550" y="-1225"/>
            <a:ext cx="1658501" cy="5145931"/>
          </a:xfrm>
          <a:custGeom>
            <a:avLst/>
            <a:gdLst/>
            <a:ahLst/>
            <a:cxnLst/>
            <a:rect l="l" t="t" r="r" b="b"/>
            <a:pathLst>
              <a:path w="44209" h="160735" extrusionOk="0">
                <a:moveTo>
                  <a:pt x="0" y="0"/>
                </a:moveTo>
                <a:lnTo>
                  <a:pt x="0" y="160734"/>
                </a:lnTo>
                <a:lnTo>
                  <a:pt x="44208" y="160734"/>
                </a:lnTo>
                <a:lnTo>
                  <a:pt x="442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3"/>
          <p:cNvSpPr/>
          <p:nvPr/>
        </p:nvSpPr>
        <p:spPr>
          <a:xfrm>
            <a:off x="7983532" y="2658009"/>
            <a:ext cx="507758" cy="488549"/>
          </a:xfrm>
          <a:custGeom>
            <a:avLst/>
            <a:gdLst/>
            <a:ahLst/>
            <a:cxnLst/>
            <a:rect l="l" t="t" r="r" b="b"/>
            <a:pathLst>
              <a:path w="15860" h="15260" extrusionOk="0">
                <a:moveTo>
                  <a:pt x="8228" y="282"/>
                </a:moveTo>
                <a:cubicBezTo>
                  <a:pt x="12288" y="293"/>
                  <a:pt x="15574" y="3568"/>
                  <a:pt x="15574" y="7628"/>
                </a:cubicBezTo>
                <a:cubicBezTo>
                  <a:pt x="15574" y="10592"/>
                  <a:pt x="13788" y="13271"/>
                  <a:pt x="11049" y="14414"/>
                </a:cubicBezTo>
                <a:cubicBezTo>
                  <a:pt x="10138" y="14789"/>
                  <a:pt x="9182" y="14972"/>
                  <a:pt x="8235" y="14972"/>
                </a:cubicBezTo>
                <a:cubicBezTo>
                  <a:pt x="6323" y="14972"/>
                  <a:pt x="4446" y="14228"/>
                  <a:pt x="3037" y="12819"/>
                </a:cubicBezTo>
                <a:cubicBezTo>
                  <a:pt x="941" y="10723"/>
                  <a:pt x="310" y="7556"/>
                  <a:pt x="1453" y="4818"/>
                </a:cubicBezTo>
                <a:cubicBezTo>
                  <a:pt x="2584" y="2068"/>
                  <a:pt x="5263" y="282"/>
                  <a:pt x="8228" y="282"/>
                </a:cubicBezTo>
                <a:close/>
                <a:moveTo>
                  <a:pt x="8240" y="0"/>
                </a:moveTo>
                <a:cubicBezTo>
                  <a:pt x="6252" y="0"/>
                  <a:pt x="4300" y="776"/>
                  <a:pt x="2834" y="2234"/>
                </a:cubicBezTo>
                <a:cubicBezTo>
                  <a:pt x="655" y="4413"/>
                  <a:pt x="0" y="7699"/>
                  <a:pt x="1191" y="10545"/>
                </a:cubicBezTo>
                <a:cubicBezTo>
                  <a:pt x="2370" y="13402"/>
                  <a:pt x="5144" y="15260"/>
                  <a:pt x="8228" y="15260"/>
                </a:cubicBezTo>
                <a:cubicBezTo>
                  <a:pt x="12442" y="15248"/>
                  <a:pt x="15860" y="11843"/>
                  <a:pt x="15860" y="7628"/>
                </a:cubicBezTo>
                <a:cubicBezTo>
                  <a:pt x="15860" y="4544"/>
                  <a:pt x="14002" y="1758"/>
                  <a:pt x="11157" y="579"/>
                </a:cubicBezTo>
                <a:cubicBezTo>
                  <a:pt x="10212" y="189"/>
                  <a:pt x="9221" y="0"/>
                  <a:pt x="82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3"/>
          <p:cNvSpPr/>
          <p:nvPr/>
        </p:nvSpPr>
        <p:spPr>
          <a:xfrm>
            <a:off x="8051372" y="2720983"/>
            <a:ext cx="377041" cy="362698"/>
          </a:xfrm>
          <a:custGeom>
            <a:avLst/>
            <a:gdLst/>
            <a:ahLst/>
            <a:cxnLst/>
            <a:rect l="l" t="t" r="r" b="b"/>
            <a:pathLst>
              <a:path w="11777" h="11329" extrusionOk="0">
                <a:moveTo>
                  <a:pt x="6109" y="279"/>
                </a:moveTo>
                <a:cubicBezTo>
                  <a:pt x="9085" y="279"/>
                  <a:pt x="11490" y="2696"/>
                  <a:pt x="11490" y="5661"/>
                </a:cubicBezTo>
                <a:cubicBezTo>
                  <a:pt x="11490" y="7840"/>
                  <a:pt x="10181" y="9792"/>
                  <a:pt x="8168" y="10626"/>
                </a:cubicBezTo>
                <a:cubicBezTo>
                  <a:pt x="7504" y="10903"/>
                  <a:pt x="6804" y="11037"/>
                  <a:pt x="6109" y="11037"/>
                </a:cubicBezTo>
                <a:cubicBezTo>
                  <a:pt x="4712" y="11037"/>
                  <a:pt x="3336" y="10492"/>
                  <a:pt x="2311" y="9459"/>
                </a:cubicBezTo>
                <a:cubicBezTo>
                  <a:pt x="775" y="7923"/>
                  <a:pt x="310" y="5613"/>
                  <a:pt x="1144" y="3601"/>
                </a:cubicBezTo>
                <a:cubicBezTo>
                  <a:pt x="1977" y="1589"/>
                  <a:pt x="3942" y="279"/>
                  <a:pt x="6109" y="279"/>
                </a:cubicBezTo>
                <a:close/>
                <a:moveTo>
                  <a:pt x="6113" y="0"/>
                </a:moveTo>
                <a:cubicBezTo>
                  <a:pt x="4641" y="0"/>
                  <a:pt x="3191" y="577"/>
                  <a:pt x="2108" y="1660"/>
                </a:cubicBezTo>
                <a:cubicBezTo>
                  <a:pt x="489" y="3279"/>
                  <a:pt x="1" y="5708"/>
                  <a:pt x="882" y="7828"/>
                </a:cubicBezTo>
                <a:cubicBezTo>
                  <a:pt x="1763" y="9947"/>
                  <a:pt x="3823" y="11328"/>
                  <a:pt x="6109" y="11328"/>
                </a:cubicBezTo>
                <a:cubicBezTo>
                  <a:pt x="9240" y="11316"/>
                  <a:pt x="11776" y="8780"/>
                  <a:pt x="11776" y="5661"/>
                </a:cubicBezTo>
                <a:cubicBezTo>
                  <a:pt x="11776" y="3375"/>
                  <a:pt x="10395" y="1303"/>
                  <a:pt x="8276" y="434"/>
                </a:cubicBezTo>
                <a:cubicBezTo>
                  <a:pt x="7577" y="142"/>
                  <a:pt x="6843" y="0"/>
                  <a:pt x="6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3"/>
          <p:cNvSpPr/>
          <p:nvPr/>
        </p:nvSpPr>
        <p:spPr>
          <a:xfrm>
            <a:off x="8088734" y="2783540"/>
            <a:ext cx="276770" cy="237231"/>
          </a:xfrm>
          <a:custGeom>
            <a:avLst/>
            <a:gdLst/>
            <a:ahLst/>
            <a:cxnLst/>
            <a:rect l="l" t="t" r="r" b="b"/>
            <a:pathLst>
              <a:path w="8645" h="7410" extrusionOk="0">
                <a:moveTo>
                  <a:pt x="4942" y="290"/>
                </a:moveTo>
                <a:cubicBezTo>
                  <a:pt x="6835" y="290"/>
                  <a:pt x="8359" y="1826"/>
                  <a:pt x="8359" y="3707"/>
                </a:cubicBezTo>
                <a:cubicBezTo>
                  <a:pt x="8359" y="5763"/>
                  <a:pt x="6672" y="7125"/>
                  <a:pt x="4917" y="7125"/>
                </a:cubicBezTo>
                <a:cubicBezTo>
                  <a:pt x="4080" y="7125"/>
                  <a:pt x="3228" y="6816"/>
                  <a:pt x="2537" y="6124"/>
                </a:cubicBezTo>
                <a:cubicBezTo>
                  <a:pt x="382" y="3969"/>
                  <a:pt x="1906" y="290"/>
                  <a:pt x="4942" y="290"/>
                </a:cubicBezTo>
                <a:close/>
                <a:moveTo>
                  <a:pt x="4917" y="1"/>
                </a:moveTo>
                <a:cubicBezTo>
                  <a:pt x="4009" y="1"/>
                  <a:pt x="3085" y="337"/>
                  <a:pt x="2334" y="1087"/>
                </a:cubicBezTo>
                <a:cubicBezTo>
                  <a:pt x="1" y="3421"/>
                  <a:pt x="1656" y="7398"/>
                  <a:pt x="4942" y="7410"/>
                </a:cubicBezTo>
                <a:cubicBezTo>
                  <a:pt x="6990" y="7398"/>
                  <a:pt x="8645" y="5743"/>
                  <a:pt x="8645" y="3707"/>
                </a:cubicBezTo>
                <a:cubicBezTo>
                  <a:pt x="8645" y="1475"/>
                  <a:pt x="6818" y="1"/>
                  <a:pt x="49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3"/>
          <p:cNvSpPr/>
          <p:nvPr/>
        </p:nvSpPr>
        <p:spPr>
          <a:xfrm>
            <a:off x="8172965" y="2846514"/>
            <a:ext cx="129629" cy="111380"/>
          </a:xfrm>
          <a:custGeom>
            <a:avLst/>
            <a:gdLst/>
            <a:ahLst/>
            <a:cxnLst/>
            <a:rect l="l" t="t" r="r" b="b"/>
            <a:pathLst>
              <a:path w="4049" h="3479" extrusionOk="0">
                <a:moveTo>
                  <a:pt x="2311" y="287"/>
                </a:moveTo>
                <a:cubicBezTo>
                  <a:pt x="3120" y="287"/>
                  <a:pt x="3763" y="942"/>
                  <a:pt x="3763" y="1740"/>
                </a:cubicBezTo>
                <a:cubicBezTo>
                  <a:pt x="3763" y="2610"/>
                  <a:pt x="3048" y="3192"/>
                  <a:pt x="2302" y="3192"/>
                </a:cubicBezTo>
                <a:cubicBezTo>
                  <a:pt x="1946" y="3192"/>
                  <a:pt x="1583" y="3060"/>
                  <a:pt x="1287" y="2764"/>
                </a:cubicBezTo>
                <a:cubicBezTo>
                  <a:pt x="382" y="1847"/>
                  <a:pt x="1025" y="287"/>
                  <a:pt x="2311" y="287"/>
                </a:cubicBezTo>
                <a:close/>
                <a:moveTo>
                  <a:pt x="2305" y="0"/>
                </a:moveTo>
                <a:cubicBezTo>
                  <a:pt x="1880" y="0"/>
                  <a:pt x="1447" y="159"/>
                  <a:pt x="1096" y="513"/>
                </a:cubicBezTo>
                <a:cubicBezTo>
                  <a:pt x="1" y="1609"/>
                  <a:pt x="775" y="3466"/>
                  <a:pt x="2311" y="3478"/>
                </a:cubicBezTo>
                <a:cubicBezTo>
                  <a:pt x="3275" y="3466"/>
                  <a:pt x="4049" y="2692"/>
                  <a:pt x="4049" y="1740"/>
                </a:cubicBezTo>
                <a:cubicBezTo>
                  <a:pt x="4049" y="693"/>
                  <a:pt x="3194" y="0"/>
                  <a:pt x="2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3"/>
          <p:cNvSpPr/>
          <p:nvPr/>
        </p:nvSpPr>
        <p:spPr>
          <a:xfrm>
            <a:off x="6254059" y="1907602"/>
            <a:ext cx="2660254" cy="2660286"/>
          </a:xfrm>
          <a:custGeom>
            <a:avLst/>
            <a:gdLst/>
            <a:ahLst/>
            <a:cxnLst/>
            <a:rect l="l" t="t" r="r" b="b"/>
            <a:pathLst>
              <a:path w="83094" h="83095" extrusionOk="0">
                <a:moveTo>
                  <a:pt x="0" y="1"/>
                </a:moveTo>
                <a:lnTo>
                  <a:pt x="0" y="83094"/>
                </a:lnTo>
                <a:lnTo>
                  <a:pt x="83094" y="83094"/>
                </a:lnTo>
                <a:lnTo>
                  <a:pt x="830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sp>
        <p:nvSpPr>
          <p:cNvPr id="1816" name="Google Shape;1816;p43"/>
          <p:cNvSpPr txBox="1">
            <a:spLocks noGrp="1"/>
          </p:cNvSpPr>
          <p:nvPr>
            <p:ph type="subTitle" idx="1"/>
          </p:nvPr>
        </p:nvSpPr>
        <p:spPr>
          <a:xfrm>
            <a:off x="2588670" y="3315200"/>
            <a:ext cx="1494000" cy="295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600"/>
              <a:buFont typeface="Libre Franklin Black"/>
              <a:buNone/>
              <a:defRPr sz="1600" b="1">
                <a:solidFill>
                  <a:schemeClr val="accent2"/>
                </a:solidFill>
                <a:latin typeface="Libre Franklin"/>
                <a:ea typeface="Libre Franklin"/>
                <a:cs typeface="Libre Franklin"/>
                <a:sym typeface="Libre Franklin"/>
              </a:defRPr>
            </a:lvl1pPr>
            <a:lvl2pPr lvl="1" rtl="0">
              <a:spcBef>
                <a:spcPts val="1600"/>
              </a:spcBef>
              <a:spcAft>
                <a:spcPts val="0"/>
              </a:spcAft>
              <a:buClr>
                <a:schemeClr val="accent1"/>
              </a:buClr>
              <a:buSzPts val="2000"/>
              <a:buNone/>
              <a:defRPr>
                <a:solidFill>
                  <a:schemeClr val="accent1"/>
                </a:solidFill>
              </a:defRPr>
            </a:lvl2pPr>
            <a:lvl3pPr lvl="2" rtl="0">
              <a:spcBef>
                <a:spcPts val="1600"/>
              </a:spcBef>
              <a:spcAft>
                <a:spcPts val="0"/>
              </a:spcAft>
              <a:buClr>
                <a:schemeClr val="accent1"/>
              </a:buClr>
              <a:buSzPts val="2000"/>
              <a:buNone/>
              <a:defRPr>
                <a:solidFill>
                  <a:schemeClr val="accent1"/>
                </a:solidFill>
              </a:defRPr>
            </a:lvl3pPr>
            <a:lvl4pPr lvl="3" rtl="0">
              <a:spcBef>
                <a:spcPts val="1600"/>
              </a:spcBef>
              <a:spcAft>
                <a:spcPts val="0"/>
              </a:spcAft>
              <a:buClr>
                <a:schemeClr val="accent1"/>
              </a:buClr>
              <a:buSzPts val="2000"/>
              <a:buNone/>
              <a:defRPr>
                <a:solidFill>
                  <a:schemeClr val="accent1"/>
                </a:solidFill>
              </a:defRPr>
            </a:lvl4pPr>
            <a:lvl5pPr lvl="4" rtl="0">
              <a:spcBef>
                <a:spcPts val="1600"/>
              </a:spcBef>
              <a:spcAft>
                <a:spcPts val="0"/>
              </a:spcAft>
              <a:buClr>
                <a:schemeClr val="accent1"/>
              </a:buClr>
              <a:buSzPts val="2000"/>
              <a:buNone/>
              <a:defRPr>
                <a:solidFill>
                  <a:schemeClr val="accent1"/>
                </a:solidFill>
              </a:defRPr>
            </a:lvl5pPr>
            <a:lvl6pPr lvl="5" rtl="0">
              <a:spcBef>
                <a:spcPts val="1600"/>
              </a:spcBef>
              <a:spcAft>
                <a:spcPts val="0"/>
              </a:spcAft>
              <a:buClr>
                <a:schemeClr val="accent1"/>
              </a:buClr>
              <a:buSzPts val="2000"/>
              <a:buNone/>
              <a:defRPr>
                <a:solidFill>
                  <a:schemeClr val="accent1"/>
                </a:solidFill>
              </a:defRPr>
            </a:lvl6pPr>
            <a:lvl7pPr lvl="6" rtl="0">
              <a:spcBef>
                <a:spcPts val="1600"/>
              </a:spcBef>
              <a:spcAft>
                <a:spcPts val="0"/>
              </a:spcAft>
              <a:buClr>
                <a:schemeClr val="accent1"/>
              </a:buClr>
              <a:buSzPts val="2000"/>
              <a:buNone/>
              <a:defRPr>
                <a:solidFill>
                  <a:schemeClr val="accent1"/>
                </a:solidFill>
              </a:defRPr>
            </a:lvl7pPr>
            <a:lvl8pPr lvl="7" rtl="0">
              <a:spcBef>
                <a:spcPts val="1600"/>
              </a:spcBef>
              <a:spcAft>
                <a:spcPts val="0"/>
              </a:spcAft>
              <a:buClr>
                <a:schemeClr val="accent1"/>
              </a:buClr>
              <a:buSzPts val="2000"/>
              <a:buNone/>
              <a:defRPr>
                <a:solidFill>
                  <a:schemeClr val="accent1"/>
                </a:solidFill>
              </a:defRPr>
            </a:lvl8pPr>
            <a:lvl9pPr lvl="8" rtl="0">
              <a:spcBef>
                <a:spcPts val="1600"/>
              </a:spcBef>
              <a:spcAft>
                <a:spcPts val="1600"/>
              </a:spcAft>
              <a:buClr>
                <a:schemeClr val="accent1"/>
              </a:buClr>
              <a:buSzPts val="2000"/>
              <a:buNone/>
              <a:defRPr>
                <a:solidFill>
                  <a:schemeClr val="accent1"/>
                </a:solidFill>
              </a:defRPr>
            </a:lvl9pPr>
          </a:lstStyle>
          <a:p>
            <a:endParaRPr/>
          </a:p>
        </p:txBody>
      </p:sp>
      <p:sp>
        <p:nvSpPr>
          <p:cNvPr id="1817" name="Google Shape;1817;p43"/>
          <p:cNvSpPr txBox="1">
            <a:spLocks noGrp="1"/>
          </p:cNvSpPr>
          <p:nvPr>
            <p:ph type="subTitle" idx="2"/>
          </p:nvPr>
        </p:nvSpPr>
        <p:spPr>
          <a:xfrm>
            <a:off x="2588670" y="3609313"/>
            <a:ext cx="1494000" cy="510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1600"/>
              </a:spcBef>
              <a:spcAft>
                <a:spcPts val="0"/>
              </a:spcAft>
              <a:buSzPts val="2000"/>
              <a:buNone/>
              <a:defRPr/>
            </a:lvl2pPr>
            <a:lvl3pPr lvl="2" rtl="0">
              <a:spcBef>
                <a:spcPts val="1600"/>
              </a:spcBef>
              <a:spcAft>
                <a:spcPts val="0"/>
              </a:spcAft>
              <a:buSzPts val="2000"/>
              <a:buNone/>
              <a:defRPr/>
            </a:lvl3pPr>
            <a:lvl4pPr lvl="3" rtl="0">
              <a:spcBef>
                <a:spcPts val="1600"/>
              </a:spcBef>
              <a:spcAft>
                <a:spcPts val="0"/>
              </a:spcAft>
              <a:buSzPts val="2000"/>
              <a:buNone/>
              <a:defRPr/>
            </a:lvl4pPr>
            <a:lvl5pPr lvl="4" rtl="0">
              <a:spcBef>
                <a:spcPts val="1600"/>
              </a:spcBef>
              <a:spcAft>
                <a:spcPts val="0"/>
              </a:spcAft>
              <a:buSzPts val="2000"/>
              <a:buNone/>
              <a:defRPr/>
            </a:lvl5pPr>
            <a:lvl6pPr lvl="5" rtl="0">
              <a:spcBef>
                <a:spcPts val="1600"/>
              </a:spcBef>
              <a:spcAft>
                <a:spcPts val="0"/>
              </a:spcAft>
              <a:buSzPts val="2000"/>
              <a:buNone/>
              <a:defRPr/>
            </a:lvl6pPr>
            <a:lvl7pPr lvl="6" rtl="0">
              <a:spcBef>
                <a:spcPts val="1600"/>
              </a:spcBef>
              <a:spcAft>
                <a:spcPts val="0"/>
              </a:spcAft>
              <a:buSzPts val="2000"/>
              <a:buNone/>
              <a:defRPr/>
            </a:lvl7pPr>
            <a:lvl8pPr lvl="7" rtl="0">
              <a:spcBef>
                <a:spcPts val="1600"/>
              </a:spcBef>
              <a:spcAft>
                <a:spcPts val="0"/>
              </a:spcAft>
              <a:buSzPts val="2000"/>
              <a:buNone/>
              <a:defRPr/>
            </a:lvl8pPr>
            <a:lvl9pPr lvl="8" rtl="0">
              <a:spcBef>
                <a:spcPts val="1600"/>
              </a:spcBef>
              <a:spcAft>
                <a:spcPts val="1600"/>
              </a:spcAft>
              <a:buSzPts val="2000"/>
              <a:buNone/>
              <a:defRPr/>
            </a:lvl9pPr>
          </a:lstStyle>
          <a:p>
            <a:endParaRPr/>
          </a:p>
        </p:txBody>
      </p:sp>
      <p:sp>
        <p:nvSpPr>
          <p:cNvPr id="1818" name="Google Shape;1818;p43"/>
          <p:cNvSpPr txBox="1">
            <a:spLocks noGrp="1"/>
          </p:cNvSpPr>
          <p:nvPr>
            <p:ph type="subTitle" idx="3"/>
          </p:nvPr>
        </p:nvSpPr>
        <p:spPr>
          <a:xfrm>
            <a:off x="2588670" y="1485213"/>
            <a:ext cx="1494000" cy="295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6"/>
              </a:buClr>
              <a:buSzPts val="1600"/>
              <a:buFont typeface="Libre Franklin Black"/>
              <a:buNone/>
              <a:defRPr sz="1600" b="1">
                <a:solidFill>
                  <a:schemeClr val="accent6"/>
                </a:solidFill>
                <a:latin typeface="Libre Franklin"/>
                <a:ea typeface="Libre Franklin"/>
                <a:cs typeface="Libre Franklin"/>
                <a:sym typeface="Libre Franklin"/>
              </a:defRPr>
            </a:lvl1pPr>
            <a:lvl2pPr lvl="1" rtl="0">
              <a:spcBef>
                <a:spcPts val="1600"/>
              </a:spcBef>
              <a:spcAft>
                <a:spcPts val="0"/>
              </a:spcAft>
              <a:buClr>
                <a:schemeClr val="accent5"/>
              </a:buClr>
              <a:buSzPts val="2000"/>
              <a:buNone/>
              <a:defRPr>
                <a:solidFill>
                  <a:schemeClr val="accent5"/>
                </a:solidFill>
              </a:defRPr>
            </a:lvl2pPr>
            <a:lvl3pPr lvl="2" rtl="0">
              <a:spcBef>
                <a:spcPts val="1600"/>
              </a:spcBef>
              <a:spcAft>
                <a:spcPts val="0"/>
              </a:spcAft>
              <a:buClr>
                <a:schemeClr val="accent5"/>
              </a:buClr>
              <a:buSzPts val="2000"/>
              <a:buNone/>
              <a:defRPr>
                <a:solidFill>
                  <a:schemeClr val="accent5"/>
                </a:solidFill>
              </a:defRPr>
            </a:lvl3pPr>
            <a:lvl4pPr lvl="3" rtl="0">
              <a:spcBef>
                <a:spcPts val="1600"/>
              </a:spcBef>
              <a:spcAft>
                <a:spcPts val="0"/>
              </a:spcAft>
              <a:buClr>
                <a:schemeClr val="accent5"/>
              </a:buClr>
              <a:buSzPts val="2000"/>
              <a:buNone/>
              <a:defRPr>
                <a:solidFill>
                  <a:schemeClr val="accent5"/>
                </a:solidFill>
              </a:defRPr>
            </a:lvl4pPr>
            <a:lvl5pPr lvl="4" rtl="0">
              <a:spcBef>
                <a:spcPts val="1600"/>
              </a:spcBef>
              <a:spcAft>
                <a:spcPts val="0"/>
              </a:spcAft>
              <a:buClr>
                <a:schemeClr val="accent5"/>
              </a:buClr>
              <a:buSzPts val="2000"/>
              <a:buNone/>
              <a:defRPr>
                <a:solidFill>
                  <a:schemeClr val="accent5"/>
                </a:solidFill>
              </a:defRPr>
            </a:lvl5pPr>
            <a:lvl6pPr lvl="5" rtl="0">
              <a:spcBef>
                <a:spcPts val="1600"/>
              </a:spcBef>
              <a:spcAft>
                <a:spcPts val="0"/>
              </a:spcAft>
              <a:buClr>
                <a:schemeClr val="accent5"/>
              </a:buClr>
              <a:buSzPts val="2000"/>
              <a:buNone/>
              <a:defRPr>
                <a:solidFill>
                  <a:schemeClr val="accent5"/>
                </a:solidFill>
              </a:defRPr>
            </a:lvl6pPr>
            <a:lvl7pPr lvl="6" rtl="0">
              <a:spcBef>
                <a:spcPts val="1600"/>
              </a:spcBef>
              <a:spcAft>
                <a:spcPts val="0"/>
              </a:spcAft>
              <a:buClr>
                <a:schemeClr val="accent5"/>
              </a:buClr>
              <a:buSzPts val="2000"/>
              <a:buNone/>
              <a:defRPr>
                <a:solidFill>
                  <a:schemeClr val="accent5"/>
                </a:solidFill>
              </a:defRPr>
            </a:lvl7pPr>
            <a:lvl8pPr lvl="7" rtl="0">
              <a:spcBef>
                <a:spcPts val="1600"/>
              </a:spcBef>
              <a:spcAft>
                <a:spcPts val="0"/>
              </a:spcAft>
              <a:buClr>
                <a:schemeClr val="accent5"/>
              </a:buClr>
              <a:buSzPts val="2000"/>
              <a:buNone/>
              <a:defRPr>
                <a:solidFill>
                  <a:schemeClr val="accent5"/>
                </a:solidFill>
              </a:defRPr>
            </a:lvl8pPr>
            <a:lvl9pPr lvl="8" rtl="0">
              <a:spcBef>
                <a:spcPts val="1600"/>
              </a:spcBef>
              <a:spcAft>
                <a:spcPts val="1600"/>
              </a:spcAft>
              <a:buClr>
                <a:schemeClr val="accent5"/>
              </a:buClr>
              <a:buSzPts val="2000"/>
              <a:buNone/>
              <a:defRPr>
                <a:solidFill>
                  <a:schemeClr val="accent5"/>
                </a:solidFill>
              </a:defRPr>
            </a:lvl9pPr>
          </a:lstStyle>
          <a:p>
            <a:endParaRPr/>
          </a:p>
        </p:txBody>
      </p:sp>
      <p:sp>
        <p:nvSpPr>
          <p:cNvPr id="1819" name="Google Shape;1819;p43"/>
          <p:cNvSpPr txBox="1">
            <a:spLocks noGrp="1"/>
          </p:cNvSpPr>
          <p:nvPr>
            <p:ph type="subTitle" idx="4"/>
          </p:nvPr>
        </p:nvSpPr>
        <p:spPr>
          <a:xfrm>
            <a:off x="2588670" y="1771088"/>
            <a:ext cx="1494000" cy="510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1600"/>
              </a:spcBef>
              <a:spcAft>
                <a:spcPts val="0"/>
              </a:spcAft>
              <a:buSzPts val="2000"/>
              <a:buNone/>
              <a:defRPr/>
            </a:lvl2pPr>
            <a:lvl3pPr lvl="2" rtl="0">
              <a:spcBef>
                <a:spcPts val="1600"/>
              </a:spcBef>
              <a:spcAft>
                <a:spcPts val="0"/>
              </a:spcAft>
              <a:buSzPts val="2000"/>
              <a:buNone/>
              <a:defRPr/>
            </a:lvl3pPr>
            <a:lvl4pPr lvl="3" rtl="0">
              <a:spcBef>
                <a:spcPts val="1600"/>
              </a:spcBef>
              <a:spcAft>
                <a:spcPts val="0"/>
              </a:spcAft>
              <a:buSzPts val="2000"/>
              <a:buNone/>
              <a:defRPr/>
            </a:lvl4pPr>
            <a:lvl5pPr lvl="4" rtl="0">
              <a:spcBef>
                <a:spcPts val="1600"/>
              </a:spcBef>
              <a:spcAft>
                <a:spcPts val="0"/>
              </a:spcAft>
              <a:buSzPts val="2000"/>
              <a:buNone/>
              <a:defRPr/>
            </a:lvl5pPr>
            <a:lvl6pPr lvl="5" rtl="0">
              <a:spcBef>
                <a:spcPts val="1600"/>
              </a:spcBef>
              <a:spcAft>
                <a:spcPts val="0"/>
              </a:spcAft>
              <a:buSzPts val="2000"/>
              <a:buNone/>
              <a:defRPr/>
            </a:lvl6pPr>
            <a:lvl7pPr lvl="6" rtl="0">
              <a:spcBef>
                <a:spcPts val="1600"/>
              </a:spcBef>
              <a:spcAft>
                <a:spcPts val="0"/>
              </a:spcAft>
              <a:buSzPts val="2000"/>
              <a:buNone/>
              <a:defRPr/>
            </a:lvl7pPr>
            <a:lvl8pPr lvl="7" rtl="0">
              <a:spcBef>
                <a:spcPts val="1600"/>
              </a:spcBef>
              <a:spcAft>
                <a:spcPts val="0"/>
              </a:spcAft>
              <a:buSzPts val="2000"/>
              <a:buNone/>
              <a:defRPr/>
            </a:lvl8pPr>
            <a:lvl9pPr lvl="8" rtl="0">
              <a:spcBef>
                <a:spcPts val="1600"/>
              </a:spcBef>
              <a:spcAft>
                <a:spcPts val="1600"/>
              </a:spcAft>
              <a:buSzPts val="2000"/>
              <a:buNone/>
              <a:defRPr/>
            </a:lvl9pPr>
          </a:lstStyle>
          <a:p>
            <a:endParaRPr/>
          </a:p>
        </p:txBody>
      </p:sp>
      <p:sp>
        <p:nvSpPr>
          <p:cNvPr id="1820" name="Google Shape;1820;p43"/>
          <p:cNvSpPr txBox="1">
            <a:spLocks noGrp="1"/>
          </p:cNvSpPr>
          <p:nvPr>
            <p:ph type="subTitle" idx="5"/>
          </p:nvPr>
        </p:nvSpPr>
        <p:spPr>
          <a:xfrm>
            <a:off x="712020" y="3315200"/>
            <a:ext cx="1494000" cy="295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600"/>
              <a:buFont typeface="Libre Franklin Black"/>
              <a:buNone/>
              <a:defRPr sz="1600" b="1">
                <a:solidFill>
                  <a:schemeClr val="accent1"/>
                </a:solidFill>
                <a:latin typeface="Libre Franklin"/>
                <a:ea typeface="Libre Franklin"/>
                <a:cs typeface="Libre Franklin"/>
                <a:sym typeface="Libre Franklin"/>
              </a:defRPr>
            </a:lvl1pPr>
            <a:lvl2pPr lvl="1" rtl="0">
              <a:spcBef>
                <a:spcPts val="1600"/>
              </a:spcBef>
              <a:spcAft>
                <a:spcPts val="0"/>
              </a:spcAft>
              <a:buClr>
                <a:schemeClr val="accent1"/>
              </a:buClr>
              <a:buSzPts val="2000"/>
              <a:buNone/>
              <a:defRPr>
                <a:solidFill>
                  <a:schemeClr val="accent1"/>
                </a:solidFill>
              </a:defRPr>
            </a:lvl2pPr>
            <a:lvl3pPr lvl="2" rtl="0">
              <a:spcBef>
                <a:spcPts val="1600"/>
              </a:spcBef>
              <a:spcAft>
                <a:spcPts val="0"/>
              </a:spcAft>
              <a:buClr>
                <a:schemeClr val="accent1"/>
              </a:buClr>
              <a:buSzPts val="2000"/>
              <a:buNone/>
              <a:defRPr>
                <a:solidFill>
                  <a:schemeClr val="accent1"/>
                </a:solidFill>
              </a:defRPr>
            </a:lvl3pPr>
            <a:lvl4pPr lvl="3" rtl="0">
              <a:spcBef>
                <a:spcPts val="1600"/>
              </a:spcBef>
              <a:spcAft>
                <a:spcPts val="0"/>
              </a:spcAft>
              <a:buClr>
                <a:schemeClr val="accent1"/>
              </a:buClr>
              <a:buSzPts val="2000"/>
              <a:buNone/>
              <a:defRPr>
                <a:solidFill>
                  <a:schemeClr val="accent1"/>
                </a:solidFill>
              </a:defRPr>
            </a:lvl4pPr>
            <a:lvl5pPr lvl="4" rtl="0">
              <a:spcBef>
                <a:spcPts val="1600"/>
              </a:spcBef>
              <a:spcAft>
                <a:spcPts val="0"/>
              </a:spcAft>
              <a:buClr>
                <a:schemeClr val="accent1"/>
              </a:buClr>
              <a:buSzPts val="2000"/>
              <a:buNone/>
              <a:defRPr>
                <a:solidFill>
                  <a:schemeClr val="accent1"/>
                </a:solidFill>
              </a:defRPr>
            </a:lvl5pPr>
            <a:lvl6pPr lvl="5" rtl="0">
              <a:spcBef>
                <a:spcPts val="1600"/>
              </a:spcBef>
              <a:spcAft>
                <a:spcPts val="0"/>
              </a:spcAft>
              <a:buClr>
                <a:schemeClr val="accent1"/>
              </a:buClr>
              <a:buSzPts val="2000"/>
              <a:buNone/>
              <a:defRPr>
                <a:solidFill>
                  <a:schemeClr val="accent1"/>
                </a:solidFill>
              </a:defRPr>
            </a:lvl6pPr>
            <a:lvl7pPr lvl="6" rtl="0">
              <a:spcBef>
                <a:spcPts val="1600"/>
              </a:spcBef>
              <a:spcAft>
                <a:spcPts val="0"/>
              </a:spcAft>
              <a:buClr>
                <a:schemeClr val="accent1"/>
              </a:buClr>
              <a:buSzPts val="2000"/>
              <a:buNone/>
              <a:defRPr>
                <a:solidFill>
                  <a:schemeClr val="accent1"/>
                </a:solidFill>
              </a:defRPr>
            </a:lvl7pPr>
            <a:lvl8pPr lvl="7" rtl="0">
              <a:spcBef>
                <a:spcPts val="1600"/>
              </a:spcBef>
              <a:spcAft>
                <a:spcPts val="0"/>
              </a:spcAft>
              <a:buClr>
                <a:schemeClr val="accent1"/>
              </a:buClr>
              <a:buSzPts val="2000"/>
              <a:buNone/>
              <a:defRPr>
                <a:solidFill>
                  <a:schemeClr val="accent1"/>
                </a:solidFill>
              </a:defRPr>
            </a:lvl8pPr>
            <a:lvl9pPr lvl="8" rtl="0">
              <a:spcBef>
                <a:spcPts val="1600"/>
              </a:spcBef>
              <a:spcAft>
                <a:spcPts val="1600"/>
              </a:spcAft>
              <a:buClr>
                <a:schemeClr val="accent1"/>
              </a:buClr>
              <a:buSzPts val="2000"/>
              <a:buNone/>
              <a:defRPr>
                <a:solidFill>
                  <a:schemeClr val="accent1"/>
                </a:solidFill>
              </a:defRPr>
            </a:lvl9pPr>
          </a:lstStyle>
          <a:p>
            <a:endParaRPr/>
          </a:p>
        </p:txBody>
      </p:sp>
      <p:sp>
        <p:nvSpPr>
          <p:cNvPr id="1821" name="Google Shape;1821;p43"/>
          <p:cNvSpPr txBox="1">
            <a:spLocks noGrp="1"/>
          </p:cNvSpPr>
          <p:nvPr>
            <p:ph type="subTitle" idx="6"/>
          </p:nvPr>
        </p:nvSpPr>
        <p:spPr>
          <a:xfrm>
            <a:off x="712020" y="3609313"/>
            <a:ext cx="1494000" cy="510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1600"/>
              </a:spcBef>
              <a:spcAft>
                <a:spcPts val="0"/>
              </a:spcAft>
              <a:buSzPts val="2000"/>
              <a:buNone/>
              <a:defRPr/>
            </a:lvl2pPr>
            <a:lvl3pPr lvl="2" rtl="0">
              <a:spcBef>
                <a:spcPts val="1600"/>
              </a:spcBef>
              <a:spcAft>
                <a:spcPts val="0"/>
              </a:spcAft>
              <a:buSzPts val="2000"/>
              <a:buNone/>
              <a:defRPr/>
            </a:lvl3pPr>
            <a:lvl4pPr lvl="3" rtl="0">
              <a:spcBef>
                <a:spcPts val="1600"/>
              </a:spcBef>
              <a:spcAft>
                <a:spcPts val="0"/>
              </a:spcAft>
              <a:buSzPts val="2000"/>
              <a:buNone/>
              <a:defRPr/>
            </a:lvl4pPr>
            <a:lvl5pPr lvl="4" rtl="0">
              <a:spcBef>
                <a:spcPts val="1600"/>
              </a:spcBef>
              <a:spcAft>
                <a:spcPts val="0"/>
              </a:spcAft>
              <a:buSzPts val="2000"/>
              <a:buNone/>
              <a:defRPr/>
            </a:lvl5pPr>
            <a:lvl6pPr lvl="5" rtl="0">
              <a:spcBef>
                <a:spcPts val="1600"/>
              </a:spcBef>
              <a:spcAft>
                <a:spcPts val="0"/>
              </a:spcAft>
              <a:buSzPts val="2000"/>
              <a:buNone/>
              <a:defRPr/>
            </a:lvl6pPr>
            <a:lvl7pPr lvl="6" rtl="0">
              <a:spcBef>
                <a:spcPts val="1600"/>
              </a:spcBef>
              <a:spcAft>
                <a:spcPts val="0"/>
              </a:spcAft>
              <a:buSzPts val="2000"/>
              <a:buNone/>
              <a:defRPr/>
            </a:lvl7pPr>
            <a:lvl8pPr lvl="7" rtl="0">
              <a:spcBef>
                <a:spcPts val="1600"/>
              </a:spcBef>
              <a:spcAft>
                <a:spcPts val="0"/>
              </a:spcAft>
              <a:buSzPts val="2000"/>
              <a:buNone/>
              <a:defRPr/>
            </a:lvl8pPr>
            <a:lvl9pPr lvl="8" rtl="0">
              <a:spcBef>
                <a:spcPts val="1600"/>
              </a:spcBef>
              <a:spcAft>
                <a:spcPts val="1600"/>
              </a:spcAft>
              <a:buSzPts val="2000"/>
              <a:buNone/>
              <a:defRPr/>
            </a:lvl9pPr>
          </a:lstStyle>
          <a:p>
            <a:endParaRPr/>
          </a:p>
        </p:txBody>
      </p:sp>
      <p:sp>
        <p:nvSpPr>
          <p:cNvPr id="1822" name="Google Shape;1822;p43"/>
          <p:cNvSpPr txBox="1">
            <a:spLocks noGrp="1"/>
          </p:cNvSpPr>
          <p:nvPr>
            <p:ph type="subTitle" idx="7"/>
          </p:nvPr>
        </p:nvSpPr>
        <p:spPr>
          <a:xfrm>
            <a:off x="712020" y="1485213"/>
            <a:ext cx="1494000" cy="295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1600"/>
              <a:buFont typeface="Libre Franklin Black"/>
              <a:buNone/>
              <a:defRPr sz="1600" b="1">
                <a:solidFill>
                  <a:schemeClr val="accent5"/>
                </a:solidFill>
                <a:latin typeface="Libre Franklin"/>
                <a:ea typeface="Libre Franklin"/>
                <a:cs typeface="Libre Franklin"/>
                <a:sym typeface="Libre Franklin"/>
              </a:defRPr>
            </a:lvl1pPr>
            <a:lvl2pPr lvl="1" rtl="0">
              <a:spcBef>
                <a:spcPts val="1600"/>
              </a:spcBef>
              <a:spcAft>
                <a:spcPts val="0"/>
              </a:spcAft>
              <a:buClr>
                <a:schemeClr val="accent5"/>
              </a:buClr>
              <a:buSzPts val="2000"/>
              <a:buNone/>
              <a:defRPr>
                <a:solidFill>
                  <a:schemeClr val="accent5"/>
                </a:solidFill>
              </a:defRPr>
            </a:lvl2pPr>
            <a:lvl3pPr lvl="2" rtl="0">
              <a:spcBef>
                <a:spcPts val="1600"/>
              </a:spcBef>
              <a:spcAft>
                <a:spcPts val="0"/>
              </a:spcAft>
              <a:buClr>
                <a:schemeClr val="accent5"/>
              </a:buClr>
              <a:buSzPts val="2000"/>
              <a:buNone/>
              <a:defRPr>
                <a:solidFill>
                  <a:schemeClr val="accent5"/>
                </a:solidFill>
              </a:defRPr>
            </a:lvl3pPr>
            <a:lvl4pPr lvl="3" rtl="0">
              <a:spcBef>
                <a:spcPts val="1600"/>
              </a:spcBef>
              <a:spcAft>
                <a:spcPts val="0"/>
              </a:spcAft>
              <a:buClr>
                <a:schemeClr val="accent5"/>
              </a:buClr>
              <a:buSzPts val="2000"/>
              <a:buNone/>
              <a:defRPr>
                <a:solidFill>
                  <a:schemeClr val="accent5"/>
                </a:solidFill>
              </a:defRPr>
            </a:lvl4pPr>
            <a:lvl5pPr lvl="4" rtl="0">
              <a:spcBef>
                <a:spcPts val="1600"/>
              </a:spcBef>
              <a:spcAft>
                <a:spcPts val="0"/>
              </a:spcAft>
              <a:buClr>
                <a:schemeClr val="accent5"/>
              </a:buClr>
              <a:buSzPts val="2000"/>
              <a:buNone/>
              <a:defRPr>
                <a:solidFill>
                  <a:schemeClr val="accent5"/>
                </a:solidFill>
              </a:defRPr>
            </a:lvl5pPr>
            <a:lvl6pPr lvl="5" rtl="0">
              <a:spcBef>
                <a:spcPts val="1600"/>
              </a:spcBef>
              <a:spcAft>
                <a:spcPts val="0"/>
              </a:spcAft>
              <a:buClr>
                <a:schemeClr val="accent5"/>
              </a:buClr>
              <a:buSzPts val="2000"/>
              <a:buNone/>
              <a:defRPr>
                <a:solidFill>
                  <a:schemeClr val="accent5"/>
                </a:solidFill>
              </a:defRPr>
            </a:lvl6pPr>
            <a:lvl7pPr lvl="6" rtl="0">
              <a:spcBef>
                <a:spcPts val="1600"/>
              </a:spcBef>
              <a:spcAft>
                <a:spcPts val="0"/>
              </a:spcAft>
              <a:buClr>
                <a:schemeClr val="accent5"/>
              </a:buClr>
              <a:buSzPts val="2000"/>
              <a:buNone/>
              <a:defRPr>
                <a:solidFill>
                  <a:schemeClr val="accent5"/>
                </a:solidFill>
              </a:defRPr>
            </a:lvl7pPr>
            <a:lvl8pPr lvl="7" rtl="0">
              <a:spcBef>
                <a:spcPts val="1600"/>
              </a:spcBef>
              <a:spcAft>
                <a:spcPts val="0"/>
              </a:spcAft>
              <a:buClr>
                <a:schemeClr val="accent5"/>
              </a:buClr>
              <a:buSzPts val="2000"/>
              <a:buNone/>
              <a:defRPr>
                <a:solidFill>
                  <a:schemeClr val="accent5"/>
                </a:solidFill>
              </a:defRPr>
            </a:lvl8pPr>
            <a:lvl9pPr lvl="8" rtl="0">
              <a:spcBef>
                <a:spcPts val="1600"/>
              </a:spcBef>
              <a:spcAft>
                <a:spcPts val="1600"/>
              </a:spcAft>
              <a:buClr>
                <a:schemeClr val="accent5"/>
              </a:buClr>
              <a:buSzPts val="2000"/>
              <a:buNone/>
              <a:defRPr>
                <a:solidFill>
                  <a:schemeClr val="accent5"/>
                </a:solidFill>
              </a:defRPr>
            </a:lvl9pPr>
          </a:lstStyle>
          <a:p>
            <a:endParaRPr/>
          </a:p>
        </p:txBody>
      </p:sp>
      <p:sp>
        <p:nvSpPr>
          <p:cNvPr id="1823" name="Google Shape;1823;p43"/>
          <p:cNvSpPr txBox="1">
            <a:spLocks noGrp="1"/>
          </p:cNvSpPr>
          <p:nvPr>
            <p:ph type="subTitle" idx="8"/>
          </p:nvPr>
        </p:nvSpPr>
        <p:spPr>
          <a:xfrm>
            <a:off x="712020" y="1771088"/>
            <a:ext cx="1494000" cy="510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1600"/>
              </a:spcBef>
              <a:spcAft>
                <a:spcPts val="0"/>
              </a:spcAft>
              <a:buSzPts val="2000"/>
              <a:buNone/>
              <a:defRPr/>
            </a:lvl2pPr>
            <a:lvl3pPr lvl="2" rtl="0">
              <a:spcBef>
                <a:spcPts val="1600"/>
              </a:spcBef>
              <a:spcAft>
                <a:spcPts val="0"/>
              </a:spcAft>
              <a:buSzPts val="2000"/>
              <a:buNone/>
              <a:defRPr/>
            </a:lvl3pPr>
            <a:lvl4pPr lvl="3" rtl="0">
              <a:spcBef>
                <a:spcPts val="1600"/>
              </a:spcBef>
              <a:spcAft>
                <a:spcPts val="0"/>
              </a:spcAft>
              <a:buSzPts val="2000"/>
              <a:buNone/>
              <a:defRPr/>
            </a:lvl4pPr>
            <a:lvl5pPr lvl="4" rtl="0">
              <a:spcBef>
                <a:spcPts val="1600"/>
              </a:spcBef>
              <a:spcAft>
                <a:spcPts val="0"/>
              </a:spcAft>
              <a:buSzPts val="2000"/>
              <a:buNone/>
              <a:defRPr/>
            </a:lvl5pPr>
            <a:lvl6pPr lvl="5" rtl="0">
              <a:spcBef>
                <a:spcPts val="1600"/>
              </a:spcBef>
              <a:spcAft>
                <a:spcPts val="0"/>
              </a:spcAft>
              <a:buSzPts val="2000"/>
              <a:buNone/>
              <a:defRPr/>
            </a:lvl6pPr>
            <a:lvl7pPr lvl="6" rtl="0">
              <a:spcBef>
                <a:spcPts val="1600"/>
              </a:spcBef>
              <a:spcAft>
                <a:spcPts val="0"/>
              </a:spcAft>
              <a:buSzPts val="2000"/>
              <a:buNone/>
              <a:defRPr/>
            </a:lvl7pPr>
            <a:lvl8pPr lvl="7" rtl="0">
              <a:spcBef>
                <a:spcPts val="1600"/>
              </a:spcBef>
              <a:spcAft>
                <a:spcPts val="0"/>
              </a:spcAft>
              <a:buSzPts val="2000"/>
              <a:buNone/>
              <a:defRPr/>
            </a:lvl8pPr>
            <a:lvl9pPr lvl="8" rtl="0">
              <a:spcBef>
                <a:spcPts val="1600"/>
              </a:spcBef>
              <a:spcAft>
                <a:spcPts val="1600"/>
              </a:spcAft>
              <a:buSzPts val="2000"/>
              <a:buNone/>
              <a:defRPr/>
            </a:lvl9pPr>
          </a:lstStyle>
          <a:p>
            <a:endParaRPr/>
          </a:p>
        </p:txBody>
      </p:sp>
      <p:sp>
        <p:nvSpPr>
          <p:cNvPr id="1824" name="Google Shape;1824;p43"/>
          <p:cNvSpPr txBox="1">
            <a:spLocks noGrp="1"/>
          </p:cNvSpPr>
          <p:nvPr>
            <p:ph type="subTitle" idx="9"/>
          </p:nvPr>
        </p:nvSpPr>
        <p:spPr>
          <a:xfrm>
            <a:off x="4465320" y="3315200"/>
            <a:ext cx="1494000" cy="295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600"/>
              <a:buFont typeface="Libre Franklin Black"/>
              <a:buNone/>
              <a:defRPr sz="1600" b="1">
                <a:solidFill>
                  <a:schemeClr val="accent4"/>
                </a:solidFill>
                <a:latin typeface="Libre Franklin"/>
                <a:ea typeface="Libre Franklin"/>
                <a:cs typeface="Libre Franklin"/>
                <a:sym typeface="Libre Franklin"/>
              </a:defRPr>
            </a:lvl1pPr>
            <a:lvl2pPr lvl="1" rtl="0">
              <a:spcBef>
                <a:spcPts val="1600"/>
              </a:spcBef>
              <a:spcAft>
                <a:spcPts val="0"/>
              </a:spcAft>
              <a:buClr>
                <a:schemeClr val="accent3"/>
              </a:buClr>
              <a:buSzPts val="2000"/>
              <a:buNone/>
              <a:defRPr>
                <a:solidFill>
                  <a:schemeClr val="accent3"/>
                </a:solidFill>
              </a:defRPr>
            </a:lvl2pPr>
            <a:lvl3pPr lvl="2" rtl="0">
              <a:spcBef>
                <a:spcPts val="1600"/>
              </a:spcBef>
              <a:spcAft>
                <a:spcPts val="0"/>
              </a:spcAft>
              <a:buClr>
                <a:schemeClr val="accent3"/>
              </a:buClr>
              <a:buSzPts val="2000"/>
              <a:buNone/>
              <a:defRPr>
                <a:solidFill>
                  <a:schemeClr val="accent3"/>
                </a:solidFill>
              </a:defRPr>
            </a:lvl3pPr>
            <a:lvl4pPr lvl="3" rtl="0">
              <a:spcBef>
                <a:spcPts val="1600"/>
              </a:spcBef>
              <a:spcAft>
                <a:spcPts val="0"/>
              </a:spcAft>
              <a:buClr>
                <a:schemeClr val="accent3"/>
              </a:buClr>
              <a:buSzPts val="2000"/>
              <a:buNone/>
              <a:defRPr>
                <a:solidFill>
                  <a:schemeClr val="accent3"/>
                </a:solidFill>
              </a:defRPr>
            </a:lvl4pPr>
            <a:lvl5pPr lvl="4" rtl="0">
              <a:spcBef>
                <a:spcPts val="1600"/>
              </a:spcBef>
              <a:spcAft>
                <a:spcPts val="0"/>
              </a:spcAft>
              <a:buClr>
                <a:schemeClr val="accent3"/>
              </a:buClr>
              <a:buSzPts val="2000"/>
              <a:buNone/>
              <a:defRPr>
                <a:solidFill>
                  <a:schemeClr val="accent3"/>
                </a:solidFill>
              </a:defRPr>
            </a:lvl5pPr>
            <a:lvl6pPr lvl="5" rtl="0">
              <a:spcBef>
                <a:spcPts val="1600"/>
              </a:spcBef>
              <a:spcAft>
                <a:spcPts val="0"/>
              </a:spcAft>
              <a:buClr>
                <a:schemeClr val="accent3"/>
              </a:buClr>
              <a:buSzPts val="2000"/>
              <a:buNone/>
              <a:defRPr>
                <a:solidFill>
                  <a:schemeClr val="accent3"/>
                </a:solidFill>
              </a:defRPr>
            </a:lvl6pPr>
            <a:lvl7pPr lvl="6" rtl="0">
              <a:spcBef>
                <a:spcPts val="1600"/>
              </a:spcBef>
              <a:spcAft>
                <a:spcPts val="0"/>
              </a:spcAft>
              <a:buClr>
                <a:schemeClr val="accent3"/>
              </a:buClr>
              <a:buSzPts val="2000"/>
              <a:buNone/>
              <a:defRPr>
                <a:solidFill>
                  <a:schemeClr val="accent3"/>
                </a:solidFill>
              </a:defRPr>
            </a:lvl7pPr>
            <a:lvl8pPr lvl="7" rtl="0">
              <a:spcBef>
                <a:spcPts val="1600"/>
              </a:spcBef>
              <a:spcAft>
                <a:spcPts val="0"/>
              </a:spcAft>
              <a:buClr>
                <a:schemeClr val="accent3"/>
              </a:buClr>
              <a:buSzPts val="2000"/>
              <a:buNone/>
              <a:defRPr>
                <a:solidFill>
                  <a:schemeClr val="accent3"/>
                </a:solidFill>
              </a:defRPr>
            </a:lvl8pPr>
            <a:lvl9pPr lvl="8" rtl="0">
              <a:spcBef>
                <a:spcPts val="1600"/>
              </a:spcBef>
              <a:spcAft>
                <a:spcPts val="1600"/>
              </a:spcAft>
              <a:buClr>
                <a:schemeClr val="accent3"/>
              </a:buClr>
              <a:buSzPts val="2000"/>
              <a:buNone/>
              <a:defRPr>
                <a:solidFill>
                  <a:schemeClr val="accent3"/>
                </a:solidFill>
              </a:defRPr>
            </a:lvl9pPr>
          </a:lstStyle>
          <a:p>
            <a:endParaRPr/>
          </a:p>
        </p:txBody>
      </p:sp>
      <p:sp>
        <p:nvSpPr>
          <p:cNvPr id="1825" name="Google Shape;1825;p43"/>
          <p:cNvSpPr txBox="1">
            <a:spLocks noGrp="1"/>
          </p:cNvSpPr>
          <p:nvPr>
            <p:ph type="subTitle" idx="13"/>
          </p:nvPr>
        </p:nvSpPr>
        <p:spPr>
          <a:xfrm>
            <a:off x="4465320" y="3609313"/>
            <a:ext cx="1494000" cy="510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1600"/>
              </a:spcBef>
              <a:spcAft>
                <a:spcPts val="0"/>
              </a:spcAft>
              <a:buSzPts val="2000"/>
              <a:buNone/>
              <a:defRPr/>
            </a:lvl2pPr>
            <a:lvl3pPr lvl="2" rtl="0">
              <a:spcBef>
                <a:spcPts val="1600"/>
              </a:spcBef>
              <a:spcAft>
                <a:spcPts val="0"/>
              </a:spcAft>
              <a:buSzPts val="2000"/>
              <a:buNone/>
              <a:defRPr/>
            </a:lvl3pPr>
            <a:lvl4pPr lvl="3" rtl="0">
              <a:spcBef>
                <a:spcPts val="1600"/>
              </a:spcBef>
              <a:spcAft>
                <a:spcPts val="0"/>
              </a:spcAft>
              <a:buSzPts val="2000"/>
              <a:buNone/>
              <a:defRPr/>
            </a:lvl4pPr>
            <a:lvl5pPr lvl="4" rtl="0">
              <a:spcBef>
                <a:spcPts val="1600"/>
              </a:spcBef>
              <a:spcAft>
                <a:spcPts val="0"/>
              </a:spcAft>
              <a:buSzPts val="2000"/>
              <a:buNone/>
              <a:defRPr/>
            </a:lvl5pPr>
            <a:lvl6pPr lvl="5" rtl="0">
              <a:spcBef>
                <a:spcPts val="1600"/>
              </a:spcBef>
              <a:spcAft>
                <a:spcPts val="0"/>
              </a:spcAft>
              <a:buSzPts val="2000"/>
              <a:buNone/>
              <a:defRPr/>
            </a:lvl6pPr>
            <a:lvl7pPr lvl="6" rtl="0">
              <a:spcBef>
                <a:spcPts val="1600"/>
              </a:spcBef>
              <a:spcAft>
                <a:spcPts val="0"/>
              </a:spcAft>
              <a:buSzPts val="2000"/>
              <a:buNone/>
              <a:defRPr/>
            </a:lvl7pPr>
            <a:lvl8pPr lvl="7" rtl="0">
              <a:spcBef>
                <a:spcPts val="1600"/>
              </a:spcBef>
              <a:spcAft>
                <a:spcPts val="0"/>
              </a:spcAft>
              <a:buSzPts val="2000"/>
              <a:buNone/>
              <a:defRPr/>
            </a:lvl8pPr>
            <a:lvl9pPr lvl="8" rtl="0">
              <a:spcBef>
                <a:spcPts val="1600"/>
              </a:spcBef>
              <a:spcAft>
                <a:spcPts val="1600"/>
              </a:spcAft>
              <a:buSzPts val="2000"/>
              <a:buNone/>
              <a:defRPr/>
            </a:lvl9pPr>
          </a:lstStyle>
          <a:p>
            <a:endParaRPr/>
          </a:p>
        </p:txBody>
      </p:sp>
      <p:sp>
        <p:nvSpPr>
          <p:cNvPr id="1826" name="Google Shape;1826;p43"/>
          <p:cNvSpPr txBox="1">
            <a:spLocks noGrp="1"/>
          </p:cNvSpPr>
          <p:nvPr>
            <p:ph type="subTitle" idx="14"/>
          </p:nvPr>
        </p:nvSpPr>
        <p:spPr>
          <a:xfrm>
            <a:off x="4465320" y="1485213"/>
            <a:ext cx="1494000" cy="295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600"/>
              <a:buFont typeface="Libre Franklin Black"/>
              <a:buNone/>
              <a:defRPr sz="1600" b="1">
                <a:solidFill>
                  <a:schemeClr val="accent3"/>
                </a:solidFill>
                <a:latin typeface="Libre Franklin"/>
                <a:ea typeface="Libre Franklin"/>
                <a:cs typeface="Libre Franklin"/>
                <a:sym typeface="Libre Franklin"/>
              </a:defRPr>
            </a:lvl1pPr>
            <a:lvl2pPr lvl="1" rtl="0">
              <a:spcBef>
                <a:spcPts val="1600"/>
              </a:spcBef>
              <a:spcAft>
                <a:spcPts val="0"/>
              </a:spcAft>
              <a:buClr>
                <a:schemeClr val="accent3"/>
              </a:buClr>
              <a:buSzPts val="2000"/>
              <a:buNone/>
              <a:defRPr>
                <a:solidFill>
                  <a:schemeClr val="accent3"/>
                </a:solidFill>
              </a:defRPr>
            </a:lvl2pPr>
            <a:lvl3pPr lvl="2" rtl="0">
              <a:spcBef>
                <a:spcPts val="1600"/>
              </a:spcBef>
              <a:spcAft>
                <a:spcPts val="0"/>
              </a:spcAft>
              <a:buClr>
                <a:schemeClr val="accent3"/>
              </a:buClr>
              <a:buSzPts val="2000"/>
              <a:buNone/>
              <a:defRPr>
                <a:solidFill>
                  <a:schemeClr val="accent3"/>
                </a:solidFill>
              </a:defRPr>
            </a:lvl3pPr>
            <a:lvl4pPr lvl="3" rtl="0">
              <a:spcBef>
                <a:spcPts val="1600"/>
              </a:spcBef>
              <a:spcAft>
                <a:spcPts val="0"/>
              </a:spcAft>
              <a:buClr>
                <a:schemeClr val="accent3"/>
              </a:buClr>
              <a:buSzPts val="2000"/>
              <a:buNone/>
              <a:defRPr>
                <a:solidFill>
                  <a:schemeClr val="accent3"/>
                </a:solidFill>
              </a:defRPr>
            </a:lvl4pPr>
            <a:lvl5pPr lvl="4" rtl="0">
              <a:spcBef>
                <a:spcPts val="1600"/>
              </a:spcBef>
              <a:spcAft>
                <a:spcPts val="0"/>
              </a:spcAft>
              <a:buClr>
                <a:schemeClr val="accent3"/>
              </a:buClr>
              <a:buSzPts val="2000"/>
              <a:buNone/>
              <a:defRPr>
                <a:solidFill>
                  <a:schemeClr val="accent3"/>
                </a:solidFill>
              </a:defRPr>
            </a:lvl5pPr>
            <a:lvl6pPr lvl="5" rtl="0">
              <a:spcBef>
                <a:spcPts val="1600"/>
              </a:spcBef>
              <a:spcAft>
                <a:spcPts val="0"/>
              </a:spcAft>
              <a:buClr>
                <a:schemeClr val="accent3"/>
              </a:buClr>
              <a:buSzPts val="2000"/>
              <a:buNone/>
              <a:defRPr>
                <a:solidFill>
                  <a:schemeClr val="accent3"/>
                </a:solidFill>
              </a:defRPr>
            </a:lvl6pPr>
            <a:lvl7pPr lvl="6" rtl="0">
              <a:spcBef>
                <a:spcPts val="1600"/>
              </a:spcBef>
              <a:spcAft>
                <a:spcPts val="0"/>
              </a:spcAft>
              <a:buClr>
                <a:schemeClr val="accent3"/>
              </a:buClr>
              <a:buSzPts val="2000"/>
              <a:buNone/>
              <a:defRPr>
                <a:solidFill>
                  <a:schemeClr val="accent3"/>
                </a:solidFill>
              </a:defRPr>
            </a:lvl7pPr>
            <a:lvl8pPr lvl="7" rtl="0">
              <a:spcBef>
                <a:spcPts val="1600"/>
              </a:spcBef>
              <a:spcAft>
                <a:spcPts val="0"/>
              </a:spcAft>
              <a:buClr>
                <a:schemeClr val="accent3"/>
              </a:buClr>
              <a:buSzPts val="2000"/>
              <a:buNone/>
              <a:defRPr>
                <a:solidFill>
                  <a:schemeClr val="accent3"/>
                </a:solidFill>
              </a:defRPr>
            </a:lvl8pPr>
            <a:lvl9pPr lvl="8" rtl="0">
              <a:spcBef>
                <a:spcPts val="1600"/>
              </a:spcBef>
              <a:spcAft>
                <a:spcPts val="1600"/>
              </a:spcAft>
              <a:buClr>
                <a:schemeClr val="accent3"/>
              </a:buClr>
              <a:buSzPts val="2000"/>
              <a:buNone/>
              <a:defRPr>
                <a:solidFill>
                  <a:schemeClr val="accent3"/>
                </a:solidFill>
              </a:defRPr>
            </a:lvl9pPr>
          </a:lstStyle>
          <a:p>
            <a:endParaRPr/>
          </a:p>
        </p:txBody>
      </p:sp>
      <p:sp>
        <p:nvSpPr>
          <p:cNvPr id="1827" name="Google Shape;1827;p43"/>
          <p:cNvSpPr txBox="1">
            <a:spLocks noGrp="1"/>
          </p:cNvSpPr>
          <p:nvPr>
            <p:ph type="subTitle" idx="15"/>
          </p:nvPr>
        </p:nvSpPr>
        <p:spPr>
          <a:xfrm>
            <a:off x="4465320" y="1771088"/>
            <a:ext cx="1494000" cy="510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1600"/>
              </a:spcBef>
              <a:spcAft>
                <a:spcPts val="0"/>
              </a:spcAft>
              <a:buSzPts val="2000"/>
              <a:buNone/>
              <a:defRPr/>
            </a:lvl2pPr>
            <a:lvl3pPr lvl="2" rtl="0">
              <a:spcBef>
                <a:spcPts val="1600"/>
              </a:spcBef>
              <a:spcAft>
                <a:spcPts val="0"/>
              </a:spcAft>
              <a:buSzPts val="2000"/>
              <a:buNone/>
              <a:defRPr/>
            </a:lvl3pPr>
            <a:lvl4pPr lvl="3" rtl="0">
              <a:spcBef>
                <a:spcPts val="1600"/>
              </a:spcBef>
              <a:spcAft>
                <a:spcPts val="0"/>
              </a:spcAft>
              <a:buSzPts val="2000"/>
              <a:buNone/>
              <a:defRPr/>
            </a:lvl4pPr>
            <a:lvl5pPr lvl="4" rtl="0">
              <a:spcBef>
                <a:spcPts val="1600"/>
              </a:spcBef>
              <a:spcAft>
                <a:spcPts val="0"/>
              </a:spcAft>
              <a:buSzPts val="2000"/>
              <a:buNone/>
              <a:defRPr/>
            </a:lvl5pPr>
            <a:lvl6pPr lvl="5" rtl="0">
              <a:spcBef>
                <a:spcPts val="1600"/>
              </a:spcBef>
              <a:spcAft>
                <a:spcPts val="0"/>
              </a:spcAft>
              <a:buSzPts val="2000"/>
              <a:buNone/>
              <a:defRPr/>
            </a:lvl6pPr>
            <a:lvl7pPr lvl="6" rtl="0">
              <a:spcBef>
                <a:spcPts val="1600"/>
              </a:spcBef>
              <a:spcAft>
                <a:spcPts val="0"/>
              </a:spcAft>
              <a:buSzPts val="2000"/>
              <a:buNone/>
              <a:defRPr/>
            </a:lvl7pPr>
            <a:lvl8pPr lvl="7" rtl="0">
              <a:spcBef>
                <a:spcPts val="1600"/>
              </a:spcBef>
              <a:spcAft>
                <a:spcPts val="0"/>
              </a:spcAft>
              <a:buSzPts val="2000"/>
              <a:buNone/>
              <a:defRPr/>
            </a:lvl8pPr>
            <a:lvl9pPr lvl="8" rtl="0">
              <a:spcBef>
                <a:spcPts val="1600"/>
              </a:spcBef>
              <a:spcAft>
                <a:spcPts val="1600"/>
              </a:spcAft>
              <a:buSzPts val="2000"/>
              <a:buNone/>
              <a:defRPr/>
            </a:lvl9pPr>
          </a:lstStyle>
          <a:p>
            <a:endParaRPr/>
          </a:p>
        </p:txBody>
      </p:sp>
      <p:sp>
        <p:nvSpPr>
          <p:cNvPr id="1828" name="Google Shape;1828;p43"/>
          <p:cNvSpPr txBox="1">
            <a:spLocks noGrp="1"/>
          </p:cNvSpPr>
          <p:nvPr>
            <p:ph type="title"/>
          </p:nvPr>
        </p:nvSpPr>
        <p:spPr>
          <a:xfrm>
            <a:off x="713225" y="539500"/>
            <a:ext cx="5388300" cy="6774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solidFill>
                  <a:schemeClr val="l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extLst>
      <p:ext uri="{BB962C8B-B14F-4D97-AF65-F5344CB8AC3E}">
        <p14:creationId xmlns:p14="http://schemas.microsoft.com/office/powerpoint/2010/main" val="3854883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
  <p:cSld name="Title and six columns ">
    <p:spTree>
      <p:nvGrpSpPr>
        <p:cNvPr id="1" name="Shape 1774"/>
        <p:cNvGrpSpPr/>
        <p:nvPr/>
      </p:nvGrpSpPr>
      <p:grpSpPr>
        <a:xfrm>
          <a:off x="0" y="0"/>
          <a:ext cx="0" cy="0"/>
          <a:chOff x="0" y="0"/>
          <a:chExt cx="0" cy="0"/>
        </a:xfrm>
      </p:grpSpPr>
      <p:grpSp>
        <p:nvGrpSpPr>
          <p:cNvPr id="1775" name="Google Shape;1775;p42"/>
          <p:cNvGrpSpPr/>
          <p:nvPr/>
        </p:nvGrpSpPr>
        <p:grpSpPr>
          <a:xfrm>
            <a:off x="8684322" y="4723215"/>
            <a:ext cx="279631" cy="259804"/>
            <a:chOff x="6672" y="3464315"/>
            <a:chExt cx="279631" cy="259804"/>
          </a:xfrm>
        </p:grpSpPr>
        <p:sp>
          <p:nvSpPr>
            <p:cNvPr id="1776" name="Google Shape;1776;p42"/>
            <p:cNvSpPr/>
            <p:nvPr/>
          </p:nvSpPr>
          <p:spPr>
            <a:xfrm>
              <a:off x="246938" y="3577534"/>
              <a:ext cx="39365" cy="33526"/>
            </a:xfrm>
            <a:custGeom>
              <a:avLst/>
              <a:gdLst/>
              <a:ahLst/>
              <a:cxnLst/>
              <a:rect l="l" t="t" r="r" b="b"/>
              <a:pathLst>
                <a:path w="1227" h="1045" extrusionOk="0">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2"/>
            <p:cNvSpPr/>
            <p:nvPr/>
          </p:nvSpPr>
          <p:spPr>
            <a:xfrm>
              <a:off x="126982" y="3577534"/>
              <a:ext cx="39012" cy="33526"/>
            </a:xfrm>
            <a:custGeom>
              <a:avLst/>
              <a:gdLst/>
              <a:ahLst/>
              <a:cxnLst/>
              <a:rect l="l" t="t" r="r" b="b"/>
              <a:pathLst>
                <a:path w="1216" h="1045" extrusionOk="0">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2"/>
            <p:cNvSpPr/>
            <p:nvPr/>
          </p:nvSpPr>
          <p:spPr>
            <a:xfrm>
              <a:off x="6672" y="3577374"/>
              <a:ext cx="39365" cy="33687"/>
            </a:xfrm>
            <a:custGeom>
              <a:avLst/>
              <a:gdLst/>
              <a:ahLst/>
              <a:cxnLst/>
              <a:rect l="l" t="t" r="r" b="b"/>
              <a:pathLst>
                <a:path w="1227" h="1050"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2"/>
            <p:cNvSpPr/>
            <p:nvPr/>
          </p:nvSpPr>
          <p:spPr>
            <a:xfrm>
              <a:off x="246938" y="3464315"/>
              <a:ext cx="39365" cy="33655"/>
            </a:xfrm>
            <a:custGeom>
              <a:avLst/>
              <a:gdLst/>
              <a:ahLst/>
              <a:cxnLst/>
              <a:rect l="l" t="t" r="r" b="b"/>
              <a:pathLst>
                <a:path w="1227" h="1049" extrusionOk="0">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2"/>
            <p:cNvSpPr/>
            <p:nvPr/>
          </p:nvSpPr>
          <p:spPr>
            <a:xfrm>
              <a:off x="126982" y="3464315"/>
              <a:ext cx="39012" cy="33655"/>
            </a:xfrm>
            <a:custGeom>
              <a:avLst/>
              <a:gdLst/>
              <a:ahLst/>
              <a:cxnLst/>
              <a:rect l="l" t="t" r="r" b="b"/>
              <a:pathLst>
                <a:path w="1216" h="1049" extrusionOk="0">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2"/>
            <p:cNvSpPr/>
            <p:nvPr/>
          </p:nvSpPr>
          <p:spPr>
            <a:xfrm>
              <a:off x="6672" y="3464315"/>
              <a:ext cx="39365" cy="33655"/>
            </a:xfrm>
            <a:custGeom>
              <a:avLst/>
              <a:gdLst/>
              <a:ahLst/>
              <a:cxnLst/>
              <a:rect l="l" t="t" r="r" b="b"/>
              <a:pathLst>
                <a:path w="1227" h="1049"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2"/>
            <p:cNvSpPr/>
            <p:nvPr/>
          </p:nvSpPr>
          <p:spPr>
            <a:xfrm>
              <a:off x="246938" y="3690721"/>
              <a:ext cx="39365" cy="33398"/>
            </a:xfrm>
            <a:custGeom>
              <a:avLst/>
              <a:gdLst/>
              <a:ahLst/>
              <a:cxnLst/>
              <a:rect l="l" t="t" r="r" b="b"/>
              <a:pathLst>
                <a:path w="1227" h="1041" extrusionOk="0">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2"/>
            <p:cNvSpPr/>
            <p:nvPr/>
          </p:nvSpPr>
          <p:spPr>
            <a:xfrm>
              <a:off x="126982" y="3690625"/>
              <a:ext cx="39012" cy="33494"/>
            </a:xfrm>
            <a:custGeom>
              <a:avLst/>
              <a:gdLst/>
              <a:ahLst/>
              <a:cxnLst/>
              <a:rect l="l" t="t" r="r" b="b"/>
              <a:pathLst>
                <a:path w="1216" h="1044" extrusionOk="0">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2"/>
            <p:cNvSpPr/>
            <p:nvPr/>
          </p:nvSpPr>
          <p:spPr>
            <a:xfrm>
              <a:off x="6672" y="3690625"/>
              <a:ext cx="39365" cy="33494"/>
            </a:xfrm>
            <a:custGeom>
              <a:avLst/>
              <a:gdLst/>
              <a:ahLst/>
              <a:cxnLst/>
              <a:rect l="l" t="t" r="r" b="b"/>
              <a:pathLst>
                <a:path w="1227" h="1044" extrusionOk="0">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5" name="Google Shape;1785;p42"/>
          <p:cNvSpPr/>
          <p:nvPr/>
        </p:nvSpPr>
        <p:spPr>
          <a:xfrm>
            <a:off x="8857713" y="4416280"/>
            <a:ext cx="106225" cy="105840"/>
          </a:xfrm>
          <a:custGeom>
            <a:avLst/>
            <a:gdLst/>
            <a:ahLst/>
            <a:cxnLst/>
            <a:rect l="l" t="t" r="r" b="b"/>
            <a:pathLst>
              <a:path w="3311" h="3299" extrusionOk="0">
                <a:moveTo>
                  <a:pt x="525" y="1"/>
                </a:moveTo>
                <a:lnTo>
                  <a:pt x="1" y="524"/>
                </a:lnTo>
                <a:lnTo>
                  <a:pt x="1132" y="1656"/>
                </a:lnTo>
                <a:lnTo>
                  <a:pt x="1" y="2775"/>
                </a:lnTo>
                <a:lnTo>
                  <a:pt x="525" y="3299"/>
                </a:lnTo>
                <a:lnTo>
                  <a:pt x="1656" y="2179"/>
                </a:lnTo>
                <a:lnTo>
                  <a:pt x="2775" y="3299"/>
                </a:lnTo>
                <a:lnTo>
                  <a:pt x="3311" y="2775"/>
                </a:lnTo>
                <a:lnTo>
                  <a:pt x="2180" y="1656"/>
                </a:lnTo>
                <a:lnTo>
                  <a:pt x="3311" y="524"/>
                </a:lnTo>
                <a:lnTo>
                  <a:pt x="2775" y="1"/>
                </a:lnTo>
                <a:lnTo>
                  <a:pt x="1656" y="1132"/>
                </a:lnTo>
                <a:lnTo>
                  <a:pt x="5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2"/>
          <p:cNvSpPr/>
          <p:nvPr/>
        </p:nvSpPr>
        <p:spPr>
          <a:xfrm>
            <a:off x="217385" y="214371"/>
            <a:ext cx="81222" cy="81222"/>
          </a:xfrm>
          <a:custGeom>
            <a:avLst/>
            <a:gdLst/>
            <a:ahLst/>
            <a:cxnLst/>
            <a:rect l="l" t="t" r="r" b="b"/>
            <a:pathLst>
              <a:path w="2537" h="2537" extrusionOk="0">
                <a:moveTo>
                  <a:pt x="1" y="1"/>
                </a:moveTo>
                <a:lnTo>
                  <a:pt x="1" y="2537"/>
                </a:lnTo>
                <a:lnTo>
                  <a:pt x="2537" y="2537"/>
                </a:lnTo>
                <a:lnTo>
                  <a:pt x="25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2"/>
          <p:cNvSpPr/>
          <p:nvPr/>
        </p:nvSpPr>
        <p:spPr>
          <a:xfrm>
            <a:off x="398458" y="216676"/>
            <a:ext cx="585138" cy="79685"/>
          </a:xfrm>
          <a:custGeom>
            <a:avLst/>
            <a:gdLst/>
            <a:ahLst/>
            <a:cxnLst/>
            <a:rect l="l" t="t" r="r" b="b"/>
            <a:pathLst>
              <a:path w="18277" h="2489" extrusionOk="0">
                <a:moveTo>
                  <a:pt x="1869" y="0"/>
                </a:moveTo>
                <a:lnTo>
                  <a:pt x="0" y="1893"/>
                </a:lnTo>
                <a:lnTo>
                  <a:pt x="322" y="2215"/>
                </a:lnTo>
                <a:lnTo>
                  <a:pt x="1869" y="655"/>
                </a:lnTo>
                <a:lnTo>
                  <a:pt x="3691" y="2488"/>
                </a:lnTo>
                <a:lnTo>
                  <a:pt x="5501" y="655"/>
                </a:lnTo>
                <a:lnTo>
                  <a:pt x="7322" y="2488"/>
                </a:lnTo>
                <a:lnTo>
                  <a:pt x="9144" y="655"/>
                </a:lnTo>
                <a:lnTo>
                  <a:pt x="10954" y="2488"/>
                </a:lnTo>
                <a:lnTo>
                  <a:pt x="12775" y="655"/>
                </a:lnTo>
                <a:lnTo>
                  <a:pt x="14585" y="2488"/>
                </a:lnTo>
                <a:lnTo>
                  <a:pt x="16407" y="655"/>
                </a:lnTo>
                <a:lnTo>
                  <a:pt x="17955" y="2215"/>
                </a:lnTo>
                <a:lnTo>
                  <a:pt x="18276" y="1893"/>
                </a:lnTo>
                <a:lnTo>
                  <a:pt x="16407" y="0"/>
                </a:lnTo>
                <a:lnTo>
                  <a:pt x="14585" y="1846"/>
                </a:lnTo>
                <a:lnTo>
                  <a:pt x="12775" y="0"/>
                </a:lnTo>
                <a:lnTo>
                  <a:pt x="10954" y="1846"/>
                </a:lnTo>
                <a:lnTo>
                  <a:pt x="9132" y="0"/>
                </a:lnTo>
                <a:lnTo>
                  <a:pt x="7322" y="1846"/>
                </a:lnTo>
                <a:lnTo>
                  <a:pt x="5501" y="0"/>
                </a:lnTo>
                <a:lnTo>
                  <a:pt x="3691" y="1846"/>
                </a:lnTo>
                <a:lnTo>
                  <a:pt x="18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2"/>
          <p:cNvSpPr/>
          <p:nvPr/>
        </p:nvSpPr>
        <p:spPr>
          <a:xfrm>
            <a:off x="8853724" y="-10"/>
            <a:ext cx="290606" cy="2022935"/>
          </a:xfrm>
          <a:custGeom>
            <a:avLst/>
            <a:gdLst/>
            <a:ahLst/>
            <a:cxnLst/>
            <a:rect l="l" t="t" r="r" b="b"/>
            <a:pathLst>
              <a:path w="285608" h="27683" extrusionOk="0">
                <a:moveTo>
                  <a:pt x="0" y="0"/>
                </a:moveTo>
                <a:lnTo>
                  <a:pt x="0" y="27682"/>
                </a:lnTo>
                <a:lnTo>
                  <a:pt x="285607" y="27682"/>
                </a:lnTo>
                <a:lnTo>
                  <a:pt x="285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2"/>
          <p:cNvSpPr/>
          <p:nvPr/>
        </p:nvSpPr>
        <p:spPr>
          <a:xfrm>
            <a:off x="-4" y="3120565"/>
            <a:ext cx="290606" cy="2022935"/>
          </a:xfrm>
          <a:custGeom>
            <a:avLst/>
            <a:gdLst/>
            <a:ahLst/>
            <a:cxnLst/>
            <a:rect l="l" t="t" r="r" b="b"/>
            <a:pathLst>
              <a:path w="285608" h="27683" extrusionOk="0">
                <a:moveTo>
                  <a:pt x="0" y="0"/>
                </a:moveTo>
                <a:lnTo>
                  <a:pt x="0" y="27682"/>
                </a:lnTo>
                <a:lnTo>
                  <a:pt x="285607" y="27682"/>
                </a:lnTo>
                <a:lnTo>
                  <a:pt x="2856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2"/>
          <p:cNvSpPr txBox="1">
            <a:spLocks noGrp="1"/>
          </p:cNvSpPr>
          <p:nvPr>
            <p:ph type="subTitle" idx="1"/>
          </p:nvPr>
        </p:nvSpPr>
        <p:spPr>
          <a:xfrm>
            <a:off x="3834787" y="2376400"/>
            <a:ext cx="1418700" cy="4554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000"/>
            </a:lvl1pPr>
            <a:lvl2pPr lvl="1" rtl="0">
              <a:spcBef>
                <a:spcPts val="1600"/>
              </a:spcBef>
              <a:spcAft>
                <a:spcPts val="0"/>
              </a:spcAft>
              <a:buSzPts val="2000"/>
              <a:buNone/>
              <a:defRPr/>
            </a:lvl2pPr>
            <a:lvl3pPr lvl="2" rtl="0">
              <a:spcBef>
                <a:spcPts val="1600"/>
              </a:spcBef>
              <a:spcAft>
                <a:spcPts val="0"/>
              </a:spcAft>
              <a:buSzPts val="2000"/>
              <a:buNone/>
              <a:defRPr/>
            </a:lvl3pPr>
            <a:lvl4pPr lvl="3" rtl="0">
              <a:spcBef>
                <a:spcPts val="1600"/>
              </a:spcBef>
              <a:spcAft>
                <a:spcPts val="0"/>
              </a:spcAft>
              <a:buSzPts val="2000"/>
              <a:buNone/>
              <a:defRPr/>
            </a:lvl4pPr>
            <a:lvl5pPr lvl="4" rtl="0">
              <a:spcBef>
                <a:spcPts val="1600"/>
              </a:spcBef>
              <a:spcAft>
                <a:spcPts val="0"/>
              </a:spcAft>
              <a:buSzPts val="2000"/>
              <a:buNone/>
              <a:defRPr/>
            </a:lvl5pPr>
            <a:lvl6pPr lvl="5" rtl="0">
              <a:spcBef>
                <a:spcPts val="1600"/>
              </a:spcBef>
              <a:spcAft>
                <a:spcPts val="0"/>
              </a:spcAft>
              <a:buSzPts val="2000"/>
              <a:buNone/>
              <a:defRPr/>
            </a:lvl6pPr>
            <a:lvl7pPr lvl="6" rtl="0">
              <a:spcBef>
                <a:spcPts val="1600"/>
              </a:spcBef>
              <a:spcAft>
                <a:spcPts val="0"/>
              </a:spcAft>
              <a:buSzPts val="2000"/>
              <a:buNone/>
              <a:defRPr/>
            </a:lvl7pPr>
            <a:lvl8pPr lvl="7" rtl="0">
              <a:spcBef>
                <a:spcPts val="1600"/>
              </a:spcBef>
              <a:spcAft>
                <a:spcPts val="0"/>
              </a:spcAft>
              <a:buSzPts val="2000"/>
              <a:buNone/>
              <a:defRPr/>
            </a:lvl8pPr>
            <a:lvl9pPr lvl="8" rtl="0">
              <a:spcBef>
                <a:spcPts val="1600"/>
              </a:spcBef>
              <a:spcAft>
                <a:spcPts val="1600"/>
              </a:spcAft>
              <a:buSzPts val="2000"/>
              <a:buNone/>
              <a:defRPr/>
            </a:lvl9pPr>
          </a:lstStyle>
          <a:p>
            <a:endParaRPr/>
          </a:p>
        </p:txBody>
      </p:sp>
      <p:sp>
        <p:nvSpPr>
          <p:cNvPr id="1791" name="Google Shape;1791;p42"/>
          <p:cNvSpPr txBox="1">
            <a:spLocks noGrp="1"/>
          </p:cNvSpPr>
          <p:nvPr>
            <p:ph type="subTitle" idx="2"/>
          </p:nvPr>
        </p:nvSpPr>
        <p:spPr>
          <a:xfrm>
            <a:off x="3834787" y="2040100"/>
            <a:ext cx="1418700" cy="345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Libre Franklin ExtraBold"/>
              <a:buNone/>
              <a:defRPr sz="2000">
                <a:latin typeface="Libre Franklin ExtraBold"/>
                <a:ea typeface="Libre Franklin ExtraBold"/>
                <a:cs typeface="Libre Franklin ExtraBold"/>
                <a:sym typeface="Libre Franklin ExtraBold"/>
              </a:defRPr>
            </a:lvl1pPr>
            <a:lvl2pPr lvl="1"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2pPr>
            <a:lvl3pPr lvl="2"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3pPr>
            <a:lvl4pPr lvl="3"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4pPr>
            <a:lvl5pPr lvl="4"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5pPr>
            <a:lvl6pPr lvl="5"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6pPr>
            <a:lvl7pPr lvl="6"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7pPr>
            <a:lvl8pPr lvl="7"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8pPr>
            <a:lvl9pPr lvl="8" rtl="0">
              <a:spcBef>
                <a:spcPts val="1600"/>
              </a:spcBef>
              <a:spcAft>
                <a:spcPts val="1600"/>
              </a:spcAft>
              <a:buSzPts val="2400"/>
              <a:buFont typeface="Libre Franklin ExtraBold"/>
              <a:buNone/>
              <a:defRPr sz="2400">
                <a:latin typeface="Libre Franklin ExtraBold"/>
                <a:ea typeface="Libre Franklin ExtraBold"/>
                <a:cs typeface="Libre Franklin ExtraBold"/>
                <a:sym typeface="Libre Franklin ExtraBold"/>
              </a:defRPr>
            </a:lvl9pPr>
          </a:lstStyle>
          <a:p>
            <a:endParaRPr/>
          </a:p>
        </p:txBody>
      </p:sp>
      <p:sp>
        <p:nvSpPr>
          <p:cNvPr id="1792" name="Google Shape;1792;p42"/>
          <p:cNvSpPr txBox="1">
            <a:spLocks noGrp="1"/>
          </p:cNvSpPr>
          <p:nvPr>
            <p:ph type="subTitle" idx="3"/>
          </p:nvPr>
        </p:nvSpPr>
        <p:spPr>
          <a:xfrm>
            <a:off x="1405288" y="2376400"/>
            <a:ext cx="1418700" cy="455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b="1">
                <a:latin typeface="Darker Grotesque"/>
                <a:ea typeface="Darker Grotesque"/>
                <a:cs typeface="Darker Grotesque"/>
                <a:sym typeface="Darker Grotesque"/>
              </a:defRPr>
            </a:lvl1pPr>
            <a:lvl2pPr lvl="1" rtl="0">
              <a:spcBef>
                <a:spcPts val="0"/>
              </a:spcBef>
              <a:spcAft>
                <a:spcPts val="0"/>
              </a:spcAft>
              <a:buSzPts val="2000"/>
              <a:buNone/>
              <a:defRPr/>
            </a:lvl2pPr>
            <a:lvl3pPr lvl="2" rtl="0">
              <a:spcBef>
                <a:spcPts val="1600"/>
              </a:spcBef>
              <a:spcAft>
                <a:spcPts val="0"/>
              </a:spcAft>
              <a:buSzPts val="2000"/>
              <a:buNone/>
              <a:defRPr/>
            </a:lvl3pPr>
            <a:lvl4pPr lvl="3" rtl="0">
              <a:spcBef>
                <a:spcPts val="1600"/>
              </a:spcBef>
              <a:spcAft>
                <a:spcPts val="0"/>
              </a:spcAft>
              <a:buSzPts val="2000"/>
              <a:buNone/>
              <a:defRPr/>
            </a:lvl4pPr>
            <a:lvl5pPr lvl="4" rtl="0">
              <a:spcBef>
                <a:spcPts val="1600"/>
              </a:spcBef>
              <a:spcAft>
                <a:spcPts val="0"/>
              </a:spcAft>
              <a:buSzPts val="2000"/>
              <a:buNone/>
              <a:defRPr/>
            </a:lvl5pPr>
            <a:lvl6pPr lvl="5" rtl="0">
              <a:spcBef>
                <a:spcPts val="1600"/>
              </a:spcBef>
              <a:spcAft>
                <a:spcPts val="0"/>
              </a:spcAft>
              <a:buSzPts val="2000"/>
              <a:buNone/>
              <a:defRPr/>
            </a:lvl6pPr>
            <a:lvl7pPr lvl="6" rtl="0">
              <a:spcBef>
                <a:spcPts val="1600"/>
              </a:spcBef>
              <a:spcAft>
                <a:spcPts val="0"/>
              </a:spcAft>
              <a:buSzPts val="2000"/>
              <a:buNone/>
              <a:defRPr/>
            </a:lvl7pPr>
            <a:lvl8pPr lvl="7" rtl="0">
              <a:spcBef>
                <a:spcPts val="1600"/>
              </a:spcBef>
              <a:spcAft>
                <a:spcPts val="0"/>
              </a:spcAft>
              <a:buSzPts val="2000"/>
              <a:buNone/>
              <a:defRPr/>
            </a:lvl8pPr>
            <a:lvl9pPr lvl="8" rtl="0">
              <a:spcBef>
                <a:spcPts val="1600"/>
              </a:spcBef>
              <a:spcAft>
                <a:spcPts val="1600"/>
              </a:spcAft>
              <a:buSzPts val="2000"/>
              <a:buNone/>
              <a:defRPr/>
            </a:lvl9pPr>
          </a:lstStyle>
          <a:p>
            <a:endParaRPr/>
          </a:p>
        </p:txBody>
      </p:sp>
      <p:sp>
        <p:nvSpPr>
          <p:cNvPr id="1793" name="Google Shape;1793;p42"/>
          <p:cNvSpPr txBox="1">
            <a:spLocks noGrp="1"/>
          </p:cNvSpPr>
          <p:nvPr>
            <p:ph type="subTitle" idx="4"/>
          </p:nvPr>
        </p:nvSpPr>
        <p:spPr>
          <a:xfrm>
            <a:off x="1405288" y="2040100"/>
            <a:ext cx="1418700" cy="345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Libre Franklin ExtraBold"/>
              <a:buNone/>
              <a:defRPr sz="2000">
                <a:latin typeface="Libre Franklin ExtraBold"/>
                <a:ea typeface="Libre Franklin ExtraBold"/>
                <a:cs typeface="Libre Franklin ExtraBold"/>
                <a:sym typeface="Libre Franklin ExtraBold"/>
              </a:defRPr>
            </a:lvl1pPr>
            <a:lvl2pPr lvl="1"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2pPr>
            <a:lvl3pPr lvl="2"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3pPr>
            <a:lvl4pPr lvl="3"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4pPr>
            <a:lvl5pPr lvl="4"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5pPr>
            <a:lvl6pPr lvl="5"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6pPr>
            <a:lvl7pPr lvl="6"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7pPr>
            <a:lvl8pPr lvl="7"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8pPr>
            <a:lvl9pPr lvl="8" rtl="0">
              <a:spcBef>
                <a:spcPts val="1600"/>
              </a:spcBef>
              <a:spcAft>
                <a:spcPts val="1600"/>
              </a:spcAft>
              <a:buSzPts val="2400"/>
              <a:buFont typeface="Libre Franklin ExtraBold"/>
              <a:buNone/>
              <a:defRPr sz="2400">
                <a:latin typeface="Libre Franklin ExtraBold"/>
                <a:ea typeface="Libre Franklin ExtraBold"/>
                <a:cs typeface="Libre Franklin ExtraBold"/>
                <a:sym typeface="Libre Franklin ExtraBold"/>
              </a:defRPr>
            </a:lvl9pPr>
          </a:lstStyle>
          <a:p>
            <a:endParaRPr/>
          </a:p>
        </p:txBody>
      </p:sp>
      <p:sp>
        <p:nvSpPr>
          <p:cNvPr id="1794" name="Google Shape;1794;p42"/>
          <p:cNvSpPr txBox="1">
            <a:spLocks noGrp="1"/>
          </p:cNvSpPr>
          <p:nvPr>
            <p:ph type="subTitle" idx="5"/>
          </p:nvPr>
        </p:nvSpPr>
        <p:spPr>
          <a:xfrm>
            <a:off x="3834787" y="4148150"/>
            <a:ext cx="1418700" cy="4554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000"/>
            </a:lvl1pPr>
            <a:lvl2pPr lvl="1" rtl="0">
              <a:spcBef>
                <a:spcPts val="1600"/>
              </a:spcBef>
              <a:spcAft>
                <a:spcPts val="0"/>
              </a:spcAft>
              <a:buSzPts val="2000"/>
              <a:buNone/>
              <a:defRPr/>
            </a:lvl2pPr>
            <a:lvl3pPr lvl="2" rtl="0">
              <a:spcBef>
                <a:spcPts val="1600"/>
              </a:spcBef>
              <a:spcAft>
                <a:spcPts val="0"/>
              </a:spcAft>
              <a:buSzPts val="2000"/>
              <a:buNone/>
              <a:defRPr/>
            </a:lvl3pPr>
            <a:lvl4pPr lvl="3" rtl="0">
              <a:spcBef>
                <a:spcPts val="1600"/>
              </a:spcBef>
              <a:spcAft>
                <a:spcPts val="0"/>
              </a:spcAft>
              <a:buSzPts val="2000"/>
              <a:buNone/>
              <a:defRPr/>
            </a:lvl4pPr>
            <a:lvl5pPr lvl="4" rtl="0">
              <a:spcBef>
                <a:spcPts val="1600"/>
              </a:spcBef>
              <a:spcAft>
                <a:spcPts val="0"/>
              </a:spcAft>
              <a:buSzPts val="2000"/>
              <a:buNone/>
              <a:defRPr/>
            </a:lvl5pPr>
            <a:lvl6pPr lvl="5" rtl="0">
              <a:spcBef>
                <a:spcPts val="1600"/>
              </a:spcBef>
              <a:spcAft>
                <a:spcPts val="0"/>
              </a:spcAft>
              <a:buSzPts val="2000"/>
              <a:buNone/>
              <a:defRPr/>
            </a:lvl6pPr>
            <a:lvl7pPr lvl="6" rtl="0">
              <a:spcBef>
                <a:spcPts val="1600"/>
              </a:spcBef>
              <a:spcAft>
                <a:spcPts val="0"/>
              </a:spcAft>
              <a:buSzPts val="2000"/>
              <a:buNone/>
              <a:defRPr/>
            </a:lvl7pPr>
            <a:lvl8pPr lvl="7" rtl="0">
              <a:spcBef>
                <a:spcPts val="1600"/>
              </a:spcBef>
              <a:spcAft>
                <a:spcPts val="0"/>
              </a:spcAft>
              <a:buSzPts val="2000"/>
              <a:buNone/>
              <a:defRPr/>
            </a:lvl8pPr>
            <a:lvl9pPr lvl="8" rtl="0">
              <a:spcBef>
                <a:spcPts val="1600"/>
              </a:spcBef>
              <a:spcAft>
                <a:spcPts val="1600"/>
              </a:spcAft>
              <a:buSzPts val="2000"/>
              <a:buNone/>
              <a:defRPr/>
            </a:lvl9pPr>
          </a:lstStyle>
          <a:p>
            <a:endParaRPr/>
          </a:p>
        </p:txBody>
      </p:sp>
      <p:sp>
        <p:nvSpPr>
          <p:cNvPr id="1795" name="Google Shape;1795;p42"/>
          <p:cNvSpPr txBox="1">
            <a:spLocks noGrp="1"/>
          </p:cNvSpPr>
          <p:nvPr>
            <p:ph type="subTitle" idx="6"/>
          </p:nvPr>
        </p:nvSpPr>
        <p:spPr>
          <a:xfrm>
            <a:off x="3834787" y="3811850"/>
            <a:ext cx="1418700" cy="345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Libre Franklin ExtraBold"/>
              <a:buNone/>
              <a:defRPr sz="2000">
                <a:latin typeface="Libre Franklin ExtraBold"/>
                <a:ea typeface="Libre Franklin ExtraBold"/>
                <a:cs typeface="Libre Franklin ExtraBold"/>
                <a:sym typeface="Libre Franklin ExtraBold"/>
              </a:defRPr>
            </a:lvl1pPr>
            <a:lvl2pPr lvl="1"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2pPr>
            <a:lvl3pPr lvl="2"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3pPr>
            <a:lvl4pPr lvl="3"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4pPr>
            <a:lvl5pPr lvl="4"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5pPr>
            <a:lvl6pPr lvl="5"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6pPr>
            <a:lvl7pPr lvl="6"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7pPr>
            <a:lvl8pPr lvl="7"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8pPr>
            <a:lvl9pPr lvl="8" rtl="0">
              <a:spcBef>
                <a:spcPts val="1600"/>
              </a:spcBef>
              <a:spcAft>
                <a:spcPts val="1600"/>
              </a:spcAft>
              <a:buSzPts val="2400"/>
              <a:buFont typeface="Libre Franklin ExtraBold"/>
              <a:buNone/>
              <a:defRPr sz="2400">
                <a:latin typeface="Libre Franklin ExtraBold"/>
                <a:ea typeface="Libre Franklin ExtraBold"/>
                <a:cs typeface="Libre Franklin ExtraBold"/>
                <a:sym typeface="Libre Franklin ExtraBold"/>
              </a:defRPr>
            </a:lvl9pPr>
          </a:lstStyle>
          <a:p>
            <a:endParaRPr/>
          </a:p>
        </p:txBody>
      </p:sp>
      <p:sp>
        <p:nvSpPr>
          <p:cNvPr id="1796" name="Google Shape;1796;p42"/>
          <p:cNvSpPr txBox="1">
            <a:spLocks noGrp="1"/>
          </p:cNvSpPr>
          <p:nvPr>
            <p:ph type="subTitle" idx="7"/>
          </p:nvPr>
        </p:nvSpPr>
        <p:spPr>
          <a:xfrm>
            <a:off x="1405288" y="4148150"/>
            <a:ext cx="1418700" cy="4554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000"/>
            </a:lvl1pPr>
            <a:lvl2pPr lvl="1" rtl="0">
              <a:spcBef>
                <a:spcPts val="1600"/>
              </a:spcBef>
              <a:spcAft>
                <a:spcPts val="0"/>
              </a:spcAft>
              <a:buSzPts val="2000"/>
              <a:buNone/>
              <a:defRPr/>
            </a:lvl2pPr>
            <a:lvl3pPr lvl="2" rtl="0">
              <a:spcBef>
                <a:spcPts val="1600"/>
              </a:spcBef>
              <a:spcAft>
                <a:spcPts val="0"/>
              </a:spcAft>
              <a:buSzPts val="2000"/>
              <a:buNone/>
              <a:defRPr/>
            </a:lvl3pPr>
            <a:lvl4pPr lvl="3" rtl="0">
              <a:spcBef>
                <a:spcPts val="1600"/>
              </a:spcBef>
              <a:spcAft>
                <a:spcPts val="0"/>
              </a:spcAft>
              <a:buSzPts val="2000"/>
              <a:buNone/>
              <a:defRPr/>
            </a:lvl4pPr>
            <a:lvl5pPr lvl="4" rtl="0">
              <a:spcBef>
                <a:spcPts val="1600"/>
              </a:spcBef>
              <a:spcAft>
                <a:spcPts val="0"/>
              </a:spcAft>
              <a:buSzPts val="2000"/>
              <a:buNone/>
              <a:defRPr/>
            </a:lvl5pPr>
            <a:lvl6pPr lvl="5" rtl="0">
              <a:spcBef>
                <a:spcPts val="1600"/>
              </a:spcBef>
              <a:spcAft>
                <a:spcPts val="0"/>
              </a:spcAft>
              <a:buSzPts val="2000"/>
              <a:buNone/>
              <a:defRPr/>
            </a:lvl6pPr>
            <a:lvl7pPr lvl="6" rtl="0">
              <a:spcBef>
                <a:spcPts val="1600"/>
              </a:spcBef>
              <a:spcAft>
                <a:spcPts val="0"/>
              </a:spcAft>
              <a:buSzPts val="2000"/>
              <a:buNone/>
              <a:defRPr/>
            </a:lvl7pPr>
            <a:lvl8pPr lvl="7" rtl="0">
              <a:spcBef>
                <a:spcPts val="1600"/>
              </a:spcBef>
              <a:spcAft>
                <a:spcPts val="0"/>
              </a:spcAft>
              <a:buSzPts val="2000"/>
              <a:buNone/>
              <a:defRPr/>
            </a:lvl8pPr>
            <a:lvl9pPr lvl="8" rtl="0">
              <a:spcBef>
                <a:spcPts val="1600"/>
              </a:spcBef>
              <a:spcAft>
                <a:spcPts val="1600"/>
              </a:spcAft>
              <a:buSzPts val="2000"/>
              <a:buNone/>
              <a:defRPr/>
            </a:lvl9pPr>
          </a:lstStyle>
          <a:p>
            <a:endParaRPr/>
          </a:p>
        </p:txBody>
      </p:sp>
      <p:sp>
        <p:nvSpPr>
          <p:cNvPr id="1797" name="Google Shape;1797;p42"/>
          <p:cNvSpPr txBox="1">
            <a:spLocks noGrp="1"/>
          </p:cNvSpPr>
          <p:nvPr>
            <p:ph type="subTitle" idx="8"/>
          </p:nvPr>
        </p:nvSpPr>
        <p:spPr>
          <a:xfrm>
            <a:off x="1405288" y="3811850"/>
            <a:ext cx="1418700" cy="345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Libre Franklin ExtraBold"/>
              <a:buNone/>
              <a:defRPr sz="2000">
                <a:latin typeface="Libre Franklin ExtraBold"/>
                <a:ea typeface="Libre Franklin ExtraBold"/>
                <a:cs typeface="Libre Franklin ExtraBold"/>
                <a:sym typeface="Libre Franklin ExtraBold"/>
              </a:defRPr>
            </a:lvl1pPr>
            <a:lvl2pPr lvl="1"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2pPr>
            <a:lvl3pPr lvl="2"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3pPr>
            <a:lvl4pPr lvl="3"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4pPr>
            <a:lvl5pPr lvl="4"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5pPr>
            <a:lvl6pPr lvl="5"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6pPr>
            <a:lvl7pPr lvl="6"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7pPr>
            <a:lvl8pPr lvl="7"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8pPr>
            <a:lvl9pPr lvl="8" rtl="0">
              <a:spcBef>
                <a:spcPts val="1600"/>
              </a:spcBef>
              <a:spcAft>
                <a:spcPts val="1600"/>
              </a:spcAft>
              <a:buSzPts val="2400"/>
              <a:buFont typeface="Libre Franklin ExtraBold"/>
              <a:buNone/>
              <a:defRPr sz="2400">
                <a:latin typeface="Libre Franklin ExtraBold"/>
                <a:ea typeface="Libre Franklin ExtraBold"/>
                <a:cs typeface="Libre Franklin ExtraBold"/>
                <a:sym typeface="Libre Franklin ExtraBold"/>
              </a:defRPr>
            </a:lvl9pPr>
          </a:lstStyle>
          <a:p>
            <a:endParaRPr/>
          </a:p>
        </p:txBody>
      </p:sp>
      <p:sp>
        <p:nvSpPr>
          <p:cNvPr id="1798" name="Google Shape;1798;p42"/>
          <p:cNvSpPr txBox="1">
            <a:spLocks noGrp="1"/>
          </p:cNvSpPr>
          <p:nvPr>
            <p:ph type="subTitle" idx="9"/>
          </p:nvPr>
        </p:nvSpPr>
        <p:spPr>
          <a:xfrm>
            <a:off x="6320012" y="2376400"/>
            <a:ext cx="1418700" cy="4554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000"/>
            </a:lvl1pPr>
            <a:lvl2pPr lvl="1" rtl="0">
              <a:spcBef>
                <a:spcPts val="1600"/>
              </a:spcBef>
              <a:spcAft>
                <a:spcPts val="0"/>
              </a:spcAft>
              <a:buSzPts val="2000"/>
              <a:buNone/>
              <a:defRPr/>
            </a:lvl2pPr>
            <a:lvl3pPr lvl="2" rtl="0">
              <a:spcBef>
                <a:spcPts val="1600"/>
              </a:spcBef>
              <a:spcAft>
                <a:spcPts val="0"/>
              </a:spcAft>
              <a:buSzPts val="2000"/>
              <a:buNone/>
              <a:defRPr/>
            </a:lvl3pPr>
            <a:lvl4pPr lvl="3" rtl="0">
              <a:spcBef>
                <a:spcPts val="1600"/>
              </a:spcBef>
              <a:spcAft>
                <a:spcPts val="0"/>
              </a:spcAft>
              <a:buSzPts val="2000"/>
              <a:buNone/>
              <a:defRPr/>
            </a:lvl4pPr>
            <a:lvl5pPr lvl="4" rtl="0">
              <a:spcBef>
                <a:spcPts val="1600"/>
              </a:spcBef>
              <a:spcAft>
                <a:spcPts val="0"/>
              </a:spcAft>
              <a:buSzPts val="2000"/>
              <a:buNone/>
              <a:defRPr/>
            </a:lvl5pPr>
            <a:lvl6pPr lvl="5" rtl="0">
              <a:spcBef>
                <a:spcPts val="1600"/>
              </a:spcBef>
              <a:spcAft>
                <a:spcPts val="0"/>
              </a:spcAft>
              <a:buSzPts val="2000"/>
              <a:buNone/>
              <a:defRPr/>
            </a:lvl6pPr>
            <a:lvl7pPr lvl="6" rtl="0">
              <a:spcBef>
                <a:spcPts val="1600"/>
              </a:spcBef>
              <a:spcAft>
                <a:spcPts val="0"/>
              </a:spcAft>
              <a:buSzPts val="2000"/>
              <a:buNone/>
              <a:defRPr/>
            </a:lvl7pPr>
            <a:lvl8pPr lvl="7" rtl="0">
              <a:spcBef>
                <a:spcPts val="1600"/>
              </a:spcBef>
              <a:spcAft>
                <a:spcPts val="0"/>
              </a:spcAft>
              <a:buSzPts val="2000"/>
              <a:buNone/>
              <a:defRPr/>
            </a:lvl8pPr>
            <a:lvl9pPr lvl="8" rtl="0">
              <a:spcBef>
                <a:spcPts val="1600"/>
              </a:spcBef>
              <a:spcAft>
                <a:spcPts val="1600"/>
              </a:spcAft>
              <a:buSzPts val="2000"/>
              <a:buNone/>
              <a:defRPr/>
            </a:lvl9pPr>
          </a:lstStyle>
          <a:p>
            <a:endParaRPr/>
          </a:p>
        </p:txBody>
      </p:sp>
      <p:sp>
        <p:nvSpPr>
          <p:cNvPr id="1799" name="Google Shape;1799;p42"/>
          <p:cNvSpPr txBox="1">
            <a:spLocks noGrp="1"/>
          </p:cNvSpPr>
          <p:nvPr>
            <p:ph type="subTitle" idx="13"/>
          </p:nvPr>
        </p:nvSpPr>
        <p:spPr>
          <a:xfrm>
            <a:off x="6320012" y="2040100"/>
            <a:ext cx="1418700" cy="345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Libre Franklin ExtraBold"/>
              <a:buNone/>
              <a:defRPr sz="2000">
                <a:latin typeface="Libre Franklin ExtraBold"/>
                <a:ea typeface="Libre Franklin ExtraBold"/>
                <a:cs typeface="Libre Franklin ExtraBold"/>
                <a:sym typeface="Libre Franklin ExtraBold"/>
              </a:defRPr>
            </a:lvl1pPr>
            <a:lvl2pPr lvl="1"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2pPr>
            <a:lvl3pPr lvl="2"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3pPr>
            <a:lvl4pPr lvl="3"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4pPr>
            <a:lvl5pPr lvl="4"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5pPr>
            <a:lvl6pPr lvl="5"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6pPr>
            <a:lvl7pPr lvl="6"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7pPr>
            <a:lvl8pPr lvl="7"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8pPr>
            <a:lvl9pPr lvl="8" rtl="0">
              <a:spcBef>
                <a:spcPts val="1600"/>
              </a:spcBef>
              <a:spcAft>
                <a:spcPts val="1600"/>
              </a:spcAft>
              <a:buSzPts val="2400"/>
              <a:buFont typeface="Libre Franklin ExtraBold"/>
              <a:buNone/>
              <a:defRPr sz="2400">
                <a:latin typeface="Libre Franklin ExtraBold"/>
                <a:ea typeface="Libre Franklin ExtraBold"/>
                <a:cs typeface="Libre Franklin ExtraBold"/>
                <a:sym typeface="Libre Franklin ExtraBold"/>
              </a:defRPr>
            </a:lvl9pPr>
          </a:lstStyle>
          <a:p>
            <a:endParaRPr/>
          </a:p>
        </p:txBody>
      </p:sp>
      <p:sp>
        <p:nvSpPr>
          <p:cNvPr id="1800" name="Google Shape;1800;p42"/>
          <p:cNvSpPr txBox="1">
            <a:spLocks noGrp="1"/>
          </p:cNvSpPr>
          <p:nvPr>
            <p:ph type="subTitle" idx="14"/>
          </p:nvPr>
        </p:nvSpPr>
        <p:spPr>
          <a:xfrm>
            <a:off x="6320012" y="4148150"/>
            <a:ext cx="1418700" cy="4554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000"/>
            </a:lvl1pPr>
            <a:lvl2pPr lvl="1" rtl="0">
              <a:spcBef>
                <a:spcPts val="1600"/>
              </a:spcBef>
              <a:spcAft>
                <a:spcPts val="0"/>
              </a:spcAft>
              <a:buSzPts val="2000"/>
              <a:buNone/>
              <a:defRPr/>
            </a:lvl2pPr>
            <a:lvl3pPr lvl="2" rtl="0">
              <a:spcBef>
                <a:spcPts val="1600"/>
              </a:spcBef>
              <a:spcAft>
                <a:spcPts val="0"/>
              </a:spcAft>
              <a:buSzPts val="2000"/>
              <a:buNone/>
              <a:defRPr/>
            </a:lvl3pPr>
            <a:lvl4pPr lvl="3" rtl="0">
              <a:spcBef>
                <a:spcPts val="1600"/>
              </a:spcBef>
              <a:spcAft>
                <a:spcPts val="0"/>
              </a:spcAft>
              <a:buSzPts val="2000"/>
              <a:buNone/>
              <a:defRPr/>
            </a:lvl4pPr>
            <a:lvl5pPr lvl="4" rtl="0">
              <a:spcBef>
                <a:spcPts val="1600"/>
              </a:spcBef>
              <a:spcAft>
                <a:spcPts val="0"/>
              </a:spcAft>
              <a:buSzPts val="2000"/>
              <a:buNone/>
              <a:defRPr/>
            </a:lvl5pPr>
            <a:lvl6pPr lvl="5" rtl="0">
              <a:spcBef>
                <a:spcPts val="1600"/>
              </a:spcBef>
              <a:spcAft>
                <a:spcPts val="0"/>
              </a:spcAft>
              <a:buSzPts val="2000"/>
              <a:buNone/>
              <a:defRPr/>
            </a:lvl6pPr>
            <a:lvl7pPr lvl="6" rtl="0">
              <a:spcBef>
                <a:spcPts val="1600"/>
              </a:spcBef>
              <a:spcAft>
                <a:spcPts val="0"/>
              </a:spcAft>
              <a:buSzPts val="2000"/>
              <a:buNone/>
              <a:defRPr/>
            </a:lvl7pPr>
            <a:lvl8pPr lvl="7" rtl="0">
              <a:spcBef>
                <a:spcPts val="1600"/>
              </a:spcBef>
              <a:spcAft>
                <a:spcPts val="0"/>
              </a:spcAft>
              <a:buSzPts val="2000"/>
              <a:buNone/>
              <a:defRPr/>
            </a:lvl8pPr>
            <a:lvl9pPr lvl="8" rtl="0">
              <a:spcBef>
                <a:spcPts val="1600"/>
              </a:spcBef>
              <a:spcAft>
                <a:spcPts val="1600"/>
              </a:spcAft>
              <a:buSzPts val="2000"/>
              <a:buNone/>
              <a:defRPr/>
            </a:lvl9pPr>
          </a:lstStyle>
          <a:p>
            <a:endParaRPr/>
          </a:p>
        </p:txBody>
      </p:sp>
      <p:sp>
        <p:nvSpPr>
          <p:cNvPr id="1801" name="Google Shape;1801;p42"/>
          <p:cNvSpPr txBox="1">
            <a:spLocks noGrp="1"/>
          </p:cNvSpPr>
          <p:nvPr>
            <p:ph type="subTitle" idx="15"/>
          </p:nvPr>
        </p:nvSpPr>
        <p:spPr>
          <a:xfrm>
            <a:off x="6320012" y="3811850"/>
            <a:ext cx="1418700" cy="345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Libre Franklin ExtraBold"/>
              <a:buNone/>
              <a:defRPr sz="2000">
                <a:latin typeface="Libre Franklin ExtraBold"/>
                <a:ea typeface="Libre Franklin ExtraBold"/>
                <a:cs typeface="Libre Franklin ExtraBold"/>
                <a:sym typeface="Libre Franklin ExtraBold"/>
              </a:defRPr>
            </a:lvl1pPr>
            <a:lvl2pPr lvl="1"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2pPr>
            <a:lvl3pPr lvl="2"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3pPr>
            <a:lvl4pPr lvl="3"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4pPr>
            <a:lvl5pPr lvl="4"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5pPr>
            <a:lvl6pPr lvl="5"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6pPr>
            <a:lvl7pPr lvl="6"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7pPr>
            <a:lvl8pPr lvl="7" rtl="0">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8pPr>
            <a:lvl9pPr lvl="8" rtl="0">
              <a:spcBef>
                <a:spcPts val="1600"/>
              </a:spcBef>
              <a:spcAft>
                <a:spcPts val="1600"/>
              </a:spcAft>
              <a:buSzPts val="2400"/>
              <a:buFont typeface="Libre Franklin ExtraBold"/>
              <a:buNone/>
              <a:defRPr sz="2400">
                <a:latin typeface="Libre Franklin ExtraBold"/>
                <a:ea typeface="Libre Franklin ExtraBold"/>
                <a:cs typeface="Libre Franklin ExtraBold"/>
                <a:sym typeface="Libre Franklin ExtraBold"/>
              </a:defRPr>
            </a:lvl9pPr>
          </a:lstStyle>
          <a:p>
            <a:endParaRPr/>
          </a:p>
        </p:txBody>
      </p:sp>
      <p:sp>
        <p:nvSpPr>
          <p:cNvPr id="1802" name="Google Shape;1802;p42"/>
          <p:cNvSpPr txBox="1">
            <a:spLocks noGrp="1"/>
          </p:cNvSpPr>
          <p:nvPr>
            <p:ph type="title"/>
          </p:nvPr>
        </p:nvSpPr>
        <p:spPr>
          <a:xfrm>
            <a:off x="713225" y="539500"/>
            <a:ext cx="7717500" cy="6774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extLst>
      <p:ext uri="{BB962C8B-B14F-4D97-AF65-F5344CB8AC3E}">
        <p14:creationId xmlns:p14="http://schemas.microsoft.com/office/powerpoint/2010/main" val="2993629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990"/>
        <p:cNvGrpSpPr/>
        <p:nvPr/>
      </p:nvGrpSpPr>
      <p:grpSpPr>
        <a:xfrm>
          <a:off x="0" y="0"/>
          <a:ext cx="0" cy="0"/>
          <a:chOff x="0" y="0"/>
          <a:chExt cx="0" cy="0"/>
        </a:xfrm>
      </p:grpSpPr>
      <p:sp>
        <p:nvSpPr>
          <p:cNvPr id="991" name="Google Shape;991;p22"/>
          <p:cNvSpPr txBox="1">
            <a:spLocks noGrp="1"/>
          </p:cNvSpPr>
          <p:nvPr>
            <p:ph type="title"/>
          </p:nvPr>
        </p:nvSpPr>
        <p:spPr>
          <a:xfrm>
            <a:off x="1054300" y="1030375"/>
            <a:ext cx="3032700" cy="659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200"/>
              <a:buNone/>
              <a:defRPr sz="6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92" name="Google Shape;992;p22"/>
          <p:cNvSpPr txBox="1">
            <a:spLocks noGrp="1"/>
          </p:cNvSpPr>
          <p:nvPr>
            <p:ph type="subTitle" idx="1"/>
          </p:nvPr>
        </p:nvSpPr>
        <p:spPr>
          <a:xfrm>
            <a:off x="4295500" y="1030375"/>
            <a:ext cx="3978300" cy="659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93" name="Google Shape;993;p22"/>
          <p:cNvSpPr/>
          <p:nvPr/>
        </p:nvSpPr>
        <p:spPr>
          <a:xfrm rot="5400000" flipH="1">
            <a:off x="4107671" y="111984"/>
            <a:ext cx="928659" cy="9134374"/>
          </a:xfrm>
          <a:custGeom>
            <a:avLst/>
            <a:gdLst/>
            <a:ahLst/>
            <a:cxnLst/>
            <a:rect l="l" t="t" r="r" b="b"/>
            <a:pathLst>
              <a:path w="39589" h="128040" extrusionOk="0">
                <a:moveTo>
                  <a:pt x="0" y="0"/>
                </a:moveTo>
                <a:lnTo>
                  <a:pt x="0" y="128040"/>
                </a:lnTo>
                <a:lnTo>
                  <a:pt x="39588" y="128040"/>
                </a:lnTo>
                <a:lnTo>
                  <a:pt x="395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2"/>
          <p:cNvSpPr/>
          <p:nvPr/>
        </p:nvSpPr>
        <p:spPr>
          <a:xfrm rot="5400000" flipH="1">
            <a:off x="3022249" y="2049924"/>
            <a:ext cx="2711149" cy="2855352"/>
          </a:xfrm>
          <a:custGeom>
            <a:avLst/>
            <a:gdLst/>
            <a:ahLst/>
            <a:cxnLst/>
            <a:rect l="l" t="t" r="r" b="b"/>
            <a:pathLst>
              <a:path w="83094" h="83095" extrusionOk="0">
                <a:moveTo>
                  <a:pt x="0" y="1"/>
                </a:moveTo>
                <a:lnTo>
                  <a:pt x="0" y="83094"/>
                </a:lnTo>
                <a:lnTo>
                  <a:pt x="83094" y="83094"/>
                </a:lnTo>
                <a:lnTo>
                  <a:pt x="830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22"/>
          <p:cNvGrpSpPr/>
          <p:nvPr/>
        </p:nvGrpSpPr>
        <p:grpSpPr>
          <a:xfrm rot="5400000" flipH="1">
            <a:off x="8757882" y="118003"/>
            <a:ext cx="279631" cy="259804"/>
            <a:chOff x="6672" y="3464315"/>
            <a:chExt cx="279631" cy="259804"/>
          </a:xfrm>
        </p:grpSpPr>
        <p:sp>
          <p:nvSpPr>
            <p:cNvPr id="996" name="Google Shape;996;p22"/>
            <p:cNvSpPr/>
            <p:nvPr/>
          </p:nvSpPr>
          <p:spPr>
            <a:xfrm>
              <a:off x="246938" y="3577534"/>
              <a:ext cx="39365" cy="33526"/>
            </a:xfrm>
            <a:custGeom>
              <a:avLst/>
              <a:gdLst/>
              <a:ahLst/>
              <a:cxnLst/>
              <a:rect l="l" t="t" r="r" b="b"/>
              <a:pathLst>
                <a:path w="1227" h="1045" extrusionOk="0">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2"/>
            <p:cNvSpPr/>
            <p:nvPr/>
          </p:nvSpPr>
          <p:spPr>
            <a:xfrm>
              <a:off x="126982" y="3577534"/>
              <a:ext cx="39012" cy="33526"/>
            </a:xfrm>
            <a:custGeom>
              <a:avLst/>
              <a:gdLst/>
              <a:ahLst/>
              <a:cxnLst/>
              <a:rect l="l" t="t" r="r" b="b"/>
              <a:pathLst>
                <a:path w="1216" h="1045" extrusionOk="0">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2"/>
            <p:cNvSpPr/>
            <p:nvPr/>
          </p:nvSpPr>
          <p:spPr>
            <a:xfrm>
              <a:off x="6672" y="3577374"/>
              <a:ext cx="39365" cy="33687"/>
            </a:xfrm>
            <a:custGeom>
              <a:avLst/>
              <a:gdLst/>
              <a:ahLst/>
              <a:cxnLst/>
              <a:rect l="l" t="t" r="r" b="b"/>
              <a:pathLst>
                <a:path w="1227" h="1050"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2"/>
            <p:cNvSpPr/>
            <p:nvPr/>
          </p:nvSpPr>
          <p:spPr>
            <a:xfrm>
              <a:off x="246938" y="3464315"/>
              <a:ext cx="39365" cy="33655"/>
            </a:xfrm>
            <a:custGeom>
              <a:avLst/>
              <a:gdLst/>
              <a:ahLst/>
              <a:cxnLst/>
              <a:rect l="l" t="t" r="r" b="b"/>
              <a:pathLst>
                <a:path w="1227" h="1049" extrusionOk="0">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2"/>
            <p:cNvSpPr/>
            <p:nvPr/>
          </p:nvSpPr>
          <p:spPr>
            <a:xfrm>
              <a:off x="126982" y="3464315"/>
              <a:ext cx="39012" cy="33655"/>
            </a:xfrm>
            <a:custGeom>
              <a:avLst/>
              <a:gdLst/>
              <a:ahLst/>
              <a:cxnLst/>
              <a:rect l="l" t="t" r="r" b="b"/>
              <a:pathLst>
                <a:path w="1216" h="1049" extrusionOk="0">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2"/>
            <p:cNvSpPr/>
            <p:nvPr/>
          </p:nvSpPr>
          <p:spPr>
            <a:xfrm>
              <a:off x="6672" y="3464315"/>
              <a:ext cx="39365" cy="33655"/>
            </a:xfrm>
            <a:custGeom>
              <a:avLst/>
              <a:gdLst/>
              <a:ahLst/>
              <a:cxnLst/>
              <a:rect l="l" t="t" r="r" b="b"/>
              <a:pathLst>
                <a:path w="1227" h="1049"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2"/>
            <p:cNvSpPr/>
            <p:nvPr/>
          </p:nvSpPr>
          <p:spPr>
            <a:xfrm>
              <a:off x="246938" y="3690721"/>
              <a:ext cx="39365" cy="33398"/>
            </a:xfrm>
            <a:custGeom>
              <a:avLst/>
              <a:gdLst/>
              <a:ahLst/>
              <a:cxnLst/>
              <a:rect l="l" t="t" r="r" b="b"/>
              <a:pathLst>
                <a:path w="1227" h="1041" extrusionOk="0">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2"/>
            <p:cNvSpPr/>
            <p:nvPr/>
          </p:nvSpPr>
          <p:spPr>
            <a:xfrm>
              <a:off x="126982" y="3690625"/>
              <a:ext cx="39012" cy="33494"/>
            </a:xfrm>
            <a:custGeom>
              <a:avLst/>
              <a:gdLst/>
              <a:ahLst/>
              <a:cxnLst/>
              <a:rect l="l" t="t" r="r" b="b"/>
              <a:pathLst>
                <a:path w="1216" h="1044" extrusionOk="0">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2"/>
            <p:cNvSpPr/>
            <p:nvPr/>
          </p:nvSpPr>
          <p:spPr>
            <a:xfrm>
              <a:off x="6672" y="3690625"/>
              <a:ext cx="39365" cy="33494"/>
            </a:xfrm>
            <a:custGeom>
              <a:avLst/>
              <a:gdLst/>
              <a:ahLst/>
              <a:cxnLst/>
              <a:rect l="l" t="t" r="r" b="b"/>
              <a:pathLst>
                <a:path w="1227" h="1044" extrusionOk="0">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5" name="Google Shape;1005;p22"/>
          <p:cNvSpPr/>
          <p:nvPr/>
        </p:nvSpPr>
        <p:spPr>
          <a:xfrm flipH="1">
            <a:off x="111135" y="101305"/>
            <a:ext cx="106225" cy="105840"/>
          </a:xfrm>
          <a:custGeom>
            <a:avLst/>
            <a:gdLst/>
            <a:ahLst/>
            <a:cxnLst/>
            <a:rect l="l" t="t" r="r" b="b"/>
            <a:pathLst>
              <a:path w="3311" h="3299" extrusionOk="0">
                <a:moveTo>
                  <a:pt x="525" y="1"/>
                </a:moveTo>
                <a:lnTo>
                  <a:pt x="1" y="524"/>
                </a:lnTo>
                <a:lnTo>
                  <a:pt x="1132" y="1656"/>
                </a:lnTo>
                <a:lnTo>
                  <a:pt x="1" y="2775"/>
                </a:lnTo>
                <a:lnTo>
                  <a:pt x="525" y="3299"/>
                </a:lnTo>
                <a:lnTo>
                  <a:pt x="1656" y="2179"/>
                </a:lnTo>
                <a:lnTo>
                  <a:pt x="2775" y="3299"/>
                </a:lnTo>
                <a:lnTo>
                  <a:pt x="3311" y="2775"/>
                </a:lnTo>
                <a:lnTo>
                  <a:pt x="2180" y="1656"/>
                </a:lnTo>
                <a:lnTo>
                  <a:pt x="3311" y="524"/>
                </a:lnTo>
                <a:lnTo>
                  <a:pt x="2775" y="1"/>
                </a:lnTo>
                <a:lnTo>
                  <a:pt x="1656" y="1132"/>
                </a:lnTo>
                <a:lnTo>
                  <a:pt x="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2"/>
          <p:cNvSpPr/>
          <p:nvPr/>
        </p:nvSpPr>
        <p:spPr>
          <a:xfrm rot="5400000" flipH="1">
            <a:off x="8857084" y="1188048"/>
            <a:ext cx="81222" cy="81222"/>
          </a:xfrm>
          <a:custGeom>
            <a:avLst/>
            <a:gdLst/>
            <a:ahLst/>
            <a:cxnLst/>
            <a:rect l="l" t="t" r="r" b="b"/>
            <a:pathLst>
              <a:path w="2537" h="2537" extrusionOk="0">
                <a:moveTo>
                  <a:pt x="1" y="1"/>
                </a:moveTo>
                <a:lnTo>
                  <a:pt x="1" y="2537"/>
                </a:lnTo>
                <a:lnTo>
                  <a:pt x="2537" y="2537"/>
                </a:lnTo>
                <a:lnTo>
                  <a:pt x="25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2"/>
          <p:cNvSpPr/>
          <p:nvPr/>
        </p:nvSpPr>
        <p:spPr>
          <a:xfrm rot="5400000" flipH="1">
            <a:off x="8603590" y="755785"/>
            <a:ext cx="585138" cy="79685"/>
          </a:xfrm>
          <a:custGeom>
            <a:avLst/>
            <a:gdLst/>
            <a:ahLst/>
            <a:cxnLst/>
            <a:rect l="l" t="t" r="r" b="b"/>
            <a:pathLst>
              <a:path w="18277" h="2489" extrusionOk="0">
                <a:moveTo>
                  <a:pt x="1869" y="0"/>
                </a:moveTo>
                <a:lnTo>
                  <a:pt x="0" y="1893"/>
                </a:lnTo>
                <a:lnTo>
                  <a:pt x="322" y="2215"/>
                </a:lnTo>
                <a:lnTo>
                  <a:pt x="1869" y="655"/>
                </a:lnTo>
                <a:lnTo>
                  <a:pt x="3691" y="2488"/>
                </a:lnTo>
                <a:lnTo>
                  <a:pt x="5501" y="655"/>
                </a:lnTo>
                <a:lnTo>
                  <a:pt x="7322" y="2488"/>
                </a:lnTo>
                <a:lnTo>
                  <a:pt x="9144" y="655"/>
                </a:lnTo>
                <a:lnTo>
                  <a:pt x="10954" y="2488"/>
                </a:lnTo>
                <a:lnTo>
                  <a:pt x="12775" y="655"/>
                </a:lnTo>
                <a:lnTo>
                  <a:pt x="14585" y="2488"/>
                </a:lnTo>
                <a:lnTo>
                  <a:pt x="16407" y="655"/>
                </a:lnTo>
                <a:lnTo>
                  <a:pt x="17955" y="2215"/>
                </a:lnTo>
                <a:lnTo>
                  <a:pt x="18276" y="1893"/>
                </a:lnTo>
                <a:lnTo>
                  <a:pt x="16407" y="0"/>
                </a:lnTo>
                <a:lnTo>
                  <a:pt x="14585" y="1846"/>
                </a:lnTo>
                <a:lnTo>
                  <a:pt x="12775" y="0"/>
                </a:lnTo>
                <a:lnTo>
                  <a:pt x="10954" y="1846"/>
                </a:lnTo>
                <a:lnTo>
                  <a:pt x="9132" y="0"/>
                </a:lnTo>
                <a:lnTo>
                  <a:pt x="7322" y="1846"/>
                </a:lnTo>
                <a:lnTo>
                  <a:pt x="5501" y="0"/>
                </a:lnTo>
                <a:lnTo>
                  <a:pt x="3691" y="1846"/>
                </a:lnTo>
                <a:lnTo>
                  <a:pt x="1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8" name="Google Shape;1008;p22"/>
          <p:cNvGrpSpPr/>
          <p:nvPr/>
        </p:nvGrpSpPr>
        <p:grpSpPr>
          <a:xfrm>
            <a:off x="83679" y="396956"/>
            <a:ext cx="161127" cy="262714"/>
            <a:chOff x="8814523" y="4301099"/>
            <a:chExt cx="181204" cy="295450"/>
          </a:xfrm>
        </p:grpSpPr>
        <p:sp>
          <p:nvSpPr>
            <p:cNvPr id="1009" name="Google Shape;1009;p22"/>
            <p:cNvSpPr/>
            <p:nvPr/>
          </p:nvSpPr>
          <p:spPr>
            <a:xfrm>
              <a:off x="8814523" y="4429633"/>
              <a:ext cx="44660" cy="37996"/>
            </a:xfrm>
            <a:custGeom>
              <a:avLst/>
              <a:gdLst/>
              <a:ahLst/>
              <a:cxnLst/>
              <a:rect l="l" t="t" r="r" b="b"/>
              <a:pathLst>
                <a:path w="1394" h="1186"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2"/>
            <p:cNvSpPr/>
            <p:nvPr/>
          </p:nvSpPr>
          <p:spPr>
            <a:xfrm>
              <a:off x="8951067" y="4429633"/>
              <a:ext cx="44660" cy="37996"/>
            </a:xfrm>
            <a:custGeom>
              <a:avLst/>
              <a:gdLst/>
              <a:ahLst/>
              <a:cxnLst/>
              <a:rect l="l" t="t" r="r" b="b"/>
              <a:pathLst>
                <a:path w="1394" h="1186"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2"/>
            <p:cNvSpPr/>
            <p:nvPr/>
          </p:nvSpPr>
          <p:spPr>
            <a:xfrm>
              <a:off x="8814523" y="4301099"/>
              <a:ext cx="44660" cy="37964"/>
            </a:xfrm>
            <a:custGeom>
              <a:avLst/>
              <a:gdLst/>
              <a:ahLst/>
              <a:cxnLst/>
              <a:rect l="l" t="t" r="r" b="b"/>
              <a:pathLst>
                <a:path w="1394" h="1185"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2"/>
            <p:cNvSpPr/>
            <p:nvPr/>
          </p:nvSpPr>
          <p:spPr>
            <a:xfrm>
              <a:off x="8951067" y="4301099"/>
              <a:ext cx="44660" cy="37964"/>
            </a:xfrm>
            <a:custGeom>
              <a:avLst/>
              <a:gdLst/>
              <a:ahLst/>
              <a:cxnLst/>
              <a:rect l="l" t="t" r="r" b="b"/>
              <a:pathLst>
                <a:path w="1394" h="1185"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2"/>
            <p:cNvSpPr/>
            <p:nvPr/>
          </p:nvSpPr>
          <p:spPr>
            <a:xfrm>
              <a:off x="8814523" y="4558328"/>
              <a:ext cx="44660" cy="38221"/>
            </a:xfrm>
            <a:custGeom>
              <a:avLst/>
              <a:gdLst/>
              <a:ahLst/>
              <a:cxnLst/>
              <a:rect l="l" t="t" r="r" b="b"/>
              <a:pathLst>
                <a:path w="1394" h="1193"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2"/>
            <p:cNvSpPr/>
            <p:nvPr/>
          </p:nvSpPr>
          <p:spPr>
            <a:xfrm>
              <a:off x="8951067" y="4558328"/>
              <a:ext cx="44660" cy="38221"/>
            </a:xfrm>
            <a:custGeom>
              <a:avLst/>
              <a:gdLst/>
              <a:ahLst/>
              <a:cxnLst/>
              <a:rect l="l" t="t" r="r" b="b"/>
              <a:pathLst>
                <a:path w="1394" h="1193"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5" name="Google Shape;1015;p22"/>
          <p:cNvSpPr/>
          <p:nvPr/>
        </p:nvSpPr>
        <p:spPr>
          <a:xfrm flipH="1">
            <a:off x="107584" y="849474"/>
            <a:ext cx="127985" cy="128224"/>
          </a:xfrm>
          <a:custGeom>
            <a:avLst/>
            <a:gdLst/>
            <a:ahLst/>
            <a:cxnLst/>
            <a:rect l="l" t="t" r="r" b="b"/>
            <a:pathLst>
              <a:path w="5883" h="5894" extrusionOk="0">
                <a:moveTo>
                  <a:pt x="1" y="0"/>
                </a:moveTo>
                <a:lnTo>
                  <a:pt x="1" y="5894"/>
                </a:lnTo>
                <a:lnTo>
                  <a:pt x="5882" y="5894"/>
                </a:lnTo>
                <a:lnTo>
                  <a:pt x="58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6" name="Google Shape;1016;p22"/>
          <p:cNvGrpSpPr/>
          <p:nvPr/>
        </p:nvGrpSpPr>
        <p:grpSpPr>
          <a:xfrm>
            <a:off x="8209138" y="3295688"/>
            <a:ext cx="934862" cy="919169"/>
            <a:chOff x="1196125" y="2476075"/>
            <a:chExt cx="421850" cy="414750"/>
          </a:xfrm>
        </p:grpSpPr>
        <p:sp>
          <p:nvSpPr>
            <p:cNvPr id="1017" name="Google Shape;1017;p22"/>
            <p:cNvSpPr/>
            <p:nvPr/>
          </p:nvSpPr>
          <p:spPr>
            <a:xfrm>
              <a:off x="1443400" y="2723350"/>
              <a:ext cx="174575" cy="167475"/>
            </a:xfrm>
            <a:custGeom>
              <a:avLst/>
              <a:gdLst/>
              <a:ahLst/>
              <a:cxnLst/>
              <a:rect l="l" t="t" r="r" b="b"/>
              <a:pathLst>
                <a:path w="6983" h="6699" extrusionOk="0">
                  <a:moveTo>
                    <a:pt x="6915" y="1"/>
                  </a:moveTo>
                  <a:cubicBezTo>
                    <a:pt x="3180" y="1"/>
                    <a:pt x="122" y="2964"/>
                    <a:pt x="0" y="6699"/>
                  </a:cubicBezTo>
                  <a:lnTo>
                    <a:pt x="6982" y="6699"/>
                  </a:lnTo>
                  <a:lnTo>
                    <a:pt x="69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2"/>
            <p:cNvSpPr/>
            <p:nvPr/>
          </p:nvSpPr>
          <p:spPr>
            <a:xfrm>
              <a:off x="1196125" y="2476075"/>
              <a:ext cx="421850" cy="414750"/>
            </a:xfrm>
            <a:custGeom>
              <a:avLst/>
              <a:gdLst/>
              <a:ahLst/>
              <a:cxnLst/>
              <a:rect l="l" t="t" r="r" b="b"/>
              <a:pathLst>
                <a:path w="16874" h="16590" extrusionOk="0">
                  <a:moveTo>
                    <a:pt x="16806" y="1"/>
                  </a:moveTo>
                  <a:cubicBezTo>
                    <a:pt x="7605" y="14"/>
                    <a:pt x="122" y="7402"/>
                    <a:pt x="0" y="16590"/>
                  </a:cubicBezTo>
                  <a:lnTo>
                    <a:pt x="162" y="16590"/>
                  </a:lnTo>
                  <a:cubicBezTo>
                    <a:pt x="298" y="7483"/>
                    <a:pt x="7699" y="177"/>
                    <a:pt x="16806" y="163"/>
                  </a:cubicBezTo>
                  <a:lnTo>
                    <a:pt x="16873" y="163"/>
                  </a:lnTo>
                  <a:lnTo>
                    <a:pt x="16873" y="1"/>
                  </a:lnTo>
                  <a:close/>
                  <a:moveTo>
                    <a:pt x="16806" y="1002"/>
                  </a:moveTo>
                  <a:cubicBezTo>
                    <a:pt x="8159" y="1016"/>
                    <a:pt x="1123" y="7944"/>
                    <a:pt x="1001" y="16590"/>
                  </a:cubicBezTo>
                  <a:lnTo>
                    <a:pt x="1164" y="16590"/>
                  </a:lnTo>
                  <a:cubicBezTo>
                    <a:pt x="1299" y="8038"/>
                    <a:pt x="8254" y="1178"/>
                    <a:pt x="16806" y="1165"/>
                  </a:cubicBezTo>
                  <a:lnTo>
                    <a:pt x="16873" y="1165"/>
                  </a:lnTo>
                  <a:lnTo>
                    <a:pt x="16873" y="1002"/>
                  </a:lnTo>
                  <a:close/>
                  <a:moveTo>
                    <a:pt x="16806" y="2003"/>
                  </a:moveTo>
                  <a:cubicBezTo>
                    <a:pt x="8714" y="2017"/>
                    <a:pt x="2138" y="8498"/>
                    <a:pt x="2003" y="16590"/>
                  </a:cubicBezTo>
                  <a:lnTo>
                    <a:pt x="2165" y="16590"/>
                  </a:lnTo>
                  <a:cubicBezTo>
                    <a:pt x="2300" y="8593"/>
                    <a:pt x="8809" y="2179"/>
                    <a:pt x="16806" y="2179"/>
                  </a:cubicBezTo>
                  <a:lnTo>
                    <a:pt x="16873" y="2179"/>
                  </a:lnTo>
                  <a:lnTo>
                    <a:pt x="16873" y="2003"/>
                  </a:lnTo>
                  <a:close/>
                  <a:moveTo>
                    <a:pt x="16806" y="3005"/>
                  </a:moveTo>
                  <a:cubicBezTo>
                    <a:pt x="9269" y="3018"/>
                    <a:pt x="3139" y="9053"/>
                    <a:pt x="3004" y="16590"/>
                  </a:cubicBezTo>
                  <a:lnTo>
                    <a:pt x="3180" y="16590"/>
                  </a:lnTo>
                  <a:cubicBezTo>
                    <a:pt x="3302" y="9148"/>
                    <a:pt x="9364" y="3181"/>
                    <a:pt x="16806" y="3181"/>
                  </a:cubicBezTo>
                  <a:lnTo>
                    <a:pt x="16873" y="3181"/>
                  </a:lnTo>
                  <a:lnTo>
                    <a:pt x="16873" y="3005"/>
                  </a:lnTo>
                  <a:close/>
                  <a:moveTo>
                    <a:pt x="16806" y="4020"/>
                  </a:moveTo>
                  <a:cubicBezTo>
                    <a:pt x="9824" y="4020"/>
                    <a:pt x="4141" y="9608"/>
                    <a:pt x="4005" y="16590"/>
                  </a:cubicBezTo>
                  <a:lnTo>
                    <a:pt x="4181" y="16590"/>
                  </a:lnTo>
                  <a:cubicBezTo>
                    <a:pt x="4303" y="9703"/>
                    <a:pt x="9918" y="4195"/>
                    <a:pt x="16806" y="4182"/>
                  </a:cubicBezTo>
                  <a:lnTo>
                    <a:pt x="16873" y="4182"/>
                  </a:lnTo>
                  <a:lnTo>
                    <a:pt x="16873" y="4020"/>
                  </a:lnTo>
                  <a:close/>
                  <a:moveTo>
                    <a:pt x="16806" y="5021"/>
                  </a:moveTo>
                  <a:cubicBezTo>
                    <a:pt x="10378" y="5021"/>
                    <a:pt x="5142" y="10163"/>
                    <a:pt x="5007" y="16590"/>
                  </a:cubicBezTo>
                  <a:lnTo>
                    <a:pt x="5183" y="16590"/>
                  </a:lnTo>
                  <a:cubicBezTo>
                    <a:pt x="5304" y="10257"/>
                    <a:pt x="10473" y="5197"/>
                    <a:pt x="16806" y="5183"/>
                  </a:cubicBezTo>
                  <a:lnTo>
                    <a:pt x="16873" y="5183"/>
                  </a:lnTo>
                  <a:lnTo>
                    <a:pt x="16873" y="5021"/>
                  </a:lnTo>
                  <a:close/>
                  <a:moveTo>
                    <a:pt x="16806" y="6022"/>
                  </a:moveTo>
                  <a:cubicBezTo>
                    <a:pt x="10933" y="6022"/>
                    <a:pt x="6143" y="10717"/>
                    <a:pt x="6021" y="16590"/>
                  </a:cubicBezTo>
                  <a:lnTo>
                    <a:pt x="6184" y="16590"/>
                  </a:lnTo>
                  <a:cubicBezTo>
                    <a:pt x="6319" y="10812"/>
                    <a:pt x="11028" y="6198"/>
                    <a:pt x="16806" y="6184"/>
                  </a:cubicBezTo>
                  <a:lnTo>
                    <a:pt x="16873" y="6184"/>
                  </a:lnTo>
                  <a:lnTo>
                    <a:pt x="16873" y="6022"/>
                  </a:lnTo>
                  <a:close/>
                  <a:moveTo>
                    <a:pt x="16806" y="7023"/>
                  </a:moveTo>
                  <a:cubicBezTo>
                    <a:pt x="11488" y="7037"/>
                    <a:pt x="7145" y="11272"/>
                    <a:pt x="7023" y="16590"/>
                  </a:cubicBezTo>
                  <a:lnTo>
                    <a:pt x="7185" y="16590"/>
                  </a:lnTo>
                  <a:cubicBezTo>
                    <a:pt x="7320" y="11367"/>
                    <a:pt x="11583" y="7199"/>
                    <a:pt x="16806" y="7199"/>
                  </a:cubicBezTo>
                  <a:lnTo>
                    <a:pt x="16873" y="7199"/>
                  </a:lnTo>
                  <a:lnTo>
                    <a:pt x="16873" y="7023"/>
                  </a:lnTo>
                  <a:close/>
                  <a:moveTo>
                    <a:pt x="16806" y="8025"/>
                  </a:moveTo>
                  <a:cubicBezTo>
                    <a:pt x="12043" y="8038"/>
                    <a:pt x="8159" y="11827"/>
                    <a:pt x="8024" y="16590"/>
                  </a:cubicBezTo>
                  <a:lnTo>
                    <a:pt x="8200" y="16590"/>
                  </a:lnTo>
                  <a:cubicBezTo>
                    <a:pt x="8322" y="11922"/>
                    <a:pt x="12138" y="8187"/>
                    <a:pt x="16806" y="8187"/>
                  </a:cubicBezTo>
                  <a:lnTo>
                    <a:pt x="16873" y="8187"/>
                  </a:lnTo>
                  <a:lnTo>
                    <a:pt x="16873" y="8025"/>
                  </a:lnTo>
                  <a:close/>
                  <a:moveTo>
                    <a:pt x="16806" y="9040"/>
                  </a:moveTo>
                  <a:cubicBezTo>
                    <a:pt x="12598" y="9040"/>
                    <a:pt x="9147" y="12382"/>
                    <a:pt x="9025" y="16590"/>
                  </a:cubicBezTo>
                  <a:lnTo>
                    <a:pt x="9201" y="16590"/>
                  </a:lnTo>
                  <a:cubicBezTo>
                    <a:pt x="9323" y="12476"/>
                    <a:pt x="12692" y="9202"/>
                    <a:pt x="16806" y="9202"/>
                  </a:cubicBezTo>
                  <a:lnTo>
                    <a:pt x="16873" y="9202"/>
                  </a:lnTo>
                  <a:lnTo>
                    <a:pt x="16873" y="904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9" name="Google Shape;1019;p22"/>
          <p:cNvGrpSpPr/>
          <p:nvPr/>
        </p:nvGrpSpPr>
        <p:grpSpPr>
          <a:xfrm>
            <a:off x="7848" y="1706298"/>
            <a:ext cx="663649" cy="1661124"/>
            <a:chOff x="7860" y="2857850"/>
            <a:chExt cx="582251" cy="1457382"/>
          </a:xfrm>
        </p:grpSpPr>
        <p:sp>
          <p:nvSpPr>
            <p:cNvPr id="1020" name="Google Shape;1020;p22"/>
            <p:cNvSpPr/>
            <p:nvPr/>
          </p:nvSpPr>
          <p:spPr>
            <a:xfrm>
              <a:off x="7860" y="3328181"/>
              <a:ext cx="142018" cy="517931"/>
            </a:xfrm>
            <a:custGeom>
              <a:avLst/>
              <a:gdLst/>
              <a:ahLst/>
              <a:cxnLst/>
              <a:rect l="l" t="t" r="r" b="b"/>
              <a:pathLst>
                <a:path w="3195" h="11652" extrusionOk="0">
                  <a:moveTo>
                    <a:pt x="1" y="1"/>
                  </a:moveTo>
                  <a:lnTo>
                    <a:pt x="1" y="11651"/>
                  </a:lnTo>
                  <a:cubicBezTo>
                    <a:pt x="1990" y="10379"/>
                    <a:pt x="3194" y="8187"/>
                    <a:pt x="3194" y="5833"/>
                  </a:cubicBezTo>
                  <a:cubicBezTo>
                    <a:pt x="3194" y="3465"/>
                    <a:pt x="1990" y="1273"/>
                    <a:pt x="1" y="1"/>
                  </a:cubicBezTo>
                  <a:close/>
                </a:path>
              </a:pathLst>
            </a:custGeom>
            <a:solidFill>
              <a:schemeClr val="accent3"/>
            </a:solidFill>
            <a:ln w="4400" cap="flat" cmpd="sng">
              <a:solidFill>
                <a:schemeClr val="lt1"/>
              </a:solidFill>
              <a:prstDash val="solid"/>
              <a:miter lim="135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2"/>
            <p:cNvSpPr/>
            <p:nvPr/>
          </p:nvSpPr>
          <p:spPr>
            <a:xfrm>
              <a:off x="7860" y="2857850"/>
              <a:ext cx="582251" cy="1457382"/>
            </a:xfrm>
            <a:custGeom>
              <a:avLst/>
              <a:gdLst/>
              <a:ahLst/>
              <a:cxnLst/>
              <a:rect l="l" t="t" r="r" b="b"/>
              <a:pathLst>
                <a:path w="13099" h="32787" extrusionOk="0">
                  <a:moveTo>
                    <a:pt x="1" y="9567"/>
                  </a:moveTo>
                  <a:lnTo>
                    <a:pt x="1" y="9770"/>
                  </a:lnTo>
                  <a:cubicBezTo>
                    <a:pt x="2409" y="11110"/>
                    <a:pt x="3884" y="13654"/>
                    <a:pt x="3884" y="16400"/>
                  </a:cubicBezTo>
                  <a:cubicBezTo>
                    <a:pt x="3884" y="19161"/>
                    <a:pt x="2409" y="21691"/>
                    <a:pt x="1" y="23044"/>
                  </a:cubicBezTo>
                  <a:lnTo>
                    <a:pt x="1" y="23233"/>
                  </a:lnTo>
                  <a:cubicBezTo>
                    <a:pt x="2504" y="21867"/>
                    <a:pt x="4060" y="19255"/>
                    <a:pt x="4060" y="16400"/>
                  </a:cubicBezTo>
                  <a:cubicBezTo>
                    <a:pt x="4060" y="13559"/>
                    <a:pt x="2504" y="10934"/>
                    <a:pt x="1" y="9567"/>
                  </a:cubicBezTo>
                  <a:close/>
                  <a:moveTo>
                    <a:pt x="1" y="8444"/>
                  </a:moveTo>
                  <a:lnTo>
                    <a:pt x="1" y="8634"/>
                  </a:lnTo>
                  <a:cubicBezTo>
                    <a:pt x="2991" y="10054"/>
                    <a:pt x="4899" y="13085"/>
                    <a:pt x="4899" y="16400"/>
                  </a:cubicBezTo>
                  <a:cubicBezTo>
                    <a:pt x="4899" y="19715"/>
                    <a:pt x="2991" y="22733"/>
                    <a:pt x="1" y="24167"/>
                  </a:cubicBezTo>
                  <a:lnTo>
                    <a:pt x="1" y="24356"/>
                  </a:lnTo>
                  <a:cubicBezTo>
                    <a:pt x="3086" y="22909"/>
                    <a:pt x="5061" y="19810"/>
                    <a:pt x="5061" y="16400"/>
                  </a:cubicBezTo>
                  <a:cubicBezTo>
                    <a:pt x="5061" y="12990"/>
                    <a:pt x="3086" y="9892"/>
                    <a:pt x="1" y="8444"/>
                  </a:cubicBezTo>
                  <a:close/>
                  <a:moveTo>
                    <a:pt x="1" y="7362"/>
                  </a:moveTo>
                  <a:lnTo>
                    <a:pt x="1" y="7538"/>
                  </a:lnTo>
                  <a:cubicBezTo>
                    <a:pt x="3573" y="9026"/>
                    <a:pt x="5900" y="12530"/>
                    <a:pt x="5900" y="16400"/>
                  </a:cubicBezTo>
                  <a:cubicBezTo>
                    <a:pt x="5900" y="20284"/>
                    <a:pt x="3573" y="23775"/>
                    <a:pt x="1" y="25277"/>
                  </a:cubicBezTo>
                  <a:lnTo>
                    <a:pt x="1" y="25453"/>
                  </a:lnTo>
                  <a:cubicBezTo>
                    <a:pt x="3668" y="23951"/>
                    <a:pt x="6063" y="20365"/>
                    <a:pt x="6063" y="16414"/>
                  </a:cubicBezTo>
                  <a:cubicBezTo>
                    <a:pt x="6063" y="12449"/>
                    <a:pt x="3668" y="8864"/>
                    <a:pt x="1" y="7362"/>
                  </a:cubicBezTo>
                  <a:close/>
                  <a:moveTo>
                    <a:pt x="1" y="6279"/>
                  </a:moveTo>
                  <a:lnTo>
                    <a:pt x="1" y="6455"/>
                  </a:lnTo>
                  <a:cubicBezTo>
                    <a:pt x="4155" y="8011"/>
                    <a:pt x="6902" y="11976"/>
                    <a:pt x="6902" y="16400"/>
                  </a:cubicBezTo>
                  <a:cubicBezTo>
                    <a:pt x="6902" y="20838"/>
                    <a:pt x="4155" y="24803"/>
                    <a:pt x="1" y="26359"/>
                  </a:cubicBezTo>
                  <a:lnTo>
                    <a:pt x="1" y="26535"/>
                  </a:lnTo>
                  <a:cubicBezTo>
                    <a:pt x="4250" y="24965"/>
                    <a:pt x="7078" y="20933"/>
                    <a:pt x="7078" y="16400"/>
                  </a:cubicBezTo>
                  <a:cubicBezTo>
                    <a:pt x="7078" y="11881"/>
                    <a:pt x="4250" y="7835"/>
                    <a:pt x="1" y="6279"/>
                  </a:cubicBezTo>
                  <a:close/>
                  <a:moveTo>
                    <a:pt x="1" y="5210"/>
                  </a:moveTo>
                  <a:lnTo>
                    <a:pt x="1" y="5386"/>
                  </a:lnTo>
                  <a:cubicBezTo>
                    <a:pt x="4723" y="6983"/>
                    <a:pt x="7903" y="11421"/>
                    <a:pt x="7903" y="16400"/>
                  </a:cubicBezTo>
                  <a:cubicBezTo>
                    <a:pt x="7903" y="21393"/>
                    <a:pt x="4723" y="25818"/>
                    <a:pt x="1" y="27414"/>
                  </a:cubicBezTo>
                  <a:lnTo>
                    <a:pt x="1" y="27604"/>
                  </a:lnTo>
                  <a:cubicBezTo>
                    <a:pt x="4818" y="25994"/>
                    <a:pt x="8079" y="21488"/>
                    <a:pt x="8079" y="16400"/>
                  </a:cubicBezTo>
                  <a:cubicBezTo>
                    <a:pt x="8079" y="11326"/>
                    <a:pt x="4818" y="6807"/>
                    <a:pt x="1" y="5210"/>
                  </a:cubicBezTo>
                  <a:close/>
                  <a:moveTo>
                    <a:pt x="1" y="4141"/>
                  </a:moveTo>
                  <a:lnTo>
                    <a:pt x="1" y="4155"/>
                  </a:lnTo>
                  <a:lnTo>
                    <a:pt x="1" y="4331"/>
                  </a:lnTo>
                  <a:cubicBezTo>
                    <a:pt x="5305" y="5954"/>
                    <a:pt x="8918" y="10853"/>
                    <a:pt x="8918" y="16400"/>
                  </a:cubicBezTo>
                  <a:cubicBezTo>
                    <a:pt x="8918" y="21934"/>
                    <a:pt x="5305" y="26833"/>
                    <a:pt x="1" y="28470"/>
                  </a:cubicBezTo>
                  <a:lnTo>
                    <a:pt x="1" y="28632"/>
                  </a:lnTo>
                  <a:cubicBezTo>
                    <a:pt x="5400" y="26995"/>
                    <a:pt x="9080" y="22029"/>
                    <a:pt x="9080" y="16387"/>
                  </a:cubicBezTo>
                  <a:cubicBezTo>
                    <a:pt x="9080" y="10758"/>
                    <a:pt x="5400" y="5778"/>
                    <a:pt x="1" y="4141"/>
                  </a:cubicBezTo>
                  <a:close/>
                  <a:moveTo>
                    <a:pt x="1" y="3099"/>
                  </a:moveTo>
                  <a:lnTo>
                    <a:pt x="1" y="3113"/>
                  </a:lnTo>
                  <a:lnTo>
                    <a:pt x="1" y="3275"/>
                  </a:lnTo>
                  <a:cubicBezTo>
                    <a:pt x="5873" y="4940"/>
                    <a:pt x="9919" y="10298"/>
                    <a:pt x="9919" y="16400"/>
                  </a:cubicBezTo>
                  <a:cubicBezTo>
                    <a:pt x="9919" y="22489"/>
                    <a:pt x="5873" y="27847"/>
                    <a:pt x="1" y="29512"/>
                  </a:cubicBezTo>
                  <a:lnTo>
                    <a:pt x="1" y="29688"/>
                  </a:lnTo>
                  <a:cubicBezTo>
                    <a:pt x="5968" y="28010"/>
                    <a:pt x="10081" y="22584"/>
                    <a:pt x="10081" y="16387"/>
                  </a:cubicBezTo>
                  <a:cubicBezTo>
                    <a:pt x="10081" y="10203"/>
                    <a:pt x="5968" y="4764"/>
                    <a:pt x="1" y="3099"/>
                  </a:cubicBezTo>
                  <a:close/>
                  <a:moveTo>
                    <a:pt x="1" y="2057"/>
                  </a:moveTo>
                  <a:lnTo>
                    <a:pt x="1" y="2071"/>
                  </a:lnTo>
                  <a:lnTo>
                    <a:pt x="1" y="2233"/>
                  </a:lnTo>
                  <a:cubicBezTo>
                    <a:pt x="6442" y="3925"/>
                    <a:pt x="10920" y="9743"/>
                    <a:pt x="10920" y="16400"/>
                  </a:cubicBezTo>
                  <a:cubicBezTo>
                    <a:pt x="10920" y="23044"/>
                    <a:pt x="6442" y="28862"/>
                    <a:pt x="1" y="30554"/>
                  </a:cubicBezTo>
                  <a:lnTo>
                    <a:pt x="1" y="30730"/>
                  </a:lnTo>
                  <a:cubicBezTo>
                    <a:pt x="6536" y="29025"/>
                    <a:pt x="11083" y="23139"/>
                    <a:pt x="11083" y="16387"/>
                  </a:cubicBezTo>
                  <a:cubicBezTo>
                    <a:pt x="11083" y="9648"/>
                    <a:pt x="6536" y="3749"/>
                    <a:pt x="1" y="2057"/>
                  </a:cubicBezTo>
                  <a:close/>
                  <a:moveTo>
                    <a:pt x="1" y="1029"/>
                  </a:moveTo>
                  <a:lnTo>
                    <a:pt x="1" y="1043"/>
                  </a:lnTo>
                  <a:lnTo>
                    <a:pt x="1" y="1205"/>
                  </a:lnTo>
                  <a:cubicBezTo>
                    <a:pt x="6996" y="2923"/>
                    <a:pt x="11922" y="9188"/>
                    <a:pt x="11922" y="16400"/>
                  </a:cubicBezTo>
                  <a:cubicBezTo>
                    <a:pt x="11922" y="23599"/>
                    <a:pt x="6996" y="29877"/>
                    <a:pt x="1" y="31596"/>
                  </a:cubicBezTo>
                  <a:lnTo>
                    <a:pt x="1" y="31758"/>
                  </a:lnTo>
                  <a:cubicBezTo>
                    <a:pt x="7091" y="30040"/>
                    <a:pt x="12098" y="23693"/>
                    <a:pt x="12098" y="16400"/>
                  </a:cubicBezTo>
                  <a:cubicBezTo>
                    <a:pt x="12098" y="9094"/>
                    <a:pt x="7091" y="2748"/>
                    <a:pt x="1" y="1029"/>
                  </a:cubicBezTo>
                  <a:close/>
                  <a:moveTo>
                    <a:pt x="1" y="1"/>
                  </a:moveTo>
                  <a:lnTo>
                    <a:pt x="1" y="177"/>
                  </a:lnTo>
                  <a:cubicBezTo>
                    <a:pt x="7565" y="1909"/>
                    <a:pt x="12923" y="8634"/>
                    <a:pt x="12923" y="16400"/>
                  </a:cubicBezTo>
                  <a:cubicBezTo>
                    <a:pt x="12923" y="24154"/>
                    <a:pt x="7565" y="30892"/>
                    <a:pt x="1" y="32624"/>
                  </a:cubicBezTo>
                  <a:lnTo>
                    <a:pt x="1" y="32786"/>
                  </a:lnTo>
                  <a:cubicBezTo>
                    <a:pt x="7659" y="31054"/>
                    <a:pt x="13099" y="24248"/>
                    <a:pt x="13099" y="16387"/>
                  </a:cubicBezTo>
                  <a:cubicBezTo>
                    <a:pt x="13099" y="8539"/>
                    <a:pt x="7659" y="1733"/>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2" name="Google Shape;1022;p22"/>
          <p:cNvSpPr/>
          <p:nvPr/>
        </p:nvSpPr>
        <p:spPr>
          <a:xfrm rot="5400000" flipH="1">
            <a:off x="3175835" y="2211744"/>
            <a:ext cx="2403909" cy="2531697"/>
          </a:xfrm>
          <a:custGeom>
            <a:avLst/>
            <a:gdLst/>
            <a:ahLst/>
            <a:cxnLst/>
            <a:rect l="l" t="t" r="r" b="b"/>
            <a:pathLst>
              <a:path w="83094" h="83095" extrusionOk="0">
                <a:moveTo>
                  <a:pt x="0" y="1"/>
                </a:moveTo>
                <a:lnTo>
                  <a:pt x="0" y="83094"/>
                </a:lnTo>
                <a:lnTo>
                  <a:pt x="83094" y="83094"/>
                </a:lnTo>
                <a:lnTo>
                  <a:pt x="830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1178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5">
  <p:cSld name="Section title and description 5">
    <p:spTree>
      <p:nvGrpSpPr>
        <p:cNvPr id="1" name="Shape 944"/>
        <p:cNvGrpSpPr/>
        <p:nvPr/>
      </p:nvGrpSpPr>
      <p:grpSpPr>
        <a:xfrm>
          <a:off x="0" y="0"/>
          <a:ext cx="0" cy="0"/>
          <a:chOff x="0" y="0"/>
          <a:chExt cx="0" cy="0"/>
        </a:xfrm>
      </p:grpSpPr>
      <p:sp>
        <p:nvSpPr>
          <p:cNvPr id="945" name="Google Shape;945;p21"/>
          <p:cNvSpPr/>
          <p:nvPr/>
        </p:nvSpPr>
        <p:spPr>
          <a:xfrm flipH="1">
            <a:off x="6535294" y="325"/>
            <a:ext cx="2608717" cy="5143367"/>
          </a:xfrm>
          <a:custGeom>
            <a:avLst/>
            <a:gdLst/>
            <a:ahLst/>
            <a:cxnLst/>
            <a:rect l="l" t="t" r="r" b="b"/>
            <a:pathLst>
              <a:path w="39589" h="128040" extrusionOk="0">
                <a:moveTo>
                  <a:pt x="0" y="0"/>
                </a:moveTo>
                <a:lnTo>
                  <a:pt x="0" y="128040"/>
                </a:lnTo>
                <a:lnTo>
                  <a:pt x="39588" y="128040"/>
                </a:lnTo>
                <a:lnTo>
                  <a:pt x="395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1"/>
          <p:cNvSpPr/>
          <p:nvPr/>
        </p:nvSpPr>
        <p:spPr>
          <a:xfrm flipH="1">
            <a:off x="6006985" y="1216900"/>
            <a:ext cx="2942151" cy="3098613"/>
          </a:xfrm>
          <a:custGeom>
            <a:avLst/>
            <a:gdLst/>
            <a:ahLst/>
            <a:cxnLst/>
            <a:rect l="l" t="t" r="r" b="b"/>
            <a:pathLst>
              <a:path w="83094" h="83095" extrusionOk="0">
                <a:moveTo>
                  <a:pt x="0" y="1"/>
                </a:moveTo>
                <a:lnTo>
                  <a:pt x="0" y="83094"/>
                </a:lnTo>
                <a:lnTo>
                  <a:pt x="83094" y="83094"/>
                </a:lnTo>
                <a:lnTo>
                  <a:pt x="830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1"/>
          <p:cNvSpPr/>
          <p:nvPr/>
        </p:nvSpPr>
        <p:spPr>
          <a:xfrm flipH="1">
            <a:off x="6173687" y="1392549"/>
            <a:ext cx="2608736" cy="2747328"/>
          </a:xfrm>
          <a:custGeom>
            <a:avLst/>
            <a:gdLst/>
            <a:ahLst/>
            <a:cxnLst/>
            <a:rect l="l" t="t" r="r" b="b"/>
            <a:pathLst>
              <a:path w="83094" h="83095" extrusionOk="0">
                <a:moveTo>
                  <a:pt x="0" y="1"/>
                </a:moveTo>
                <a:lnTo>
                  <a:pt x="0" y="83094"/>
                </a:lnTo>
                <a:lnTo>
                  <a:pt x="83094" y="83094"/>
                </a:lnTo>
                <a:lnTo>
                  <a:pt x="830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8" name="Google Shape;948;p21"/>
          <p:cNvGrpSpPr/>
          <p:nvPr/>
        </p:nvGrpSpPr>
        <p:grpSpPr>
          <a:xfrm flipH="1">
            <a:off x="6282508" y="3553936"/>
            <a:ext cx="154517" cy="442886"/>
            <a:chOff x="8846561" y="2782361"/>
            <a:chExt cx="154517" cy="442886"/>
          </a:xfrm>
        </p:grpSpPr>
        <p:sp>
          <p:nvSpPr>
            <p:cNvPr id="949" name="Google Shape;949;p21"/>
            <p:cNvSpPr/>
            <p:nvPr/>
          </p:nvSpPr>
          <p:spPr>
            <a:xfrm>
              <a:off x="8846561" y="2782361"/>
              <a:ext cx="154517" cy="154132"/>
            </a:xfrm>
            <a:custGeom>
              <a:avLst/>
              <a:gdLst/>
              <a:ahLst/>
              <a:cxnLst/>
              <a:rect l="l" t="t" r="r" b="b"/>
              <a:pathLst>
                <a:path w="4823" h="4811" extrusionOk="0">
                  <a:moveTo>
                    <a:pt x="762" y="1"/>
                  </a:moveTo>
                  <a:lnTo>
                    <a:pt x="0" y="763"/>
                  </a:lnTo>
                  <a:lnTo>
                    <a:pt x="1643" y="2406"/>
                  </a:lnTo>
                  <a:lnTo>
                    <a:pt x="0" y="4049"/>
                  </a:lnTo>
                  <a:lnTo>
                    <a:pt x="762" y="4811"/>
                  </a:lnTo>
                  <a:lnTo>
                    <a:pt x="2417" y="3168"/>
                  </a:lnTo>
                  <a:lnTo>
                    <a:pt x="4060" y="4811"/>
                  </a:lnTo>
                  <a:lnTo>
                    <a:pt x="4822" y="4049"/>
                  </a:lnTo>
                  <a:lnTo>
                    <a:pt x="3179" y="2406"/>
                  </a:lnTo>
                  <a:lnTo>
                    <a:pt x="4822" y="763"/>
                  </a:lnTo>
                  <a:lnTo>
                    <a:pt x="4060" y="1"/>
                  </a:lnTo>
                  <a:lnTo>
                    <a:pt x="2417" y="1644"/>
                  </a:lnTo>
                  <a:lnTo>
                    <a:pt x="7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1"/>
            <p:cNvSpPr/>
            <p:nvPr/>
          </p:nvSpPr>
          <p:spPr>
            <a:xfrm>
              <a:off x="8846561" y="3070730"/>
              <a:ext cx="154517" cy="154517"/>
            </a:xfrm>
            <a:custGeom>
              <a:avLst/>
              <a:gdLst/>
              <a:ahLst/>
              <a:cxnLst/>
              <a:rect l="l" t="t" r="r" b="b"/>
              <a:pathLst>
                <a:path w="4823" h="4823" extrusionOk="0">
                  <a:moveTo>
                    <a:pt x="762" y="1"/>
                  </a:moveTo>
                  <a:lnTo>
                    <a:pt x="0" y="763"/>
                  </a:lnTo>
                  <a:lnTo>
                    <a:pt x="1643" y="2406"/>
                  </a:lnTo>
                  <a:lnTo>
                    <a:pt x="0" y="4061"/>
                  </a:lnTo>
                  <a:lnTo>
                    <a:pt x="762" y="4823"/>
                  </a:lnTo>
                  <a:lnTo>
                    <a:pt x="2417" y="3180"/>
                  </a:lnTo>
                  <a:lnTo>
                    <a:pt x="4060" y="4823"/>
                  </a:lnTo>
                  <a:lnTo>
                    <a:pt x="4822" y="4061"/>
                  </a:lnTo>
                  <a:lnTo>
                    <a:pt x="3179" y="2406"/>
                  </a:lnTo>
                  <a:lnTo>
                    <a:pt x="4822" y="763"/>
                  </a:lnTo>
                  <a:lnTo>
                    <a:pt x="4060" y="1"/>
                  </a:lnTo>
                  <a:lnTo>
                    <a:pt x="2417" y="1644"/>
                  </a:lnTo>
                  <a:lnTo>
                    <a:pt x="7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1" name="Google Shape;951;p21"/>
          <p:cNvSpPr/>
          <p:nvPr/>
        </p:nvSpPr>
        <p:spPr>
          <a:xfrm rot="10800000">
            <a:off x="8495625" y="1626815"/>
            <a:ext cx="152595" cy="152627"/>
          </a:xfrm>
          <a:custGeom>
            <a:avLst/>
            <a:gdLst/>
            <a:ahLst/>
            <a:cxnLst/>
            <a:rect l="l" t="t" r="r" b="b"/>
            <a:pathLst>
              <a:path w="4763" h="4764" extrusionOk="0">
                <a:moveTo>
                  <a:pt x="0" y="1"/>
                </a:moveTo>
                <a:lnTo>
                  <a:pt x="0" y="4763"/>
                </a:lnTo>
                <a:lnTo>
                  <a:pt x="4763" y="4763"/>
                </a:lnTo>
                <a:lnTo>
                  <a:pt x="47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2" name="Google Shape;952;p21"/>
          <p:cNvGrpSpPr/>
          <p:nvPr/>
        </p:nvGrpSpPr>
        <p:grpSpPr>
          <a:xfrm rot="10800000">
            <a:off x="8481321" y="1920939"/>
            <a:ext cx="181204" cy="295450"/>
            <a:chOff x="8814523" y="4301099"/>
            <a:chExt cx="181204" cy="295450"/>
          </a:xfrm>
        </p:grpSpPr>
        <p:sp>
          <p:nvSpPr>
            <p:cNvPr id="953" name="Google Shape;953;p21"/>
            <p:cNvSpPr/>
            <p:nvPr/>
          </p:nvSpPr>
          <p:spPr>
            <a:xfrm>
              <a:off x="8814523" y="4429633"/>
              <a:ext cx="44660" cy="37996"/>
            </a:xfrm>
            <a:custGeom>
              <a:avLst/>
              <a:gdLst/>
              <a:ahLst/>
              <a:cxnLst/>
              <a:rect l="l" t="t" r="r" b="b"/>
              <a:pathLst>
                <a:path w="1394" h="1186"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1"/>
            <p:cNvSpPr/>
            <p:nvPr/>
          </p:nvSpPr>
          <p:spPr>
            <a:xfrm>
              <a:off x="8951067" y="4429633"/>
              <a:ext cx="44660" cy="37996"/>
            </a:xfrm>
            <a:custGeom>
              <a:avLst/>
              <a:gdLst/>
              <a:ahLst/>
              <a:cxnLst/>
              <a:rect l="l" t="t" r="r" b="b"/>
              <a:pathLst>
                <a:path w="1394" h="1186"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1"/>
            <p:cNvSpPr/>
            <p:nvPr/>
          </p:nvSpPr>
          <p:spPr>
            <a:xfrm>
              <a:off x="8814523" y="4301099"/>
              <a:ext cx="44660" cy="37964"/>
            </a:xfrm>
            <a:custGeom>
              <a:avLst/>
              <a:gdLst/>
              <a:ahLst/>
              <a:cxnLst/>
              <a:rect l="l" t="t" r="r" b="b"/>
              <a:pathLst>
                <a:path w="1394" h="1185"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1"/>
            <p:cNvSpPr/>
            <p:nvPr/>
          </p:nvSpPr>
          <p:spPr>
            <a:xfrm>
              <a:off x="8951067" y="4301099"/>
              <a:ext cx="44660" cy="37964"/>
            </a:xfrm>
            <a:custGeom>
              <a:avLst/>
              <a:gdLst/>
              <a:ahLst/>
              <a:cxnLst/>
              <a:rect l="l" t="t" r="r" b="b"/>
              <a:pathLst>
                <a:path w="1394" h="1185"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1"/>
            <p:cNvSpPr/>
            <p:nvPr/>
          </p:nvSpPr>
          <p:spPr>
            <a:xfrm>
              <a:off x="8814523" y="4558328"/>
              <a:ext cx="44660" cy="38221"/>
            </a:xfrm>
            <a:custGeom>
              <a:avLst/>
              <a:gdLst/>
              <a:ahLst/>
              <a:cxnLst/>
              <a:rect l="l" t="t" r="r" b="b"/>
              <a:pathLst>
                <a:path w="1394" h="1193"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1"/>
            <p:cNvSpPr/>
            <p:nvPr/>
          </p:nvSpPr>
          <p:spPr>
            <a:xfrm>
              <a:off x="8951067" y="4558328"/>
              <a:ext cx="44660" cy="38221"/>
            </a:xfrm>
            <a:custGeom>
              <a:avLst/>
              <a:gdLst/>
              <a:ahLst/>
              <a:cxnLst/>
              <a:rect l="l" t="t" r="r" b="b"/>
              <a:pathLst>
                <a:path w="1394" h="1193"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21"/>
          <p:cNvGrpSpPr/>
          <p:nvPr/>
        </p:nvGrpSpPr>
        <p:grpSpPr>
          <a:xfrm>
            <a:off x="121525" y="164768"/>
            <a:ext cx="588555" cy="677357"/>
            <a:chOff x="8369505" y="4354255"/>
            <a:chExt cx="588555" cy="677357"/>
          </a:xfrm>
        </p:grpSpPr>
        <p:sp>
          <p:nvSpPr>
            <p:cNvPr id="960" name="Google Shape;960;p21"/>
            <p:cNvSpPr/>
            <p:nvPr/>
          </p:nvSpPr>
          <p:spPr>
            <a:xfrm>
              <a:off x="8881800" y="4888380"/>
              <a:ext cx="38162" cy="32687"/>
            </a:xfrm>
            <a:custGeom>
              <a:avLst/>
              <a:gdLst/>
              <a:ahLst/>
              <a:cxnLst/>
              <a:rect l="l" t="t" r="r" b="b"/>
              <a:pathLst>
                <a:path w="1192" h="1021" extrusionOk="0">
                  <a:moveTo>
                    <a:pt x="512" y="1"/>
                  </a:moveTo>
                  <a:cubicBezTo>
                    <a:pt x="251" y="1"/>
                    <a:pt x="1" y="203"/>
                    <a:pt x="1" y="509"/>
                  </a:cubicBezTo>
                  <a:cubicBezTo>
                    <a:pt x="1" y="794"/>
                    <a:pt x="227" y="1021"/>
                    <a:pt x="501" y="1021"/>
                  </a:cubicBezTo>
                  <a:cubicBezTo>
                    <a:pt x="965" y="1021"/>
                    <a:pt x="1191" y="473"/>
                    <a:pt x="870" y="152"/>
                  </a:cubicBezTo>
                  <a:cubicBezTo>
                    <a:pt x="765" y="47"/>
                    <a:pt x="637" y="1"/>
                    <a:pt x="5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1"/>
            <p:cNvSpPr/>
            <p:nvPr/>
          </p:nvSpPr>
          <p:spPr>
            <a:xfrm>
              <a:off x="8764403" y="4888380"/>
              <a:ext cx="38162" cy="32687"/>
            </a:xfrm>
            <a:custGeom>
              <a:avLst/>
              <a:gdLst/>
              <a:ahLst/>
              <a:cxnLst/>
              <a:rect l="l" t="t" r="r" b="b"/>
              <a:pathLst>
                <a:path w="1192" h="1021" extrusionOk="0">
                  <a:moveTo>
                    <a:pt x="512" y="1"/>
                  </a:moveTo>
                  <a:cubicBezTo>
                    <a:pt x="250" y="1"/>
                    <a:pt x="0" y="203"/>
                    <a:pt x="0" y="509"/>
                  </a:cubicBezTo>
                  <a:cubicBezTo>
                    <a:pt x="0" y="794"/>
                    <a:pt x="227" y="1021"/>
                    <a:pt x="512" y="1021"/>
                  </a:cubicBezTo>
                  <a:cubicBezTo>
                    <a:pt x="965" y="1021"/>
                    <a:pt x="1191" y="473"/>
                    <a:pt x="870" y="152"/>
                  </a:cubicBezTo>
                  <a:cubicBezTo>
                    <a:pt x="765" y="47"/>
                    <a:pt x="637" y="1"/>
                    <a:pt x="5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1"/>
            <p:cNvSpPr/>
            <p:nvPr/>
          </p:nvSpPr>
          <p:spPr>
            <a:xfrm>
              <a:off x="8647391" y="4888380"/>
              <a:ext cx="38130" cy="32687"/>
            </a:xfrm>
            <a:custGeom>
              <a:avLst/>
              <a:gdLst/>
              <a:ahLst/>
              <a:cxnLst/>
              <a:rect l="l" t="t" r="r" b="b"/>
              <a:pathLst>
                <a:path w="1191" h="1021" extrusionOk="0">
                  <a:moveTo>
                    <a:pt x="512" y="1"/>
                  </a:moveTo>
                  <a:cubicBezTo>
                    <a:pt x="250" y="1"/>
                    <a:pt x="0" y="203"/>
                    <a:pt x="0" y="509"/>
                  </a:cubicBezTo>
                  <a:cubicBezTo>
                    <a:pt x="0" y="794"/>
                    <a:pt x="226" y="1021"/>
                    <a:pt x="512" y="1021"/>
                  </a:cubicBezTo>
                  <a:cubicBezTo>
                    <a:pt x="965" y="1021"/>
                    <a:pt x="1191" y="473"/>
                    <a:pt x="869" y="152"/>
                  </a:cubicBezTo>
                  <a:cubicBezTo>
                    <a:pt x="765" y="47"/>
                    <a:pt x="637" y="1"/>
                    <a:pt x="5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1"/>
            <p:cNvSpPr/>
            <p:nvPr/>
          </p:nvSpPr>
          <p:spPr>
            <a:xfrm>
              <a:off x="8530346" y="4888380"/>
              <a:ext cx="38162" cy="32687"/>
            </a:xfrm>
            <a:custGeom>
              <a:avLst/>
              <a:gdLst/>
              <a:ahLst/>
              <a:cxnLst/>
              <a:rect l="l" t="t" r="r" b="b"/>
              <a:pathLst>
                <a:path w="1192" h="1021" extrusionOk="0">
                  <a:moveTo>
                    <a:pt x="512" y="1"/>
                  </a:moveTo>
                  <a:cubicBezTo>
                    <a:pt x="251" y="1"/>
                    <a:pt x="1" y="203"/>
                    <a:pt x="1" y="509"/>
                  </a:cubicBezTo>
                  <a:cubicBezTo>
                    <a:pt x="1" y="794"/>
                    <a:pt x="227" y="1021"/>
                    <a:pt x="513" y="1021"/>
                  </a:cubicBezTo>
                  <a:cubicBezTo>
                    <a:pt x="965" y="1021"/>
                    <a:pt x="1192" y="473"/>
                    <a:pt x="870" y="152"/>
                  </a:cubicBezTo>
                  <a:cubicBezTo>
                    <a:pt x="766" y="47"/>
                    <a:pt x="638" y="1"/>
                    <a:pt x="5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1"/>
            <p:cNvSpPr/>
            <p:nvPr/>
          </p:nvSpPr>
          <p:spPr>
            <a:xfrm>
              <a:off x="8413333" y="4888380"/>
              <a:ext cx="38162" cy="32687"/>
            </a:xfrm>
            <a:custGeom>
              <a:avLst/>
              <a:gdLst/>
              <a:ahLst/>
              <a:cxnLst/>
              <a:rect l="l" t="t" r="r" b="b"/>
              <a:pathLst>
                <a:path w="1192" h="1021" extrusionOk="0">
                  <a:moveTo>
                    <a:pt x="512" y="1"/>
                  </a:moveTo>
                  <a:cubicBezTo>
                    <a:pt x="251" y="1"/>
                    <a:pt x="1" y="203"/>
                    <a:pt x="1" y="509"/>
                  </a:cubicBezTo>
                  <a:cubicBezTo>
                    <a:pt x="1" y="794"/>
                    <a:pt x="227" y="1021"/>
                    <a:pt x="501" y="1021"/>
                  </a:cubicBezTo>
                  <a:cubicBezTo>
                    <a:pt x="965" y="1021"/>
                    <a:pt x="1191" y="473"/>
                    <a:pt x="870" y="152"/>
                  </a:cubicBezTo>
                  <a:cubicBezTo>
                    <a:pt x="766" y="47"/>
                    <a:pt x="638" y="1"/>
                    <a:pt x="5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1"/>
            <p:cNvSpPr/>
            <p:nvPr/>
          </p:nvSpPr>
          <p:spPr>
            <a:xfrm>
              <a:off x="8881800" y="4777867"/>
              <a:ext cx="38162" cy="33039"/>
            </a:xfrm>
            <a:custGeom>
              <a:avLst/>
              <a:gdLst/>
              <a:ahLst/>
              <a:cxnLst/>
              <a:rect l="l" t="t" r="r" b="b"/>
              <a:pathLst>
                <a:path w="1192" h="1032" extrusionOk="0">
                  <a:moveTo>
                    <a:pt x="514" y="0"/>
                  </a:moveTo>
                  <a:cubicBezTo>
                    <a:pt x="252" y="0"/>
                    <a:pt x="1" y="205"/>
                    <a:pt x="1" y="520"/>
                  </a:cubicBezTo>
                  <a:cubicBezTo>
                    <a:pt x="1" y="794"/>
                    <a:pt x="227" y="1032"/>
                    <a:pt x="501" y="1032"/>
                  </a:cubicBezTo>
                  <a:cubicBezTo>
                    <a:pt x="965" y="1032"/>
                    <a:pt x="1191" y="472"/>
                    <a:pt x="870" y="151"/>
                  </a:cubicBezTo>
                  <a:cubicBezTo>
                    <a:pt x="766" y="47"/>
                    <a:pt x="638" y="0"/>
                    <a:pt x="5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1"/>
            <p:cNvSpPr/>
            <p:nvPr/>
          </p:nvSpPr>
          <p:spPr>
            <a:xfrm>
              <a:off x="8764403" y="4777867"/>
              <a:ext cx="38162" cy="33039"/>
            </a:xfrm>
            <a:custGeom>
              <a:avLst/>
              <a:gdLst/>
              <a:ahLst/>
              <a:cxnLst/>
              <a:rect l="l" t="t" r="r" b="b"/>
              <a:pathLst>
                <a:path w="1192" h="1032" extrusionOk="0">
                  <a:moveTo>
                    <a:pt x="513" y="0"/>
                  </a:moveTo>
                  <a:cubicBezTo>
                    <a:pt x="251" y="0"/>
                    <a:pt x="0" y="205"/>
                    <a:pt x="0" y="520"/>
                  </a:cubicBezTo>
                  <a:cubicBezTo>
                    <a:pt x="0" y="794"/>
                    <a:pt x="227" y="1032"/>
                    <a:pt x="512" y="1032"/>
                  </a:cubicBezTo>
                  <a:cubicBezTo>
                    <a:pt x="965" y="1032"/>
                    <a:pt x="1191" y="472"/>
                    <a:pt x="870" y="151"/>
                  </a:cubicBezTo>
                  <a:cubicBezTo>
                    <a:pt x="766" y="47"/>
                    <a:pt x="638" y="0"/>
                    <a:pt x="5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1"/>
            <p:cNvSpPr/>
            <p:nvPr/>
          </p:nvSpPr>
          <p:spPr>
            <a:xfrm>
              <a:off x="8647391" y="4777867"/>
              <a:ext cx="38130" cy="33039"/>
            </a:xfrm>
            <a:custGeom>
              <a:avLst/>
              <a:gdLst/>
              <a:ahLst/>
              <a:cxnLst/>
              <a:rect l="l" t="t" r="r" b="b"/>
              <a:pathLst>
                <a:path w="1191" h="1032" extrusionOk="0">
                  <a:moveTo>
                    <a:pt x="513" y="0"/>
                  </a:moveTo>
                  <a:cubicBezTo>
                    <a:pt x="251" y="0"/>
                    <a:pt x="0" y="205"/>
                    <a:pt x="0" y="520"/>
                  </a:cubicBezTo>
                  <a:cubicBezTo>
                    <a:pt x="0" y="794"/>
                    <a:pt x="226" y="1032"/>
                    <a:pt x="512" y="1032"/>
                  </a:cubicBezTo>
                  <a:cubicBezTo>
                    <a:pt x="965" y="1032"/>
                    <a:pt x="1191" y="472"/>
                    <a:pt x="869" y="151"/>
                  </a:cubicBezTo>
                  <a:cubicBezTo>
                    <a:pt x="766" y="47"/>
                    <a:pt x="638" y="0"/>
                    <a:pt x="5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1"/>
            <p:cNvSpPr/>
            <p:nvPr/>
          </p:nvSpPr>
          <p:spPr>
            <a:xfrm>
              <a:off x="8530346" y="4777867"/>
              <a:ext cx="38162" cy="33039"/>
            </a:xfrm>
            <a:custGeom>
              <a:avLst/>
              <a:gdLst/>
              <a:ahLst/>
              <a:cxnLst/>
              <a:rect l="l" t="t" r="r" b="b"/>
              <a:pathLst>
                <a:path w="1192" h="1032" extrusionOk="0">
                  <a:moveTo>
                    <a:pt x="514" y="0"/>
                  </a:moveTo>
                  <a:cubicBezTo>
                    <a:pt x="252" y="0"/>
                    <a:pt x="1" y="205"/>
                    <a:pt x="1" y="520"/>
                  </a:cubicBezTo>
                  <a:cubicBezTo>
                    <a:pt x="1" y="794"/>
                    <a:pt x="227" y="1032"/>
                    <a:pt x="513" y="1032"/>
                  </a:cubicBezTo>
                  <a:cubicBezTo>
                    <a:pt x="965" y="1032"/>
                    <a:pt x="1192" y="472"/>
                    <a:pt x="870" y="151"/>
                  </a:cubicBezTo>
                  <a:cubicBezTo>
                    <a:pt x="766" y="47"/>
                    <a:pt x="639" y="0"/>
                    <a:pt x="5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1"/>
            <p:cNvSpPr/>
            <p:nvPr/>
          </p:nvSpPr>
          <p:spPr>
            <a:xfrm>
              <a:off x="8413333" y="4777867"/>
              <a:ext cx="38162" cy="33039"/>
            </a:xfrm>
            <a:custGeom>
              <a:avLst/>
              <a:gdLst/>
              <a:ahLst/>
              <a:cxnLst/>
              <a:rect l="l" t="t" r="r" b="b"/>
              <a:pathLst>
                <a:path w="1192" h="1032" extrusionOk="0">
                  <a:moveTo>
                    <a:pt x="514" y="0"/>
                  </a:moveTo>
                  <a:cubicBezTo>
                    <a:pt x="252" y="0"/>
                    <a:pt x="1" y="205"/>
                    <a:pt x="1" y="520"/>
                  </a:cubicBezTo>
                  <a:cubicBezTo>
                    <a:pt x="1" y="794"/>
                    <a:pt x="227" y="1032"/>
                    <a:pt x="501" y="1032"/>
                  </a:cubicBezTo>
                  <a:cubicBezTo>
                    <a:pt x="965" y="1032"/>
                    <a:pt x="1191" y="472"/>
                    <a:pt x="870" y="151"/>
                  </a:cubicBezTo>
                  <a:cubicBezTo>
                    <a:pt x="766" y="47"/>
                    <a:pt x="639" y="0"/>
                    <a:pt x="5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1"/>
            <p:cNvSpPr/>
            <p:nvPr/>
          </p:nvSpPr>
          <p:spPr>
            <a:xfrm>
              <a:off x="8881800" y="4998637"/>
              <a:ext cx="38162" cy="32975"/>
            </a:xfrm>
            <a:custGeom>
              <a:avLst/>
              <a:gdLst/>
              <a:ahLst/>
              <a:cxnLst/>
              <a:rect l="l" t="t" r="r" b="b"/>
              <a:pathLst>
                <a:path w="1192" h="1030" extrusionOk="0">
                  <a:moveTo>
                    <a:pt x="519" y="0"/>
                  </a:moveTo>
                  <a:cubicBezTo>
                    <a:pt x="255" y="0"/>
                    <a:pt x="1" y="209"/>
                    <a:pt x="1" y="518"/>
                  </a:cubicBezTo>
                  <a:cubicBezTo>
                    <a:pt x="1" y="791"/>
                    <a:pt x="227" y="1029"/>
                    <a:pt x="501" y="1029"/>
                  </a:cubicBezTo>
                  <a:cubicBezTo>
                    <a:pt x="965" y="1029"/>
                    <a:pt x="1191" y="470"/>
                    <a:pt x="870" y="148"/>
                  </a:cubicBezTo>
                  <a:cubicBezTo>
                    <a:pt x="767" y="46"/>
                    <a:pt x="642" y="0"/>
                    <a:pt x="5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1"/>
            <p:cNvSpPr/>
            <p:nvPr/>
          </p:nvSpPr>
          <p:spPr>
            <a:xfrm>
              <a:off x="8764403" y="4998637"/>
              <a:ext cx="38162" cy="32975"/>
            </a:xfrm>
            <a:custGeom>
              <a:avLst/>
              <a:gdLst/>
              <a:ahLst/>
              <a:cxnLst/>
              <a:rect l="l" t="t" r="r" b="b"/>
              <a:pathLst>
                <a:path w="1192" h="1030" extrusionOk="0">
                  <a:moveTo>
                    <a:pt x="519" y="0"/>
                  </a:moveTo>
                  <a:cubicBezTo>
                    <a:pt x="255" y="0"/>
                    <a:pt x="0" y="209"/>
                    <a:pt x="0" y="518"/>
                  </a:cubicBezTo>
                  <a:cubicBezTo>
                    <a:pt x="0" y="791"/>
                    <a:pt x="239" y="1029"/>
                    <a:pt x="512" y="1029"/>
                  </a:cubicBezTo>
                  <a:cubicBezTo>
                    <a:pt x="965" y="1029"/>
                    <a:pt x="1191" y="470"/>
                    <a:pt x="870" y="148"/>
                  </a:cubicBezTo>
                  <a:cubicBezTo>
                    <a:pt x="767" y="46"/>
                    <a:pt x="642" y="0"/>
                    <a:pt x="5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1"/>
            <p:cNvSpPr/>
            <p:nvPr/>
          </p:nvSpPr>
          <p:spPr>
            <a:xfrm>
              <a:off x="8647391" y="4998637"/>
              <a:ext cx="38130" cy="32975"/>
            </a:xfrm>
            <a:custGeom>
              <a:avLst/>
              <a:gdLst/>
              <a:ahLst/>
              <a:cxnLst/>
              <a:rect l="l" t="t" r="r" b="b"/>
              <a:pathLst>
                <a:path w="1191" h="1030" extrusionOk="0">
                  <a:moveTo>
                    <a:pt x="518" y="0"/>
                  </a:moveTo>
                  <a:cubicBezTo>
                    <a:pt x="255" y="0"/>
                    <a:pt x="0" y="209"/>
                    <a:pt x="0" y="518"/>
                  </a:cubicBezTo>
                  <a:cubicBezTo>
                    <a:pt x="0" y="791"/>
                    <a:pt x="226" y="1029"/>
                    <a:pt x="512" y="1029"/>
                  </a:cubicBezTo>
                  <a:cubicBezTo>
                    <a:pt x="965" y="1029"/>
                    <a:pt x="1191" y="470"/>
                    <a:pt x="869" y="148"/>
                  </a:cubicBezTo>
                  <a:cubicBezTo>
                    <a:pt x="767" y="46"/>
                    <a:pt x="642" y="0"/>
                    <a:pt x="5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1"/>
            <p:cNvSpPr/>
            <p:nvPr/>
          </p:nvSpPr>
          <p:spPr>
            <a:xfrm>
              <a:off x="8530346" y="4998637"/>
              <a:ext cx="38162" cy="32975"/>
            </a:xfrm>
            <a:custGeom>
              <a:avLst/>
              <a:gdLst/>
              <a:ahLst/>
              <a:cxnLst/>
              <a:rect l="l" t="t" r="r" b="b"/>
              <a:pathLst>
                <a:path w="1192" h="1030" extrusionOk="0">
                  <a:moveTo>
                    <a:pt x="519" y="0"/>
                  </a:moveTo>
                  <a:cubicBezTo>
                    <a:pt x="255" y="0"/>
                    <a:pt x="1" y="209"/>
                    <a:pt x="1" y="518"/>
                  </a:cubicBezTo>
                  <a:cubicBezTo>
                    <a:pt x="1" y="791"/>
                    <a:pt x="227" y="1029"/>
                    <a:pt x="513" y="1029"/>
                  </a:cubicBezTo>
                  <a:cubicBezTo>
                    <a:pt x="965" y="1029"/>
                    <a:pt x="1192" y="470"/>
                    <a:pt x="870" y="148"/>
                  </a:cubicBezTo>
                  <a:cubicBezTo>
                    <a:pt x="768" y="46"/>
                    <a:pt x="642" y="0"/>
                    <a:pt x="5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1"/>
            <p:cNvSpPr/>
            <p:nvPr/>
          </p:nvSpPr>
          <p:spPr>
            <a:xfrm>
              <a:off x="8413333" y="4998637"/>
              <a:ext cx="38162" cy="32975"/>
            </a:xfrm>
            <a:custGeom>
              <a:avLst/>
              <a:gdLst/>
              <a:ahLst/>
              <a:cxnLst/>
              <a:rect l="l" t="t" r="r" b="b"/>
              <a:pathLst>
                <a:path w="1192" h="1030" extrusionOk="0">
                  <a:moveTo>
                    <a:pt x="519" y="0"/>
                  </a:moveTo>
                  <a:cubicBezTo>
                    <a:pt x="255" y="0"/>
                    <a:pt x="1" y="209"/>
                    <a:pt x="1" y="518"/>
                  </a:cubicBezTo>
                  <a:cubicBezTo>
                    <a:pt x="1" y="791"/>
                    <a:pt x="227" y="1029"/>
                    <a:pt x="501" y="1029"/>
                  </a:cubicBezTo>
                  <a:cubicBezTo>
                    <a:pt x="965" y="1029"/>
                    <a:pt x="1191" y="470"/>
                    <a:pt x="870" y="148"/>
                  </a:cubicBezTo>
                  <a:cubicBezTo>
                    <a:pt x="768" y="46"/>
                    <a:pt x="642" y="0"/>
                    <a:pt x="5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1"/>
            <p:cNvSpPr/>
            <p:nvPr/>
          </p:nvSpPr>
          <p:spPr>
            <a:xfrm>
              <a:off x="8369505" y="4354255"/>
              <a:ext cx="585138" cy="79685"/>
            </a:xfrm>
            <a:custGeom>
              <a:avLst/>
              <a:gdLst/>
              <a:ahLst/>
              <a:cxnLst/>
              <a:rect l="l" t="t" r="r" b="b"/>
              <a:pathLst>
                <a:path w="18277" h="2489" extrusionOk="0">
                  <a:moveTo>
                    <a:pt x="1882" y="0"/>
                  </a:moveTo>
                  <a:lnTo>
                    <a:pt x="1" y="1893"/>
                  </a:lnTo>
                  <a:lnTo>
                    <a:pt x="334" y="2215"/>
                  </a:lnTo>
                  <a:lnTo>
                    <a:pt x="1882" y="655"/>
                  </a:lnTo>
                  <a:lnTo>
                    <a:pt x="3691" y="2489"/>
                  </a:lnTo>
                  <a:lnTo>
                    <a:pt x="5513" y="655"/>
                  </a:lnTo>
                  <a:lnTo>
                    <a:pt x="7323" y="2489"/>
                  </a:lnTo>
                  <a:lnTo>
                    <a:pt x="9145" y="655"/>
                  </a:lnTo>
                  <a:lnTo>
                    <a:pt x="10966" y="2489"/>
                  </a:lnTo>
                  <a:lnTo>
                    <a:pt x="12776" y="655"/>
                  </a:lnTo>
                  <a:lnTo>
                    <a:pt x="14598" y="2489"/>
                  </a:lnTo>
                  <a:lnTo>
                    <a:pt x="16407" y="655"/>
                  </a:lnTo>
                  <a:lnTo>
                    <a:pt x="17955" y="2215"/>
                  </a:lnTo>
                  <a:lnTo>
                    <a:pt x="18277" y="1893"/>
                  </a:lnTo>
                  <a:lnTo>
                    <a:pt x="16407" y="0"/>
                  </a:lnTo>
                  <a:lnTo>
                    <a:pt x="14598" y="1834"/>
                  </a:lnTo>
                  <a:lnTo>
                    <a:pt x="12776" y="0"/>
                  </a:lnTo>
                  <a:lnTo>
                    <a:pt x="10966" y="1846"/>
                  </a:lnTo>
                  <a:lnTo>
                    <a:pt x="9145" y="0"/>
                  </a:lnTo>
                  <a:lnTo>
                    <a:pt x="7323" y="1834"/>
                  </a:lnTo>
                  <a:lnTo>
                    <a:pt x="5513" y="0"/>
                  </a:lnTo>
                  <a:lnTo>
                    <a:pt x="3691" y="1846"/>
                  </a:lnTo>
                  <a:lnTo>
                    <a:pt x="18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1"/>
            <p:cNvSpPr/>
            <p:nvPr/>
          </p:nvSpPr>
          <p:spPr>
            <a:xfrm>
              <a:off x="8834931" y="4507091"/>
              <a:ext cx="123130" cy="123162"/>
            </a:xfrm>
            <a:custGeom>
              <a:avLst/>
              <a:gdLst/>
              <a:ahLst/>
              <a:cxnLst/>
              <a:rect l="l" t="t" r="r" b="b"/>
              <a:pathLst>
                <a:path w="3846" h="3847" extrusionOk="0">
                  <a:moveTo>
                    <a:pt x="1560" y="1"/>
                  </a:moveTo>
                  <a:lnTo>
                    <a:pt x="1560" y="1560"/>
                  </a:lnTo>
                  <a:lnTo>
                    <a:pt x="0" y="1560"/>
                  </a:lnTo>
                  <a:lnTo>
                    <a:pt x="0" y="2287"/>
                  </a:lnTo>
                  <a:lnTo>
                    <a:pt x="1560" y="2287"/>
                  </a:lnTo>
                  <a:lnTo>
                    <a:pt x="1560" y="3846"/>
                  </a:lnTo>
                  <a:lnTo>
                    <a:pt x="2286" y="3846"/>
                  </a:lnTo>
                  <a:lnTo>
                    <a:pt x="2286" y="2287"/>
                  </a:lnTo>
                  <a:lnTo>
                    <a:pt x="3846" y="2287"/>
                  </a:lnTo>
                  <a:lnTo>
                    <a:pt x="3846" y="1560"/>
                  </a:lnTo>
                  <a:lnTo>
                    <a:pt x="2286" y="1560"/>
                  </a:lnTo>
                  <a:lnTo>
                    <a:pt x="22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21"/>
          <p:cNvGrpSpPr/>
          <p:nvPr/>
        </p:nvGrpSpPr>
        <p:grpSpPr>
          <a:xfrm flipH="1">
            <a:off x="177057" y="4723215"/>
            <a:ext cx="279631" cy="259804"/>
            <a:chOff x="6672" y="3464315"/>
            <a:chExt cx="279631" cy="259804"/>
          </a:xfrm>
        </p:grpSpPr>
        <p:sp>
          <p:nvSpPr>
            <p:cNvPr id="978" name="Google Shape;978;p21"/>
            <p:cNvSpPr/>
            <p:nvPr/>
          </p:nvSpPr>
          <p:spPr>
            <a:xfrm>
              <a:off x="246938" y="3577534"/>
              <a:ext cx="39365" cy="33526"/>
            </a:xfrm>
            <a:custGeom>
              <a:avLst/>
              <a:gdLst/>
              <a:ahLst/>
              <a:cxnLst/>
              <a:rect l="l" t="t" r="r" b="b"/>
              <a:pathLst>
                <a:path w="1227" h="1045" extrusionOk="0">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1"/>
            <p:cNvSpPr/>
            <p:nvPr/>
          </p:nvSpPr>
          <p:spPr>
            <a:xfrm>
              <a:off x="126982" y="3577534"/>
              <a:ext cx="39012" cy="33526"/>
            </a:xfrm>
            <a:custGeom>
              <a:avLst/>
              <a:gdLst/>
              <a:ahLst/>
              <a:cxnLst/>
              <a:rect l="l" t="t" r="r" b="b"/>
              <a:pathLst>
                <a:path w="1216" h="1045" extrusionOk="0">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1"/>
            <p:cNvSpPr/>
            <p:nvPr/>
          </p:nvSpPr>
          <p:spPr>
            <a:xfrm>
              <a:off x="6672" y="3577374"/>
              <a:ext cx="39365" cy="33687"/>
            </a:xfrm>
            <a:custGeom>
              <a:avLst/>
              <a:gdLst/>
              <a:ahLst/>
              <a:cxnLst/>
              <a:rect l="l" t="t" r="r" b="b"/>
              <a:pathLst>
                <a:path w="1227" h="1050"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1"/>
            <p:cNvSpPr/>
            <p:nvPr/>
          </p:nvSpPr>
          <p:spPr>
            <a:xfrm>
              <a:off x="246938" y="3464315"/>
              <a:ext cx="39365" cy="33655"/>
            </a:xfrm>
            <a:custGeom>
              <a:avLst/>
              <a:gdLst/>
              <a:ahLst/>
              <a:cxnLst/>
              <a:rect l="l" t="t" r="r" b="b"/>
              <a:pathLst>
                <a:path w="1227" h="1049" extrusionOk="0">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1"/>
            <p:cNvSpPr/>
            <p:nvPr/>
          </p:nvSpPr>
          <p:spPr>
            <a:xfrm>
              <a:off x="126982" y="3464315"/>
              <a:ext cx="39012" cy="33655"/>
            </a:xfrm>
            <a:custGeom>
              <a:avLst/>
              <a:gdLst/>
              <a:ahLst/>
              <a:cxnLst/>
              <a:rect l="l" t="t" r="r" b="b"/>
              <a:pathLst>
                <a:path w="1216" h="1049" extrusionOk="0">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1"/>
            <p:cNvSpPr/>
            <p:nvPr/>
          </p:nvSpPr>
          <p:spPr>
            <a:xfrm>
              <a:off x="6672" y="3464315"/>
              <a:ext cx="39365" cy="33655"/>
            </a:xfrm>
            <a:custGeom>
              <a:avLst/>
              <a:gdLst/>
              <a:ahLst/>
              <a:cxnLst/>
              <a:rect l="l" t="t" r="r" b="b"/>
              <a:pathLst>
                <a:path w="1227" h="1049"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1"/>
            <p:cNvSpPr/>
            <p:nvPr/>
          </p:nvSpPr>
          <p:spPr>
            <a:xfrm>
              <a:off x="246938" y="3690721"/>
              <a:ext cx="39365" cy="33398"/>
            </a:xfrm>
            <a:custGeom>
              <a:avLst/>
              <a:gdLst/>
              <a:ahLst/>
              <a:cxnLst/>
              <a:rect l="l" t="t" r="r" b="b"/>
              <a:pathLst>
                <a:path w="1227" h="1041" extrusionOk="0">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1"/>
            <p:cNvSpPr/>
            <p:nvPr/>
          </p:nvSpPr>
          <p:spPr>
            <a:xfrm>
              <a:off x="126982" y="3690625"/>
              <a:ext cx="39012" cy="33494"/>
            </a:xfrm>
            <a:custGeom>
              <a:avLst/>
              <a:gdLst/>
              <a:ahLst/>
              <a:cxnLst/>
              <a:rect l="l" t="t" r="r" b="b"/>
              <a:pathLst>
                <a:path w="1216" h="1044" extrusionOk="0">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1"/>
            <p:cNvSpPr/>
            <p:nvPr/>
          </p:nvSpPr>
          <p:spPr>
            <a:xfrm>
              <a:off x="6672" y="3690625"/>
              <a:ext cx="39365" cy="33494"/>
            </a:xfrm>
            <a:custGeom>
              <a:avLst/>
              <a:gdLst/>
              <a:ahLst/>
              <a:cxnLst/>
              <a:rect l="l" t="t" r="r" b="b"/>
              <a:pathLst>
                <a:path w="1227" h="1044" extrusionOk="0">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 name="Google Shape;987;p21"/>
          <p:cNvSpPr/>
          <p:nvPr/>
        </p:nvSpPr>
        <p:spPr>
          <a:xfrm flipH="1">
            <a:off x="177073" y="4416280"/>
            <a:ext cx="106225" cy="105840"/>
          </a:xfrm>
          <a:custGeom>
            <a:avLst/>
            <a:gdLst/>
            <a:ahLst/>
            <a:cxnLst/>
            <a:rect l="l" t="t" r="r" b="b"/>
            <a:pathLst>
              <a:path w="3311" h="3299" extrusionOk="0">
                <a:moveTo>
                  <a:pt x="525" y="1"/>
                </a:moveTo>
                <a:lnTo>
                  <a:pt x="1" y="524"/>
                </a:lnTo>
                <a:lnTo>
                  <a:pt x="1132" y="1656"/>
                </a:lnTo>
                <a:lnTo>
                  <a:pt x="1" y="2775"/>
                </a:lnTo>
                <a:lnTo>
                  <a:pt x="525" y="3299"/>
                </a:lnTo>
                <a:lnTo>
                  <a:pt x="1656" y="2179"/>
                </a:lnTo>
                <a:lnTo>
                  <a:pt x="2775" y="3299"/>
                </a:lnTo>
                <a:lnTo>
                  <a:pt x="3311" y="2775"/>
                </a:lnTo>
                <a:lnTo>
                  <a:pt x="2180" y="1656"/>
                </a:lnTo>
                <a:lnTo>
                  <a:pt x="3311" y="524"/>
                </a:lnTo>
                <a:lnTo>
                  <a:pt x="2775" y="1"/>
                </a:lnTo>
                <a:lnTo>
                  <a:pt x="1656" y="1132"/>
                </a:lnTo>
                <a:lnTo>
                  <a:pt x="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1"/>
          <p:cNvSpPr txBox="1">
            <a:spLocks noGrp="1"/>
          </p:cNvSpPr>
          <p:nvPr>
            <p:ph type="title"/>
          </p:nvPr>
        </p:nvSpPr>
        <p:spPr>
          <a:xfrm flipH="1">
            <a:off x="710086" y="1792575"/>
            <a:ext cx="4980900" cy="94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4200"/>
              <a:buNone/>
              <a:defRPr sz="4200">
                <a:solidFill>
                  <a:schemeClr val="accent3"/>
                </a:solidFill>
              </a:defRPr>
            </a:lvl1pPr>
            <a:lvl2pPr lvl="1" algn="ctr" rtl="0">
              <a:spcBef>
                <a:spcPts val="0"/>
              </a:spcBef>
              <a:spcAft>
                <a:spcPts val="0"/>
              </a:spcAft>
              <a:buClr>
                <a:schemeClr val="lt2"/>
              </a:buClr>
              <a:buSzPts val="4200"/>
              <a:buNone/>
              <a:defRPr sz="4200">
                <a:solidFill>
                  <a:schemeClr val="lt2"/>
                </a:solidFill>
              </a:defRPr>
            </a:lvl2pPr>
            <a:lvl3pPr lvl="2" algn="ctr" rtl="0">
              <a:spcBef>
                <a:spcPts val="0"/>
              </a:spcBef>
              <a:spcAft>
                <a:spcPts val="0"/>
              </a:spcAft>
              <a:buClr>
                <a:schemeClr val="lt2"/>
              </a:buClr>
              <a:buSzPts val="4200"/>
              <a:buNone/>
              <a:defRPr sz="4200">
                <a:solidFill>
                  <a:schemeClr val="lt2"/>
                </a:solidFill>
              </a:defRPr>
            </a:lvl3pPr>
            <a:lvl4pPr lvl="3" algn="ctr" rtl="0">
              <a:spcBef>
                <a:spcPts val="0"/>
              </a:spcBef>
              <a:spcAft>
                <a:spcPts val="0"/>
              </a:spcAft>
              <a:buClr>
                <a:schemeClr val="lt2"/>
              </a:buClr>
              <a:buSzPts val="4200"/>
              <a:buNone/>
              <a:defRPr sz="4200">
                <a:solidFill>
                  <a:schemeClr val="lt2"/>
                </a:solidFill>
              </a:defRPr>
            </a:lvl4pPr>
            <a:lvl5pPr lvl="4" algn="ctr" rtl="0">
              <a:spcBef>
                <a:spcPts val="0"/>
              </a:spcBef>
              <a:spcAft>
                <a:spcPts val="0"/>
              </a:spcAft>
              <a:buClr>
                <a:schemeClr val="lt2"/>
              </a:buClr>
              <a:buSzPts val="4200"/>
              <a:buNone/>
              <a:defRPr sz="4200">
                <a:solidFill>
                  <a:schemeClr val="lt2"/>
                </a:solidFill>
              </a:defRPr>
            </a:lvl5pPr>
            <a:lvl6pPr lvl="5" algn="ctr" rtl="0">
              <a:spcBef>
                <a:spcPts val="0"/>
              </a:spcBef>
              <a:spcAft>
                <a:spcPts val="0"/>
              </a:spcAft>
              <a:buClr>
                <a:schemeClr val="lt2"/>
              </a:buClr>
              <a:buSzPts val="4200"/>
              <a:buNone/>
              <a:defRPr sz="4200">
                <a:solidFill>
                  <a:schemeClr val="lt2"/>
                </a:solidFill>
              </a:defRPr>
            </a:lvl6pPr>
            <a:lvl7pPr lvl="6" algn="ctr" rtl="0">
              <a:spcBef>
                <a:spcPts val="0"/>
              </a:spcBef>
              <a:spcAft>
                <a:spcPts val="0"/>
              </a:spcAft>
              <a:buClr>
                <a:schemeClr val="lt2"/>
              </a:buClr>
              <a:buSzPts val="4200"/>
              <a:buNone/>
              <a:defRPr sz="4200">
                <a:solidFill>
                  <a:schemeClr val="lt2"/>
                </a:solidFill>
              </a:defRPr>
            </a:lvl7pPr>
            <a:lvl8pPr lvl="7" algn="ctr" rtl="0">
              <a:spcBef>
                <a:spcPts val="0"/>
              </a:spcBef>
              <a:spcAft>
                <a:spcPts val="0"/>
              </a:spcAft>
              <a:buClr>
                <a:schemeClr val="lt2"/>
              </a:buClr>
              <a:buSzPts val="4200"/>
              <a:buNone/>
              <a:defRPr sz="4200">
                <a:solidFill>
                  <a:schemeClr val="lt2"/>
                </a:solidFill>
              </a:defRPr>
            </a:lvl8pPr>
            <a:lvl9pPr lvl="8" algn="ctr" rtl="0">
              <a:spcBef>
                <a:spcPts val="0"/>
              </a:spcBef>
              <a:spcAft>
                <a:spcPts val="0"/>
              </a:spcAft>
              <a:buClr>
                <a:schemeClr val="lt2"/>
              </a:buClr>
              <a:buSzPts val="4200"/>
              <a:buNone/>
              <a:defRPr sz="4200">
                <a:solidFill>
                  <a:schemeClr val="lt2"/>
                </a:solidFill>
              </a:defRPr>
            </a:lvl9pPr>
          </a:lstStyle>
          <a:p>
            <a:endParaRPr/>
          </a:p>
        </p:txBody>
      </p:sp>
      <p:sp>
        <p:nvSpPr>
          <p:cNvPr id="989" name="Google Shape;989;p21"/>
          <p:cNvSpPr txBox="1">
            <a:spLocks noGrp="1"/>
          </p:cNvSpPr>
          <p:nvPr>
            <p:ph type="subTitle" idx="1"/>
          </p:nvPr>
        </p:nvSpPr>
        <p:spPr>
          <a:xfrm flipH="1">
            <a:off x="1846636" y="2857275"/>
            <a:ext cx="2707800" cy="80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extLst>
      <p:ext uri="{BB962C8B-B14F-4D97-AF65-F5344CB8AC3E}">
        <p14:creationId xmlns:p14="http://schemas.microsoft.com/office/powerpoint/2010/main" val="2893686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200"/>
              <a:buFont typeface="Libre Franklin ExtraBold"/>
              <a:buNone/>
              <a:defRPr sz="3200">
                <a:solidFill>
                  <a:schemeClr val="lt1"/>
                </a:solidFill>
                <a:latin typeface="Libre Franklin ExtraBold"/>
                <a:ea typeface="Libre Franklin ExtraBold"/>
                <a:cs typeface="Libre Franklin ExtraBold"/>
                <a:sym typeface="Libre Franklin ExtraBold"/>
              </a:defRPr>
            </a:lvl1pPr>
            <a:lvl2pPr lvl="1" algn="ctr">
              <a:spcBef>
                <a:spcPts val="0"/>
              </a:spcBef>
              <a:spcAft>
                <a:spcPts val="0"/>
              </a:spcAft>
              <a:buClr>
                <a:schemeClr val="lt1"/>
              </a:buClr>
              <a:buSzPts val="3200"/>
              <a:buFont typeface="Libre Franklin ExtraBold"/>
              <a:buNone/>
              <a:defRPr sz="3200">
                <a:solidFill>
                  <a:schemeClr val="lt1"/>
                </a:solidFill>
                <a:latin typeface="Libre Franklin ExtraBold"/>
                <a:ea typeface="Libre Franklin ExtraBold"/>
                <a:cs typeface="Libre Franklin ExtraBold"/>
                <a:sym typeface="Libre Franklin ExtraBold"/>
              </a:defRPr>
            </a:lvl2pPr>
            <a:lvl3pPr lvl="2" algn="ctr">
              <a:spcBef>
                <a:spcPts val="0"/>
              </a:spcBef>
              <a:spcAft>
                <a:spcPts val="0"/>
              </a:spcAft>
              <a:buClr>
                <a:schemeClr val="lt1"/>
              </a:buClr>
              <a:buSzPts val="3200"/>
              <a:buFont typeface="Libre Franklin ExtraBold"/>
              <a:buNone/>
              <a:defRPr sz="3200">
                <a:solidFill>
                  <a:schemeClr val="lt1"/>
                </a:solidFill>
                <a:latin typeface="Libre Franklin ExtraBold"/>
                <a:ea typeface="Libre Franklin ExtraBold"/>
                <a:cs typeface="Libre Franklin ExtraBold"/>
                <a:sym typeface="Libre Franklin ExtraBold"/>
              </a:defRPr>
            </a:lvl3pPr>
            <a:lvl4pPr lvl="3" algn="ctr">
              <a:spcBef>
                <a:spcPts val="0"/>
              </a:spcBef>
              <a:spcAft>
                <a:spcPts val="0"/>
              </a:spcAft>
              <a:buClr>
                <a:schemeClr val="lt1"/>
              </a:buClr>
              <a:buSzPts val="3200"/>
              <a:buFont typeface="Libre Franklin ExtraBold"/>
              <a:buNone/>
              <a:defRPr sz="3200">
                <a:solidFill>
                  <a:schemeClr val="lt1"/>
                </a:solidFill>
                <a:latin typeface="Libre Franklin ExtraBold"/>
                <a:ea typeface="Libre Franklin ExtraBold"/>
                <a:cs typeface="Libre Franklin ExtraBold"/>
                <a:sym typeface="Libre Franklin ExtraBold"/>
              </a:defRPr>
            </a:lvl4pPr>
            <a:lvl5pPr lvl="4" algn="ctr">
              <a:spcBef>
                <a:spcPts val="0"/>
              </a:spcBef>
              <a:spcAft>
                <a:spcPts val="0"/>
              </a:spcAft>
              <a:buClr>
                <a:schemeClr val="lt1"/>
              </a:buClr>
              <a:buSzPts val="3200"/>
              <a:buFont typeface="Libre Franklin ExtraBold"/>
              <a:buNone/>
              <a:defRPr sz="3200">
                <a:solidFill>
                  <a:schemeClr val="lt1"/>
                </a:solidFill>
                <a:latin typeface="Libre Franklin ExtraBold"/>
                <a:ea typeface="Libre Franklin ExtraBold"/>
                <a:cs typeface="Libre Franklin ExtraBold"/>
                <a:sym typeface="Libre Franklin ExtraBold"/>
              </a:defRPr>
            </a:lvl5pPr>
            <a:lvl6pPr lvl="5" algn="ctr">
              <a:spcBef>
                <a:spcPts val="0"/>
              </a:spcBef>
              <a:spcAft>
                <a:spcPts val="0"/>
              </a:spcAft>
              <a:buClr>
                <a:schemeClr val="lt1"/>
              </a:buClr>
              <a:buSzPts val="3200"/>
              <a:buFont typeface="Libre Franklin ExtraBold"/>
              <a:buNone/>
              <a:defRPr sz="3200">
                <a:solidFill>
                  <a:schemeClr val="lt1"/>
                </a:solidFill>
                <a:latin typeface="Libre Franklin ExtraBold"/>
                <a:ea typeface="Libre Franklin ExtraBold"/>
                <a:cs typeface="Libre Franklin ExtraBold"/>
                <a:sym typeface="Libre Franklin ExtraBold"/>
              </a:defRPr>
            </a:lvl6pPr>
            <a:lvl7pPr lvl="6" algn="ctr">
              <a:spcBef>
                <a:spcPts val="0"/>
              </a:spcBef>
              <a:spcAft>
                <a:spcPts val="0"/>
              </a:spcAft>
              <a:buClr>
                <a:schemeClr val="lt1"/>
              </a:buClr>
              <a:buSzPts val="3200"/>
              <a:buFont typeface="Libre Franklin ExtraBold"/>
              <a:buNone/>
              <a:defRPr sz="3200">
                <a:solidFill>
                  <a:schemeClr val="lt1"/>
                </a:solidFill>
                <a:latin typeface="Libre Franklin ExtraBold"/>
                <a:ea typeface="Libre Franklin ExtraBold"/>
                <a:cs typeface="Libre Franklin ExtraBold"/>
                <a:sym typeface="Libre Franklin ExtraBold"/>
              </a:defRPr>
            </a:lvl7pPr>
            <a:lvl8pPr lvl="7" algn="ctr">
              <a:spcBef>
                <a:spcPts val="0"/>
              </a:spcBef>
              <a:spcAft>
                <a:spcPts val="0"/>
              </a:spcAft>
              <a:buClr>
                <a:schemeClr val="lt1"/>
              </a:buClr>
              <a:buSzPts val="3200"/>
              <a:buFont typeface="Libre Franklin ExtraBold"/>
              <a:buNone/>
              <a:defRPr sz="3200">
                <a:solidFill>
                  <a:schemeClr val="lt1"/>
                </a:solidFill>
                <a:latin typeface="Libre Franklin ExtraBold"/>
                <a:ea typeface="Libre Franklin ExtraBold"/>
                <a:cs typeface="Libre Franklin ExtraBold"/>
                <a:sym typeface="Libre Franklin ExtraBold"/>
              </a:defRPr>
            </a:lvl8pPr>
            <a:lvl9pPr lvl="8" algn="ctr">
              <a:spcBef>
                <a:spcPts val="0"/>
              </a:spcBef>
              <a:spcAft>
                <a:spcPts val="0"/>
              </a:spcAft>
              <a:buClr>
                <a:schemeClr val="lt1"/>
              </a:buClr>
              <a:buSzPts val="3200"/>
              <a:buFont typeface="Libre Franklin ExtraBold"/>
              <a:buNone/>
              <a:defRPr sz="3200">
                <a:solidFill>
                  <a:schemeClr val="lt1"/>
                </a:solidFill>
                <a:latin typeface="Libre Franklin ExtraBold"/>
                <a:ea typeface="Libre Franklin ExtraBold"/>
                <a:cs typeface="Libre Franklin ExtraBold"/>
                <a:sym typeface="Libre Franklin ExtraBold"/>
              </a:defRPr>
            </a:lvl9pPr>
          </a:lstStyle>
          <a:p>
            <a:endParaRPr/>
          </a:p>
        </p:txBody>
      </p:sp>
      <p:sp>
        <p:nvSpPr>
          <p:cNvPr id="7" name="Google Shape;7;p1"/>
          <p:cNvSpPr txBox="1">
            <a:spLocks noGrp="1"/>
          </p:cNvSpPr>
          <p:nvPr>
            <p:ph type="body" idx="1"/>
          </p:nvPr>
        </p:nvSpPr>
        <p:spPr>
          <a:xfrm>
            <a:off x="713225" y="1246950"/>
            <a:ext cx="7717500" cy="3416400"/>
          </a:xfrm>
          <a:prstGeom prst="rect">
            <a:avLst/>
          </a:prstGeom>
          <a:noFill/>
          <a:ln>
            <a:noFill/>
          </a:ln>
        </p:spPr>
        <p:txBody>
          <a:bodyPr spcFirstLastPara="1" wrap="square" lIns="91425" tIns="91425" rIns="91425" bIns="91425" anchor="t" anchorCtr="0">
            <a:noAutofit/>
          </a:bodyPr>
          <a:lstStyle>
            <a:lvl1pPr marL="457200" lvl="0" indent="-355600" algn="ctr">
              <a:lnSpc>
                <a:spcPct val="80000"/>
              </a:lnSpc>
              <a:spcBef>
                <a:spcPts val="0"/>
              </a:spcBef>
              <a:spcAft>
                <a:spcPts val="0"/>
              </a:spcAft>
              <a:buClr>
                <a:schemeClr val="lt1"/>
              </a:buClr>
              <a:buSzPts val="2000"/>
              <a:buFont typeface="Darker Grotesque Medium"/>
              <a:buChar char="●"/>
              <a:defRPr sz="2000">
                <a:solidFill>
                  <a:schemeClr val="lt1"/>
                </a:solidFill>
                <a:latin typeface="Darker Grotesque Medium"/>
                <a:ea typeface="Darker Grotesque Medium"/>
                <a:cs typeface="Darker Grotesque Medium"/>
                <a:sym typeface="Darker Grotesque Medium"/>
              </a:defRPr>
            </a:lvl1pPr>
            <a:lvl2pPr marL="914400" lvl="1" indent="-355600" algn="ctr">
              <a:lnSpc>
                <a:spcPct val="80000"/>
              </a:lnSpc>
              <a:spcBef>
                <a:spcPts val="1600"/>
              </a:spcBef>
              <a:spcAft>
                <a:spcPts val="0"/>
              </a:spcAft>
              <a:buClr>
                <a:schemeClr val="lt1"/>
              </a:buClr>
              <a:buSzPts val="2000"/>
              <a:buFont typeface="Darker Grotesque Medium"/>
              <a:buChar char="○"/>
              <a:defRPr sz="2000">
                <a:solidFill>
                  <a:schemeClr val="lt1"/>
                </a:solidFill>
                <a:latin typeface="Darker Grotesque Medium"/>
                <a:ea typeface="Darker Grotesque Medium"/>
                <a:cs typeface="Darker Grotesque Medium"/>
                <a:sym typeface="Darker Grotesque Medium"/>
              </a:defRPr>
            </a:lvl2pPr>
            <a:lvl3pPr marL="1371600" lvl="2" indent="-355600" algn="ctr">
              <a:lnSpc>
                <a:spcPct val="80000"/>
              </a:lnSpc>
              <a:spcBef>
                <a:spcPts val="1600"/>
              </a:spcBef>
              <a:spcAft>
                <a:spcPts val="0"/>
              </a:spcAft>
              <a:buClr>
                <a:schemeClr val="lt1"/>
              </a:buClr>
              <a:buSzPts val="2000"/>
              <a:buFont typeface="Darker Grotesque Medium"/>
              <a:buChar char="■"/>
              <a:defRPr sz="2000">
                <a:solidFill>
                  <a:schemeClr val="lt1"/>
                </a:solidFill>
                <a:latin typeface="Darker Grotesque Medium"/>
                <a:ea typeface="Darker Grotesque Medium"/>
                <a:cs typeface="Darker Grotesque Medium"/>
                <a:sym typeface="Darker Grotesque Medium"/>
              </a:defRPr>
            </a:lvl3pPr>
            <a:lvl4pPr marL="1828800" lvl="3" indent="-355600" algn="ctr">
              <a:lnSpc>
                <a:spcPct val="80000"/>
              </a:lnSpc>
              <a:spcBef>
                <a:spcPts val="1600"/>
              </a:spcBef>
              <a:spcAft>
                <a:spcPts val="0"/>
              </a:spcAft>
              <a:buClr>
                <a:schemeClr val="lt1"/>
              </a:buClr>
              <a:buSzPts val="2000"/>
              <a:buFont typeface="Darker Grotesque Medium"/>
              <a:buChar char="●"/>
              <a:defRPr sz="2000">
                <a:solidFill>
                  <a:schemeClr val="lt1"/>
                </a:solidFill>
                <a:latin typeface="Darker Grotesque Medium"/>
                <a:ea typeface="Darker Grotesque Medium"/>
                <a:cs typeface="Darker Grotesque Medium"/>
                <a:sym typeface="Darker Grotesque Medium"/>
              </a:defRPr>
            </a:lvl4pPr>
            <a:lvl5pPr marL="2286000" lvl="4" indent="-355600" algn="ctr">
              <a:lnSpc>
                <a:spcPct val="80000"/>
              </a:lnSpc>
              <a:spcBef>
                <a:spcPts val="1600"/>
              </a:spcBef>
              <a:spcAft>
                <a:spcPts val="0"/>
              </a:spcAft>
              <a:buClr>
                <a:schemeClr val="lt1"/>
              </a:buClr>
              <a:buSzPts val="2000"/>
              <a:buFont typeface="Darker Grotesque Medium"/>
              <a:buChar char="○"/>
              <a:defRPr sz="2000">
                <a:solidFill>
                  <a:schemeClr val="lt1"/>
                </a:solidFill>
                <a:latin typeface="Darker Grotesque Medium"/>
                <a:ea typeface="Darker Grotesque Medium"/>
                <a:cs typeface="Darker Grotesque Medium"/>
                <a:sym typeface="Darker Grotesque Medium"/>
              </a:defRPr>
            </a:lvl5pPr>
            <a:lvl6pPr marL="2743200" lvl="5" indent="-355600" algn="ctr">
              <a:lnSpc>
                <a:spcPct val="80000"/>
              </a:lnSpc>
              <a:spcBef>
                <a:spcPts val="1600"/>
              </a:spcBef>
              <a:spcAft>
                <a:spcPts val="0"/>
              </a:spcAft>
              <a:buClr>
                <a:schemeClr val="lt1"/>
              </a:buClr>
              <a:buSzPts val="2000"/>
              <a:buFont typeface="Darker Grotesque Medium"/>
              <a:buChar char="■"/>
              <a:defRPr sz="2000">
                <a:solidFill>
                  <a:schemeClr val="lt1"/>
                </a:solidFill>
                <a:latin typeface="Darker Grotesque Medium"/>
                <a:ea typeface="Darker Grotesque Medium"/>
                <a:cs typeface="Darker Grotesque Medium"/>
                <a:sym typeface="Darker Grotesque Medium"/>
              </a:defRPr>
            </a:lvl6pPr>
            <a:lvl7pPr marL="3200400" lvl="6" indent="-355600" algn="ctr">
              <a:lnSpc>
                <a:spcPct val="80000"/>
              </a:lnSpc>
              <a:spcBef>
                <a:spcPts val="1600"/>
              </a:spcBef>
              <a:spcAft>
                <a:spcPts val="0"/>
              </a:spcAft>
              <a:buClr>
                <a:schemeClr val="lt1"/>
              </a:buClr>
              <a:buSzPts val="2000"/>
              <a:buFont typeface="Darker Grotesque Medium"/>
              <a:buChar char="●"/>
              <a:defRPr sz="2000">
                <a:solidFill>
                  <a:schemeClr val="lt1"/>
                </a:solidFill>
                <a:latin typeface="Darker Grotesque Medium"/>
                <a:ea typeface="Darker Grotesque Medium"/>
                <a:cs typeface="Darker Grotesque Medium"/>
                <a:sym typeface="Darker Grotesque Medium"/>
              </a:defRPr>
            </a:lvl7pPr>
            <a:lvl8pPr marL="3657600" lvl="7" indent="-355600" algn="ctr">
              <a:lnSpc>
                <a:spcPct val="80000"/>
              </a:lnSpc>
              <a:spcBef>
                <a:spcPts val="1600"/>
              </a:spcBef>
              <a:spcAft>
                <a:spcPts val="0"/>
              </a:spcAft>
              <a:buClr>
                <a:schemeClr val="lt1"/>
              </a:buClr>
              <a:buSzPts val="2000"/>
              <a:buFont typeface="Darker Grotesque Medium"/>
              <a:buChar char="○"/>
              <a:defRPr sz="2000">
                <a:solidFill>
                  <a:schemeClr val="lt1"/>
                </a:solidFill>
                <a:latin typeface="Darker Grotesque Medium"/>
                <a:ea typeface="Darker Grotesque Medium"/>
                <a:cs typeface="Darker Grotesque Medium"/>
                <a:sym typeface="Darker Grotesque Medium"/>
              </a:defRPr>
            </a:lvl8pPr>
            <a:lvl9pPr marL="4114800" lvl="8" indent="-355600" algn="ctr">
              <a:lnSpc>
                <a:spcPct val="80000"/>
              </a:lnSpc>
              <a:spcBef>
                <a:spcPts val="1600"/>
              </a:spcBef>
              <a:spcAft>
                <a:spcPts val="1600"/>
              </a:spcAft>
              <a:buClr>
                <a:schemeClr val="lt1"/>
              </a:buClr>
              <a:buSzPts val="2000"/>
              <a:buFont typeface="Darker Grotesque Medium"/>
              <a:buChar char="■"/>
              <a:defRPr sz="2000">
                <a:solidFill>
                  <a:schemeClr val="lt1"/>
                </a:solidFill>
                <a:latin typeface="Darker Grotesque Medium"/>
                <a:ea typeface="Darker Grotesque Medium"/>
                <a:cs typeface="Darker Grotesque Medium"/>
                <a:sym typeface="Darker Grotesque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708" r:id="rId2"/>
    <p:sldLayoutId id="2147483711" r:id="rId3"/>
    <p:sldLayoutId id="2147483712" r:id="rId4"/>
    <p:sldLayoutId id="2147483713" r:id="rId5"/>
    <p:sldLayoutId id="2147483714" r:id="rId6"/>
    <p:sldLayoutId id="2147483715" r:id="rId7"/>
    <p:sldLayoutId id="2147483716" r:id="rId8"/>
    <p:sldLayoutId id="2147483717" r:id="rId9"/>
    <p:sldLayoutId id="2147483719" r:id="rId10"/>
    <p:sldLayoutId id="2147483720" r:id="rId11"/>
    <p:sldLayoutId id="2147483721" r:id="rId12"/>
    <p:sldLayoutId id="2147483722"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steamdb.info/"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77"/>
        <p:cNvGrpSpPr/>
        <p:nvPr/>
      </p:nvGrpSpPr>
      <p:grpSpPr>
        <a:xfrm>
          <a:off x="0" y="0"/>
          <a:ext cx="0" cy="0"/>
          <a:chOff x="0" y="0"/>
          <a:chExt cx="0" cy="0"/>
        </a:xfrm>
      </p:grpSpPr>
      <p:sp>
        <p:nvSpPr>
          <p:cNvPr id="2278" name="Google Shape;2278;p61"/>
          <p:cNvSpPr txBox="1">
            <a:spLocks noGrp="1"/>
          </p:cNvSpPr>
          <p:nvPr>
            <p:ph type="ctrTitle"/>
          </p:nvPr>
        </p:nvSpPr>
        <p:spPr>
          <a:xfrm>
            <a:off x="788894" y="1909482"/>
            <a:ext cx="8229600" cy="986118"/>
          </a:xfrm>
          <a:prstGeom prst="rect">
            <a:avLst/>
          </a:prstGeom>
        </p:spPr>
        <p:txBody>
          <a:bodyPr spcFirstLastPara="1" wrap="square" lIns="91425" tIns="91425" rIns="91425" bIns="91425" anchor="ctr" anchorCtr="0">
            <a:noAutofit/>
          </a:bodyPr>
          <a:lstStyle/>
          <a:p>
            <a:pPr lvl="0"/>
            <a:r>
              <a:rPr lang="en-US" sz="3600" b="1" dirty="0">
                <a:latin typeface="+mj-lt"/>
              </a:rPr>
              <a:t>Predicting Game Prices on Steam</a:t>
            </a:r>
            <a:endParaRPr sz="3600" b="1" dirty="0">
              <a:latin typeface="+mj-lt"/>
            </a:endParaRPr>
          </a:p>
        </p:txBody>
      </p:sp>
      <p:sp>
        <p:nvSpPr>
          <p:cNvPr id="2279" name="Google Shape;2279;p61"/>
          <p:cNvSpPr txBox="1">
            <a:spLocks noGrp="1"/>
          </p:cNvSpPr>
          <p:nvPr>
            <p:ph type="subTitle" idx="1"/>
          </p:nvPr>
        </p:nvSpPr>
        <p:spPr>
          <a:xfrm>
            <a:off x="1616400" y="3008700"/>
            <a:ext cx="5911200" cy="532800"/>
          </a:xfrm>
          <a:prstGeom prst="rect">
            <a:avLst/>
          </a:prstGeom>
        </p:spPr>
        <p:txBody>
          <a:bodyPr spcFirstLastPara="1" wrap="square" lIns="91425" tIns="91425" rIns="91425" bIns="91425" anchor="t" anchorCtr="0">
            <a:noAutofit/>
          </a:bodyPr>
          <a:lstStyle/>
          <a:p>
            <a:pPr marL="0" lvl="0" indent="0"/>
            <a:r>
              <a:rPr lang="en-US" dirty="0">
                <a:latin typeface="+mn-lt"/>
              </a:rPr>
              <a:t>Data Science Project</a:t>
            </a:r>
            <a:endParaRPr dirty="0">
              <a:latin typeface="+mn-lt"/>
            </a:endParaRPr>
          </a:p>
        </p:txBody>
      </p:sp>
      <p:sp>
        <p:nvSpPr>
          <p:cNvPr id="2" name="Google Shape;2279;p61">
            <a:extLst>
              <a:ext uri="{FF2B5EF4-FFF2-40B4-BE49-F238E27FC236}">
                <a16:creationId xmlns:a16="http://schemas.microsoft.com/office/drawing/2014/main" id="{50F641D9-4367-D035-B689-F68C019A93C6}"/>
              </a:ext>
            </a:extLst>
          </p:cNvPr>
          <p:cNvSpPr txBox="1">
            <a:spLocks/>
          </p:cNvSpPr>
          <p:nvPr/>
        </p:nvSpPr>
        <p:spPr>
          <a:xfrm>
            <a:off x="1616400" y="3905171"/>
            <a:ext cx="5911200" cy="53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ctr" rtl="0">
              <a:lnSpc>
                <a:spcPct val="100000"/>
              </a:lnSpc>
              <a:spcBef>
                <a:spcPts val="0"/>
              </a:spcBef>
              <a:spcAft>
                <a:spcPts val="0"/>
              </a:spcAft>
              <a:buClr>
                <a:schemeClr val="lt1"/>
              </a:buClr>
              <a:buSzPts val="2800"/>
              <a:buFont typeface="Darker Grotesque Medium"/>
              <a:buNone/>
              <a:defRPr sz="2000" b="0" i="0" u="none" strike="noStrike" cap="none">
                <a:solidFill>
                  <a:schemeClr val="lt1"/>
                </a:solidFill>
                <a:latin typeface="Darker Grotesque Medium"/>
                <a:ea typeface="Darker Grotesque Medium"/>
                <a:cs typeface="Darker Grotesque Medium"/>
                <a:sym typeface="Darker Grotesque Medium"/>
              </a:defRPr>
            </a:lvl1pPr>
            <a:lvl2pPr marL="914400" marR="0" lvl="1" indent="-355600" algn="ctr" rtl="0">
              <a:lnSpc>
                <a:spcPct val="100000"/>
              </a:lnSpc>
              <a:spcBef>
                <a:spcPts val="0"/>
              </a:spcBef>
              <a:spcAft>
                <a:spcPts val="0"/>
              </a:spcAft>
              <a:buClr>
                <a:schemeClr val="lt1"/>
              </a:buClr>
              <a:buSzPts val="2800"/>
              <a:buFont typeface="Darker Grotesque Medium"/>
              <a:buNone/>
              <a:defRPr sz="2800" b="0" i="0" u="none" strike="noStrike" cap="none">
                <a:solidFill>
                  <a:schemeClr val="lt1"/>
                </a:solidFill>
                <a:latin typeface="Darker Grotesque Medium"/>
                <a:ea typeface="Darker Grotesque Medium"/>
                <a:cs typeface="Darker Grotesque Medium"/>
                <a:sym typeface="Darker Grotesque Medium"/>
              </a:defRPr>
            </a:lvl2pPr>
            <a:lvl3pPr marL="1371600" marR="0" lvl="2" indent="-355600" algn="ctr" rtl="0">
              <a:lnSpc>
                <a:spcPct val="100000"/>
              </a:lnSpc>
              <a:spcBef>
                <a:spcPts val="0"/>
              </a:spcBef>
              <a:spcAft>
                <a:spcPts val="0"/>
              </a:spcAft>
              <a:buClr>
                <a:schemeClr val="lt1"/>
              </a:buClr>
              <a:buSzPts val="2800"/>
              <a:buFont typeface="Darker Grotesque Medium"/>
              <a:buNone/>
              <a:defRPr sz="2800" b="0" i="0" u="none" strike="noStrike" cap="none">
                <a:solidFill>
                  <a:schemeClr val="lt1"/>
                </a:solidFill>
                <a:latin typeface="Darker Grotesque Medium"/>
                <a:ea typeface="Darker Grotesque Medium"/>
                <a:cs typeface="Darker Grotesque Medium"/>
                <a:sym typeface="Darker Grotesque Medium"/>
              </a:defRPr>
            </a:lvl3pPr>
            <a:lvl4pPr marL="1828800" marR="0" lvl="3" indent="-355600" algn="ctr" rtl="0">
              <a:lnSpc>
                <a:spcPct val="100000"/>
              </a:lnSpc>
              <a:spcBef>
                <a:spcPts val="0"/>
              </a:spcBef>
              <a:spcAft>
                <a:spcPts val="0"/>
              </a:spcAft>
              <a:buClr>
                <a:schemeClr val="lt1"/>
              </a:buClr>
              <a:buSzPts val="2800"/>
              <a:buFont typeface="Darker Grotesque Medium"/>
              <a:buNone/>
              <a:defRPr sz="2800" b="0" i="0" u="none" strike="noStrike" cap="none">
                <a:solidFill>
                  <a:schemeClr val="lt1"/>
                </a:solidFill>
                <a:latin typeface="Darker Grotesque Medium"/>
                <a:ea typeface="Darker Grotesque Medium"/>
                <a:cs typeface="Darker Grotesque Medium"/>
                <a:sym typeface="Darker Grotesque Medium"/>
              </a:defRPr>
            </a:lvl4pPr>
            <a:lvl5pPr marL="2286000" marR="0" lvl="4" indent="-355600" algn="ctr" rtl="0">
              <a:lnSpc>
                <a:spcPct val="100000"/>
              </a:lnSpc>
              <a:spcBef>
                <a:spcPts val="0"/>
              </a:spcBef>
              <a:spcAft>
                <a:spcPts val="0"/>
              </a:spcAft>
              <a:buClr>
                <a:schemeClr val="lt1"/>
              </a:buClr>
              <a:buSzPts val="2800"/>
              <a:buFont typeface="Darker Grotesque Medium"/>
              <a:buNone/>
              <a:defRPr sz="2800" b="0" i="0" u="none" strike="noStrike" cap="none">
                <a:solidFill>
                  <a:schemeClr val="lt1"/>
                </a:solidFill>
                <a:latin typeface="Darker Grotesque Medium"/>
                <a:ea typeface="Darker Grotesque Medium"/>
                <a:cs typeface="Darker Grotesque Medium"/>
                <a:sym typeface="Darker Grotesque Medium"/>
              </a:defRPr>
            </a:lvl5pPr>
            <a:lvl6pPr marL="2743200" marR="0" lvl="5" indent="-355600" algn="ctr" rtl="0">
              <a:lnSpc>
                <a:spcPct val="100000"/>
              </a:lnSpc>
              <a:spcBef>
                <a:spcPts val="0"/>
              </a:spcBef>
              <a:spcAft>
                <a:spcPts val="0"/>
              </a:spcAft>
              <a:buClr>
                <a:schemeClr val="lt1"/>
              </a:buClr>
              <a:buSzPts val="2800"/>
              <a:buFont typeface="Darker Grotesque Medium"/>
              <a:buNone/>
              <a:defRPr sz="2800" b="0" i="0" u="none" strike="noStrike" cap="none">
                <a:solidFill>
                  <a:schemeClr val="lt1"/>
                </a:solidFill>
                <a:latin typeface="Darker Grotesque Medium"/>
                <a:ea typeface="Darker Grotesque Medium"/>
                <a:cs typeface="Darker Grotesque Medium"/>
                <a:sym typeface="Darker Grotesque Medium"/>
              </a:defRPr>
            </a:lvl6pPr>
            <a:lvl7pPr marL="3200400" marR="0" lvl="6" indent="-355600" algn="ctr" rtl="0">
              <a:lnSpc>
                <a:spcPct val="100000"/>
              </a:lnSpc>
              <a:spcBef>
                <a:spcPts val="0"/>
              </a:spcBef>
              <a:spcAft>
                <a:spcPts val="0"/>
              </a:spcAft>
              <a:buClr>
                <a:schemeClr val="lt1"/>
              </a:buClr>
              <a:buSzPts val="2800"/>
              <a:buFont typeface="Darker Grotesque Medium"/>
              <a:buNone/>
              <a:defRPr sz="2800" b="0" i="0" u="none" strike="noStrike" cap="none">
                <a:solidFill>
                  <a:schemeClr val="lt1"/>
                </a:solidFill>
                <a:latin typeface="Darker Grotesque Medium"/>
                <a:ea typeface="Darker Grotesque Medium"/>
                <a:cs typeface="Darker Grotesque Medium"/>
                <a:sym typeface="Darker Grotesque Medium"/>
              </a:defRPr>
            </a:lvl7pPr>
            <a:lvl8pPr marL="3657600" marR="0" lvl="7" indent="-355600" algn="ctr" rtl="0">
              <a:lnSpc>
                <a:spcPct val="100000"/>
              </a:lnSpc>
              <a:spcBef>
                <a:spcPts val="0"/>
              </a:spcBef>
              <a:spcAft>
                <a:spcPts val="0"/>
              </a:spcAft>
              <a:buClr>
                <a:schemeClr val="lt1"/>
              </a:buClr>
              <a:buSzPts val="2800"/>
              <a:buFont typeface="Darker Grotesque Medium"/>
              <a:buNone/>
              <a:defRPr sz="2800" b="0" i="0" u="none" strike="noStrike" cap="none">
                <a:solidFill>
                  <a:schemeClr val="lt1"/>
                </a:solidFill>
                <a:latin typeface="Darker Grotesque Medium"/>
                <a:ea typeface="Darker Grotesque Medium"/>
                <a:cs typeface="Darker Grotesque Medium"/>
                <a:sym typeface="Darker Grotesque Medium"/>
              </a:defRPr>
            </a:lvl8pPr>
            <a:lvl9pPr marL="4114800" marR="0" lvl="8" indent="-355600" algn="ctr" rtl="0">
              <a:lnSpc>
                <a:spcPct val="100000"/>
              </a:lnSpc>
              <a:spcBef>
                <a:spcPts val="0"/>
              </a:spcBef>
              <a:spcAft>
                <a:spcPts val="0"/>
              </a:spcAft>
              <a:buClr>
                <a:schemeClr val="lt1"/>
              </a:buClr>
              <a:buSzPts val="2800"/>
              <a:buFont typeface="Darker Grotesque Medium"/>
              <a:buNone/>
              <a:defRPr sz="2800" b="0" i="0" u="none" strike="noStrike" cap="none">
                <a:solidFill>
                  <a:schemeClr val="lt1"/>
                </a:solidFill>
                <a:latin typeface="Darker Grotesque Medium"/>
                <a:ea typeface="Darker Grotesque Medium"/>
                <a:cs typeface="Darker Grotesque Medium"/>
                <a:sym typeface="Darker Grotesque Medium"/>
              </a:defRPr>
            </a:lvl9pPr>
          </a:lstStyle>
          <a:p>
            <a:pPr marL="0" indent="0"/>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78"/>
                                        </p:tgtEl>
                                        <p:attrNameLst>
                                          <p:attrName>style.visibility</p:attrName>
                                        </p:attrNameLst>
                                      </p:cBhvr>
                                      <p:to>
                                        <p:strVal val="visible"/>
                                      </p:to>
                                    </p:set>
                                    <p:animEffect transition="in" filter="fade">
                                      <p:cBhvr>
                                        <p:cTn id="7" dur="1000"/>
                                        <p:tgtEl>
                                          <p:spTgt spid="227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279"/>
                                        </p:tgtEl>
                                        <p:attrNameLst>
                                          <p:attrName>style.visibility</p:attrName>
                                        </p:attrNameLst>
                                      </p:cBhvr>
                                      <p:to>
                                        <p:strVal val="visible"/>
                                      </p:to>
                                    </p:set>
                                    <p:animEffect transition="in" filter="fade">
                                      <p:cBhvr>
                                        <p:cTn id="11" dur="1000"/>
                                        <p:tgtEl>
                                          <p:spTgt spid="2279"/>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65"/>
        <p:cNvGrpSpPr/>
        <p:nvPr/>
      </p:nvGrpSpPr>
      <p:grpSpPr>
        <a:xfrm>
          <a:off x="0" y="0"/>
          <a:ext cx="0" cy="0"/>
          <a:chOff x="0" y="0"/>
          <a:chExt cx="0" cy="0"/>
        </a:xfrm>
      </p:grpSpPr>
      <p:sp>
        <p:nvSpPr>
          <p:cNvPr id="3666" name="Google Shape;3666;p107"/>
          <p:cNvSpPr txBox="1">
            <a:spLocks noGrp="1"/>
          </p:cNvSpPr>
          <p:nvPr>
            <p:ph type="title"/>
          </p:nvPr>
        </p:nvSpPr>
        <p:spPr>
          <a:xfrm flipH="1">
            <a:off x="-453273" y="1054445"/>
            <a:ext cx="4980900" cy="949800"/>
          </a:xfrm>
          <a:prstGeom prst="rect">
            <a:avLst/>
          </a:prstGeom>
        </p:spPr>
        <p:txBody>
          <a:bodyPr spcFirstLastPara="1" wrap="square" lIns="91425" tIns="91425" rIns="91425" bIns="91425" anchor="b" anchorCtr="0">
            <a:noAutofit/>
          </a:bodyPr>
          <a:lstStyle/>
          <a:p>
            <a:pPr lvl="0"/>
            <a:r>
              <a:rPr lang="en-US" dirty="0"/>
              <a:t>Preprocessing</a:t>
            </a:r>
            <a:endParaRPr dirty="0"/>
          </a:p>
        </p:txBody>
      </p:sp>
      <p:sp>
        <p:nvSpPr>
          <p:cNvPr id="3" name="Subtitle 2">
            <a:extLst>
              <a:ext uri="{FF2B5EF4-FFF2-40B4-BE49-F238E27FC236}">
                <a16:creationId xmlns:a16="http://schemas.microsoft.com/office/drawing/2014/main" id="{F46AE851-0E61-B0E7-7ED9-94563E002EB2}"/>
              </a:ext>
            </a:extLst>
          </p:cNvPr>
          <p:cNvSpPr>
            <a:spLocks noGrp="1"/>
          </p:cNvSpPr>
          <p:nvPr>
            <p:ph type="subTitle" idx="1"/>
          </p:nvPr>
        </p:nvSpPr>
        <p:spPr>
          <a:xfrm flipH="1">
            <a:off x="0" y="1951201"/>
            <a:ext cx="6132829" cy="2802983"/>
          </a:xfrm>
        </p:spPr>
        <p:txBody>
          <a:bodyPr/>
          <a:lstStyle/>
          <a:p>
            <a:pPr algn="l">
              <a:buFont typeface="Arial" panose="020B0604020202020204" pitchFamily="34" charset="0"/>
              <a:buChar char="•"/>
            </a:pPr>
            <a:r>
              <a:rPr lang="en-US" sz="1800" b="0" i="0" dirty="0">
                <a:solidFill>
                  <a:schemeClr val="bg1"/>
                </a:solidFill>
                <a:effectLst/>
                <a:latin typeface="+mn-lt"/>
              </a:rPr>
              <a:t>Loading and exploring the data.</a:t>
            </a:r>
          </a:p>
          <a:p>
            <a:pPr marL="101600" indent="0" algn="l"/>
            <a:endParaRPr lang="en-US" sz="1800" b="0" i="0" dirty="0">
              <a:solidFill>
                <a:schemeClr val="bg1"/>
              </a:solidFill>
              <a:effectLst/>
              <a:latin typeface="+mn-lt"/>
            </a:endParaRPr>
          </a:p>
          <a:p>
            <a:pPr algn="l">
              <a:buFont typeface="Arial" panose="020B0604020202020204" pitchFamily="34" charset="0"/>
              <a:buChar char="•"/>
            </a:pPr>
            <a:r>
              <a:rPr lang="en-US" sz="1800" b="0" i="0" dirty="0">
                <a:solidFill>
                  <a:schemeClr val="bg1"/>
                </a:solidFill>
                <a:effectLst/>
                <a:latin typeface="+mn-lt"/>
              </a:rPr>
              <a:t>Removing duplicate entries.</a:t>
            </a:r>
          </a:p>
          <a:p>
            <a:pPr marL="101600" indent="0" algn="l"/>
            <a:endParaRPr lang="en-US" sz="1800" b="0" i="0" dirty="0">
              <a:solidFill>
                <a:schemeClr val="bg1"/>
              </a:solidFill>
              <a:effectLst/>
              <a:latin typeface="+mn-lt"/>
            </a:endParaRPr>
          </a:p>
          <a:p>
            <a:pPr algn="l">
              <a:buFont typeface="Arial" panose="020B0604020202020204" pitchFamily="34" charset="0"/>
              <a:buChar char="•"/>
            </a:pPr>
            <a:r>
              <a:rPr lang="en-US" sz="1800" b="0" i="0" dirty="0">
                <a:solidFill>
                  <a:schemeClr val="bg1"/>
                </a:solidFill>
                <a:effectLst/>
                <a:latin typeface="+mn-lt"/>
              </a:rPr>
              <a:t>Handling missing values across various columns.</a:t>
            </a:r>
          </a:p>
          <a:p>
            <a:pPr marL="101600" indent="0" algn="l"/>
            <a:endParaRPr lang="en-US" sz="1800" b="0" i="0" dirty="0">
              <a:solidFill>
                <a:schemeClr val="bg1"/>
              </a:solidFill>
              <a:effectLst/>
              <a:latin typeface="+mn-lt"/>
            </a:endParaRPr>
          </a:p>
          <a:p>
            <a:pPr algn="l">
              <a:buFont typeface="Arial" panose="020B0604020202020204" pitchFamily="34" charset="0"/>
              <a:buChar char="•"/>
            </a:pPr>
            <a:r>
              <a:rPr lang="en-US" sz="1800" b="0" i="0" dirty="0">
                <a:solidFill>
                  <a:schemeClr val="bg1"/>
                </a:solidFill>
                <a:effectLst/>
                <a:latin typeface="+mn-lt"/>
              </a:rPr>
              <a:t>Cleaning data and engineering new features.</a:t>
            </a:r>
          </a:p>
          <a:p>
            <a:pPr marL="101600" indent="0" algn="l"/>
            <a:endParaRPr lang="en-US" sz="1800" b="0" i="0" dirty="0">
              <a:solidFill>
                <a:schemeClr val="bg1"/>
              </a:solidFill>
              <a:effectLst/>
              <a:latin typeface="+mn-lt"/>
            </a:endParaRPr>
          </a:p>
          <a:p>
            <a:pPr algn="l">
              <a:buFont typeface="Arial" panose="020B0604020202020204" pitchFamily="34" charset="0"/>
              <a:buChar char="•"/>
            </a:pPr>
            <a:r>
              <a:rPr lang="en-US" sz="1800" b="0" i="0" dirty="0">
                <a:solidFill>
                  <a:schemeClr val="bg1"/>
                </a:solidFill>
                <a:effectLst/>
                <a:latin typeface="+mn-lt"/>
              </a:rPr>
              <a:t>Integrating datasets to form a comprehensive dataset.</a:t>
            </a:r>
          </a:p>
          <a:p>
            <a:pPr marL="101600" indent="0" algn="l"/>
            <a:endParaRPr lang="en-US" sz="1800" b="0" i="0" dirty="0">
              <a:solidFill>
                <a:schemeClr val="bg1"/>
              </a:solidFill>
              <a:effectLst/>
              <a:latin typeface="+mn-lt"/>
            </a:endParaRPr>
          </a:p>
          <a:p>
            <a:pPr algn="l">
              <a:buFont typeface="Arial" panose="020B0604020202020204" pitchFamily="34" charset="0"/>
              <a:buChar char="•"/>
            </a:pPr>
            <a:r>
              <a:rPr lang="en-US" sz="1800" b="1" dirty="0">
                <a:solidFill>
                  <a:schemeClr val="bg1"/>
                </a:solidFill>
              </a:rPr>
              <a:t>Outlier Detection and Handling</a:t>
            </a:r>
          </a:p>
          <a:p>
            <a:pPr algn="l">
              <a:buFont typeface="Arial" panose="020B0604020202020204" pitchFamily="34" charset="0"/>
              <a:buChar char="•"/>
            </a:pPr>
            <a:endParaRPr lang="en-US" sz="1800" b="0" i="0" dirty="0">
              <a:solidFill>
                <a:schemeClr val="bg1"/>
              </a:solidFill>
              <a:effectLst/>
              <a:latin typeface="+mn-lt"/>
            </a:endParaRPr>
          </a:p>
        </p:txBody>
      </p:sp>
      <p:grpSp>
        <p:nvGrpSpPr>
          <p:cNvPr id="4" name="Google Shape;15006;p141">
            <a:extLst>
              <a:ext uri="{FF2B5EF4-FFF2-40B4-BE49-F238E27FC236}">
                <a16:creationId xmlns:a16="http://schemas.microsoft.com/office/drawing/2014/main" id="{60F90FB6-CF33-9A7A-AB22-C0A3F0C1E194}"/>
              </a:ext>
            </a:extLst>
          </p:cNvPr>
          <p:cNvGrpSpPr/>
          <p:nvPr/>
        </p:nvGrpSpPr>
        <p:grpSpPr>
          <a:xfrm>
            <a:off x="6965577" y="2285175"/>
            <a:ext cx="995082" cy="1067518"/>
            <a:chOff x="3110102" y="1499880"/>
            <a:chExt cx="330613" cy="358378"/>
          </a:xfrm>
        </p:grpSpPr>
        <p:sp>
          <p:nvSpPr>
            <p:cNvPr id="5" name="Google Shape;15007;p141">
              <a:extLst>
                <a:ext uri="{FF2B5EF4-FFF2-40B4-BE49-F238E27FC236}">
                  <a16:creationId xmlns:a16="http://schemas.microsoft.com/office/drawing/2014/main" id="{4A068E04-C41F-CC4D-0471-FAEC71552E69}"/>
                </a:ext>
              </a:extLst>
            </p:cNvPr>
            <p:cNvSpPr/>
            <p:nvPr/>
          </p:nvSpPr>
          <p:spPr>
            <a:xfrm>
              <a:off x="3385024" y="1775979"/>
              <a:ext cx="55341" cy="71211"/>
            </a:xfrm>
            <a:custGeom>
              <a:avLst/>
              <a:gdLst/>
              <a:ahLst/>
              <a:cxnLst/>
              <a:rect l="l" t="t" r="r" b="b"/>
              <a:pathLst>
                <a:path w="1740" h="2239" extrusionOk="0">
                  <a:moveTo>
                    <a:pt x="1248" y="0"/>
                  </a:moveTo>
                  <a:cubicBezTo>
                    <a:pt x="1180" y="0"/>
                    <a:pt x="1124" y="45"/>
                    <a:pt x="1096" y="119"/>
                  </a:cubicBezTo>
                  <a:cubicBezTo>
                    <a:pt x="1072" y="202"/>
                    <a:pt x="1108" y="286"/>
                    <a:pt x="1203" y="321"/>
                  </a:cubicBezTo>
                  <a:cubicBezTo>
                    <a:pt x="1275" y="333"/>
                    <a:pt x="1334" y="369"/>
                    <a:pt x="1406" y="369"/>
                  </a:cubicBezTo>
                  <a:lnTo>
                    <a:pt x="1406" y="1095"/>
                  </a:lnTo>
                  <a:cubicBezTo>
                    <a:pt x="1320" y="1097"/>
                    <a:pt x="1242" y="1097"/>
                    <a:pt x="1171" y="1097"/>
                  </a:cubicBezTo>
                  <a:cubicBezTo>
                    <a:pt x="861" y="1097"/>
                    <a:pt x="689" y="1088"/>
                    <a:pt x="585" y="1088"/>
                  </a:cubicBezTo>
                  <a:cubicBezTo>
                    <a:pt x="472" y="1088"/>
                    <a:pt x="438" y="1098"/>
                    <a:pt x="394" y="1143"/>
                  </a:cubicBezTo>
                  <a:cubicBezTo>
                    <a:pt x="370" y="1167"/>
                    <a:pt x="358" y="1214"/>
                    <a:pt x="358" y="1262"/>
                  </a:cubicBezTo>
                  <a:cubicBezTo>
                    <a:pt x="370" y="1524"/>
                    <a:pt x="263" y="1774"/>
                    <a:pt x="96" y="1953"/>
                  </a:cubicBezTo>
                  <a:cubicBezTo>
                    <a:pt x="1" y="2060"/>
                    <a:pt x="72" y="2238"/>
                    <a:pt x="215" y="2238"/>
                  </a:cubicBezTo>
                  <a:cubicBezTo>
                    <a:pt x="263" y="2238"/>
                    <a:pt x="310" y="2226"/>
                    <a:pt x="334" y="2179"/>
                  </a:cubicBezTo>
                  <a:cubicBezTo>
                    <a:pt x="537" y="1976"/>
                    <a:pt x="667" y="1703"/>
                    <a:pt x="679" y="1417"/>
                  </a:cubicBezTo>
                  <a:lnTo>
                    <a:pt x="1572" y="1417"/>
                  </a:lnTo>
                  <a:cubicBezTo>
                    <a:pt x="1668" y="1417"/>
                    <a:pt x="1739" y="1345"/>
                    <a:pt x="1739" y="1262"/>
                  </a:cubicBezTo>
                  <a:lnTo>
                    <a:pt x="1739" y="238"/>
                  </a:lnTo>
                  <a:cubicBezTo>
                    <a:pt x="1739" y="131"/>
                    <a:pt x="1680" y="60"/>
                    <a:pt x="1572" y="60"/>
                  </a:cubicBezTo>
                  <a:cubicBezTo>
                    <a:pt x="1489" y="60"/>
                    <a:pt x="1382" y="36"/>
                    <a:pt x="1310" y="12"/>
                  </a:cubicBezTo>
                  <a:cubicBezTo>
                    <a:pt x="1289" y="4"/>
                    <a:pt x="1268" y="0"/>
                    <a:pt x="1248" y="0"/>
                  </a:cubicBezTo>
                  <a:close/>
                </a:path>
              </a:pathLst>
            </a:custGeom>
            <a:solidFill>
              <a:schemeClr val="accent3"/>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008;p141">
              <a:extLst>
                <a:ext uri="{FF2B5EF4-FFF2-40B4-BE49-F238E27FC236}">
                  <a16:creationId xmlns:a16="http://schemas.microsoft.com/office/drawing/2014/main" id="{3565F82C-0345-A874-871E-60CDBC4DAC9C}"/>
                </a:ext>
              </a:extLst>
            </p:cNvPr>
            <p:cNvSpPr/>
            <p:nvPr/>
          </p:nvSpPr>
          <p:spPr>
            <a:xfrm>
              <a:off x="3347176" y="1535501"/>
              <a:ext cx="93189" cy="61765"/>
            </a:xfrm>
            <a:custGeom>
              <a:avLst/>
              <a:gdLst/>
              <a:ahLst/>
              <a:cxnLst/>
              <a:rect l="l" t="t" r="r" b="b"/>
              <a:pathLst>
                <a:path w="2930" h="1942" extrusionOk="0">
                  <a:moveTo>
                    <a:pt x="1703" y="1"/>
                  </a:moveTo>
                  <a:cubicBezTo>
                    <a:pt x="1619" y="1"/>
                    <a:pt x="1524" y="72"/>
                    <a:pt x="1536" y="179"/>
                  </a:cubicBezTo>
                  <a:cubicBezTo>
                    <a:pt x="1572" y="655"/>
                    <a:pt x="1155" y="1132"/>
                    <a:pt x="595" y="1132"/>
                  </a:cubicBezTo>
                  <a:cubicBezTo>
                    <a:pt x="476" y="1132"/>
                    <a:pt x="345" y="1108"/>
                    <a:pt x="250" y="1072"/>
                  </a:cubicBezTo>
                  <a:cubicBezTo>
                    <a:pt x="228" y="1064"/>
                    <a:pt x="206" y="1060"/>
                    <a:pt x="186" y="1060"/>
                  </a:cubicBezTo>
                  <a:cubicBezTo>
                    <a:pt x="118" y="1060"/>
                    <a:pt x="60" y="1101"/>
                    <a:pt x="24" y="1155"/>
                  </a:cubicBezTo>
                  <a:cubicBezTo>
                    <a:pt x="0" y="1251"/>
                    <a:pt x="36" y="1334"/>
                    <a:pt x="119" y="1382"/>
                  </a:cubicBezTo>
                  <a:cubicBezTo>
                    <a:pt x="262" y="1441"/>
                    <a:pt x="429" y="1465"/>
                    <a:pt x="595" y="1465"/>
                  </a:cubicBezTo>
                  <a:cubicBezTo>
                    <a:pt x="1250" y="1465"/>
                    <a:pt x="1798" y="977"/>
                    <a:pt x="1869" y="334"/>
                  </a:cubicBezTo>
                  <a:lnTo>
                    <a:pt x="2596" y="334"/>
                  </a:lnTo>
                  <a:lnTo>
                    <a:pt x="2596" y="1786"/>
                  </a:lnTo>
                  <a:cubicBezTo>
                    <a:pt x="2596" y="1870"/>
                    <a:pt x="2679" y="1941"/>
                    <a:pt x="2762" y="1941"/>
                  </a:cubicBezTo>
                  <a:cubicBezTo>
                    <a:pt x="2858" y="1941"/>
                    <a:pt x="2929" y="1870"/>
                    <a:pt x="2929" y="1786"/>
                  </a:cubicBezTo>
                  <a:lnTo>
                    <a:pt x="2929" y="155"/>
                  </a:lnTo>
                  <a:cubicBezTo>
                    <a:pt x="2929" y="72"/>
                    <a:pt x="2858" y="1"/>
                    <a:pt x="2762" y="1"/>
                  </a:cubicBezTo>
                  <a:close/>
                </a:path>
              </a:pathLst>
            </a:custGeom>
            <a:solidFill>
              <a:schemeClr val="accent3"/>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009;p141">
              <a:extLst>
                <a:ext uri="{FF2B5EF4-FFF2-40B4-BE49-F238E27FC236}">
                  <a16:creationId xmlns:a16="http://schemas.microsoft.com/office/drawing/2014/main" id="{70E007C7-9A78-7BB3-CBBA-660F86034DB7}"/>
                </a:ext>
              </a:extLst>
            </p:cNvPr>
            <p:cNvSpPr/>
            <p:nvPr/>
          </p:nvSpPr>
          <p:spPr>
            <a:xfrm>
              <a:off x="3110102" y="1580728"/>
              <a:ext cx="330613" cy="277530"/>
            </a:xfrm>
            <a:custGeom>
              <a:avLst/>
              <a:gdLst/>
              <a:ahLst/>
              <a:cxnLst/>
              <a:rect l="l" t="t" r="r" b="b"/>
              <a:pathLst>
                <a:path w="10395" h="8726" extrusionOk="0">
                  <a:moveTo>
                    <a:pt x="5044" y="1"/>
                  </a:moveTo>
                  <a:cubicBezTo>
                    <a:pt x="4997" y="1"/>
                    <a:pt x="4950" y="22"/>
                    <a:pt x="4918" y="67"/>
                  </a:cubicBezTo>
                  <a:cubicBezTo>
                    <a:pt x="4251" y="817"/>
                    <a:pt x="4692" y="2055"/>
                    <a:pt x="5704" y="2186"/>
                  </a:cubicBezTo>
                  <a:lnTo>
                    <a:pt x="5704" y="2924"/>
                  </a:lnTo>
                  <a:lnTo>
                    <a:pt x="4823" y="2924"/>
                  </a:lnTo>
                  <a:cubicBezTo>
                    <a:pt x="4739" y="2924"/>
                    <a:pt x="4668" y="2996"/>
                    <a:pt x="4668" y="3079"/>
                  </a:cubicBezTo>
                  <a:cubicBezTo>
                    <a:pt x="4668" y="3630"/>
                    <a:pt x="4207" y="4034"/>
                    <a:pt x="3710" y="4034"/>
                  </a:cubicBezTo>
                  <a:cubicBezTo>
                    <a:pt x="3573" y="4034"/>
                    <a:pt x="3433" y="4003"/>
                    <a:pt x="3299" y="3936"/>
                  </a:cubicBezTo>
                  <a:cubicBezTo>
                    <a:pt x="2977" y="3770"/>
                    <a:pt x="2775" y="3460"/>
                    <a:pt x="2775" y="3079"/>
                  </a:cubicBezTo>
                  <a:cubicBezTo>
                    <a:pt x="2775" y="2996"/>
                    <a:pt x="2704" y="2924"/>
                    <a:pt x="2608" y="2924"/>
                  </a:cubicBezTo>
                  <a:lnTo>
                    <a:pt x="1727" y="2924"/>
                  </a:lnTo>
                  <a:lnTo>
                    <a:pt x="1727" y="2043"/>
                  </a:lnTo>
                  <a:cubicBezTo>
                    <a:pt x="1727" y="1948"/>
                    <a:pt x="1656" y="1877"/>
                    <a:pt x="1572" y="1877"/>
                  </a:cubicBezTo>
                  <a:cubicBezTo>
                    <a:pt x="834" y="1865"/>
                    <a:pt x="394" y="1055"/>
                    <a:pt x="763" y="436"/>
                  </a:cubicBezTo>
                  <a:cubicBezTo>
                    <a:pt x="810" y="364"/>
                    <a:pt x="799" y="257"/>
                    <a:pt x="703" y="210"/>
                  </a:cubicBezTo>
                  <a:cubicBezTo>
                    <a:pt x="679" y="193"/>
                    <a:pt x="650" y="185"/>
                    <a:pt x="621" y="185"/>
                  </a:cubicBezTo>
                  <a:cubicBezTo>
                    <a:pt x="565" y="185"/>
                    <a:pt x="508" y="214"/>
                    <a:pt x="477" y="269"/>
                  </a:cubicBezTo>
                  <a:cubicBezTo>
                    <a:pt x="1" y="1055"/>
                    <a:pt x="501" y="2067"/>
                    <a:pt x="1406" y="2210"/>
                  </a:cubicBezTo>
                  <a:lnTo>
                    <a:pt x="1406" y="3651"/>
                  </a:lnTo>
                  <a:cubicBezTo>
                    <a:pt x="1406" y="3734"/>
                    <a:pt x="1477" y="3817"/>
                    <a:pt x="1572" y="3817"/>
                  </a:cubicBezTo>
                  <a:cubicBezTo>
                    <a:pt x="1656" y="3817"/>
                    <a:pt x="1727" y="3734"/>
                    <a:pt x="1727" y="3651"/>
                  </a:cubicBezTo>
                  <a:lnTo>
                    <a:pt x="1727" y="3246"/>
                  </a:lnTo>
                  <a:lnTo>
                    <a:pt x="2465" y="3246"/>
                  </a:lnTo>
                  <a:cubicBezTo>
                    <a:pt x="2537" y="3817"/>
                    <a:pt x="2977" y="4258"/>
                    <a:pt x="3549" y="4341"/>
                  </a:cubicBezTo>
                  <a:cubicBezTo>
                    <a:pt x="3614" y="4351"/>
                    <a:pt x="3678" y="4356"/>
                    <a:pt x="3742" y="4356"/>
                  </a:cubicBezTo>
                  <a:cubicBezTo>
                    <a:pt x="4376" y="4356"/>
                    <a:pt x="4914" y="3884"/>
                    <a:pt x="4990" y="3246"/>
                  </a:cubicBezTo>
                  <a:lnTo>
                    <a:pt x="5716" y="3246"/>
                  </a:lnTo>
                  <a:lnTo>
                    <a:pt x="5716" y="4127"/>
                  </a:lnTo>
                  <a:cubicBezTo>
                    <a:pt x="5716" y="4210"/>
                    <a:pt x="5799" y="4294"/>
                    <a:pt x="5882" y="4294"/>
                  </a:cubicBezTo>
                  <a:cubicBezTo>
                    <a:pt x="6406" y="4294"/>
                    <a:pt x="6835" y="4722"/>
                    <a:pt x="6835" y="5234"/>
                  </a:cubicBezTo>
                  <a:cubicBezTo>
                    <a:pt x="6835" y="5758"/>
                    <a:pt x="6406" y="6187"/>
                    <a:pt x="5882" y="6187"/>
                  </a:cubicBezTo>
                  <a:cubicBezTo>
                    <a:pt x="5799" y="6187"/>
                    <a:pt x="5716" y="6270"/>
                    <a:pt x="5716" y="6353"/>
                  </a:cubicBezTo>
                  <a:lnTo>
                    <a:pt x="5716" y="7234"/>
                  </a:lnTo>
                  <a:lnTo>
                    <a:pt x="4990" y="7234"/>
                  </a:lnTo>
                  <a:cubicBezTo>
                    <a:pt x="4906" y="7234"/>
                    <a:pt x="4823" y="7306"/>
                    <a:pt x="4823" y="7401"/>
                  </a:cubicBezTo>
                  <a:cubicBezTo>
                    <a:pt x="4823" y="7484"/>
                    <a:pt x="4906" y="7568"/>
                    <a:pt x="4990" y="7568"/>
                  </a:cubicBezTo>
                  <a:lnTo>
                    <a:pt x="6775" y="7568"/>
                  </a:lnTo>
                  <a:cubicBezTo>
                    <a:pt x="6839" y="8230"/>
                    <a:pt x="7403" y="8726"/>
                    <a:pt x="8059" y="8726"/>
                  </a:cubicBezTo>
                  <a:cubicBezTo>
                    <a:pt x="8146" y="8726"/>
                    <a:pt x="8234" y="8717"/>
                    <a:pt x="8323" y="8699"/>
                  </a:cubicBezTo>
                  <a:cubicBezTo>
                    <a:pt x="8419" y="8675"/>
                    <a:pt x="8478" y="8592"/>
                    <a:pt x="8454" y="8496"/>
                  </a:cubicBezTo>
                  <a:cubicBezTo>
                    <a:pt x="8443" y="8420"/>
                    <a:pt x="8373" y="8364"/>
                    <a:pt x="8288" y="8364"/>
                  </a:cubicBezTo>
                  <a:cubicBezTo>
                    <a:pt x="8280" y="8364"/>
                    <a:pt x="8272" y="8364"/>
                    <a:pt x="8264" y="8365"/>
                  </a:cubicBezTo>
                  <a:cubicBezTo>
                    <a:pt x="8195" y="8380"/>
                    <a:pt x="8127" y="8387"/>
                    <a:pt x="8061" y="8387"/>
                  </a:cubicBezTo>
                  <a:cubicBezTo>
                    <a:pt x="7535" y="8387"/>
                    <a:pt x="7089" y="7950"/>
                    <a:pt x="7121" y="7401"/>
                  </a:cubicBezTo>
                  <a:cubicBezTo>
                    <a:pt x="7121" y="7353"/>
                    <a:pt x="7109" y="7306"/>
                    <a:pt x="7073" y="7282"/>
                  </a:cubicBezTo>
                  <a:cubicBezTo>
                    <a:pt x="7034" y="7237"/>
                    <a:pt x="7003" y="7227"/>
                    <a:pt x="6891" y="7227"/>
                  </a:cubicBezTo>
                  <a:cubicBezTo>
                    <a:pt x="6787" y="7227"/>
                    <a:pt x="6613" y="7236"/>
                    <a:pt x="6299" y="7236"/>
                  </a:cubicBezTo>
                  <a:cubicBezTo>
                    <a:pt x="6227" y="7236"/>
                    <a:pt x="6148" y="7236"/>
                    <a:pt x="6061" y="7234"/>
                  </a:cubicBezTo>
                  <a:lnTo>
                    <a:pt x="6061" y="6508"/>
                  </a:lnTo>
                  <a:cubicBezTo>
                    <a:pt x="6811" y="6401"/>
                    <a:pt x="7299" y="5698"/>
                    <a:pt x="7145" y="4972"/>
                  </a:cubicBezTo>
                  <a:cubicBezTo>
                    <a:pt x="7049" y="4472"/>
                    <a:pt x="6633" y="4032"/>
                    <a:pt x="6061" y="3960"/>
                  </a:cubicBezTo>
                  <a:lnTo>
                    <a:pt x="6061" y="3234"/>
                  </a:lnTo>
                  <a:lnTo>
                    <a:pt x="6787" y="3234"/>
                  </a:lnTo>
                  <a:cubicBezTo>
                    <a:pt x="6878" y="3888"/>
                    <a:pt x="7448" y="4334"/>
                    <a:pt x="8061" y="4334"/>
                  </a:cubicBezTo>
                  <a:cubicBezTo>
                    <a:pt x="8252" y="4334"/>
                    <a:pt x="8447" y="4291"/>
                    <a:pt x="8633" y="4198"/>
                  </a:cubicBezTo>
                  <a:cubicBezTo>
                    <a:pt x="9026" y="4008"/>
                    <a:pt x="9276" y="3651"/>
                    <a:pt x="9335" y="3234"/>
                  </a:cubicBezTo>
                  <a:lnTo>
                    <a:pt x="10062" y="3234"/>
                  </a:lnTo>
                  <a:lnTo>
                    <a:pt x="10062" y="3960"/>
                  </a:lnTo>
                  <a:cubicBezTo>
                    <a:pt x="9109" y="4091"/>
                    <a:pt x="8633" y="5246"/>
                    <a:pt x="9228" y="6020"/>
                  </a:cubicBezTo>
                  <a:cubicBezTo>
                    <a:pt x="9262" y="6060"/>
                    <a:pt x="9311" y="6082"/>
                    <a:pt x="9360" y="6082"/>
                  </a:cubicBezTo>
                  <a:cubicBezTo>
                    <a:pt x="9398" y="6082"/>
                    <a:pt x="9435" y="6069"/>
                    <a:pt x="9466" y="6044"/>
                  </a:cubicBezTo>
                  <a:cubicBezTo>
                    <a:pt x="9550" y="5984"/>
                    <a:pt x="9562" y="5877"/>
                    <a:pt x="9502" y="5806"/>
                  </a:cubicBezTo>
                  <a:cubicBezTo>
                    <a:pt x="9026" y="5198"/>
                    <a:pt x="9454" y="4294"/>
                    <a:pt x="10228" y="4270"/>
                  </a:cubicBezTo>
                  <a:cubicBezTo>
                    <a:pt x="10324" y="4270"/>
                    <a:pt x="10395" y="4198"/>
                    <a:pt x="10395" y="4103"/>
                  </a:cubicBezTo>
                  <a:lnTo>
                    <a:pt x="10395" y="1007"/>
                  </a:lnTo>
                  <a:cubicBezTo>
                    <a:pt x="10383" y="936"/>
                    <a:pt x="10312" y="865"/>
                    <a:pt x="10216" y="865"/>
                  </a:cubicBezTo>
                  <a:cubicBezTo>
                    <a:pt x="10133" y="865"/>
                    <a:pt x="10050" y="936"/>
                    <a:pt x="10050" y="1031"/>
                  </a:cubicBezTo>
                  <a:lnTo>
                    <a:pt x="10050" y="2900"/>
                  </a:lnTo>
                  <a:lnTo>
                    <a:pt x="9157" y="2900"/>
                  </a:lnTo>
                  <a:cubicBezTo>
                    <a:pt x="9073" y="2900"/>
                    <a:pt x="8990" y="2984"/>
                    <a:pt x="8990" y="3067"/>
                  </a:cubicBezTo>
                  <a:cubicBezTo>
                    <a:pt x="8990" y="3293"/>
                    <a:pt x="8907" y="3520"/>
                    <a:pt x="8740" y="3698"/>
                  </a:cubicBezTo>
                  <a:cubicBezTo>
                    <a:pt x="8542" y="3912"/>
                    <a:pt x="8291" y="4008"/>
                    <a:pt x="8045" y="4008"/>
                  </a:cubicBezTo>
                  <a:cubicBezTo>
                    <a:pt x="7564" y="4008"/>
                    <a:pt x="7101" y="3642"/>
                    <a:pt x="7085" y="3067"/>
                  </a:cubicBezTo>
                  <a:cubicBezTo>
                    <a:pt x="7085" y="2984"/>
                    <a:pt x="7014" y="2900"/>
                    <a:pt x="6930" y="2900"/>
                  </a:cubicBezTo>
                  <a:lnTo>
                    <a:pt x="6049" y="2900"/>
                  </a:lnTo>
                  <a:lnTo>
                    <a:pt x="6049" y="2031"/>
                  </a:lnTo>
                  <a:cubicBezTo>
                    <a:pt x="6049" y="1936"/>
                    <a:pt x="5978" y="1865"/>
                    <a:pt x="5882" y="1865"/>
                  </a:cubicBezTo>
                  <a:cubicBezTo>
                    <a:pt x="5061" y="1865"/>
                    <a:pt x="4632" y="900"/>
                    <a:pt x="5168" y="281"/>
                  </a:cubicBezTo>
                  <a:cubicBezTo>
                    <a:pt x="5228" y="210"/>
                    <a:pt x="5228" y="103"/>
                    <a:pt x="5156" y="43"/>
                  </a:cubicBezTo>
                  <a:cubicBezTo>
                    <a:pt x="5123" y="16"/>
                    <a:pt x="5083" y="1"/>
                    <a:pt x="5044" y="1"/>
                  </a:cubicBezTo>
                  <a:close/>
                </a:path>
              </a:pathLst>
            </a:custGeom>
            <a:solidFill>
              <a:schemeClr val="accent3"/>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5010;p141">
              <a:extLst>
                <a:ext uri="{FF2B5EF4-FFF2-40B4-BE49-F238E27FC236}">
                  <a16:creationId xmlns:a16="http://schemas.microsoft.com/office/drawing/2014/main" id="{DFA370C4-641A-F0E3-A043-EBBD93B6B052}"/>
                </a:ext>
              </a:extLst>
            </p:cNvPr>
            <p:cNvSpPr/>
            <p:nvPr/>
          </p:nvSpPr>
          <p:spPr>
            <a:xfrm>
              <a:off x="3139267" y="1504428"/>
              <a:ext cx="77668" cy="78113"/>
            </a:xfrm>
            <a:custGeom>
              <a:avLst/>
              <a:gdLst/>
              <a:ahLst/>
              <a:cxnLst/>
              <a:rect l="l" t="t" r="r" b="b"/>
              <a:pathLst>
                <a:path w="2442" h="2456" extrusionOk="0">
                  <a:moveTo>
                    <a:pt x="2255" y="1"/>
                  </a:moveTo>
                  <a:cubicBezTo>
                    <a:pt x="2226" y="1"/>
                    <a:pt x="2196" y="9"/>
                    <a:pt x="2168" y="25"/>
                  </a:cubicBezTo>
                  <a:cubicBezTo>
                    <a:pt x="1810" y="216"/>
                    <a:pt x="1572" y="573"/>
                    <a:pt x="1513" y="978"/>
                  </a:cubicBezTo>
                  <a:lnTo>
                    <a:pt x="620" y="978"/>
                  </a:lnTo>
                  <a:cubicBezTo>
                    <a:pt x="536" y="978"/>
                    <a:pt x="465" y="1049"/>
                    <a:pt x="465" y="1132"/>
                  </a:cubicBezTo>
                  <a:lnTo>
                    <a:pt x="465" y="2025"/>
                  </a:lnTo>
                  <a:cubicBezTo>
                    <a:pt x="346" y="2049"/>
                    <a:pt x="215" y="2073"/>
                    <a:pt x="120" y="2132"/>
                  </a:cubicBezTo>
                  <a:cubicBezTo>
                    <a:pt x="24" y="2180"/>
                    <a:pt x="1" y="2263"/>
                    <a:pt x="24" y="2359"/>
                  </a:cubicBezTo>
                  <a:cubicBezTo>
                    <a:pt x="60" y="2420"/>
                    <a:pt x="121" y="2456"/>
                    <a:pt x="184" y="2456"/>
                  </a:cubicBezTo>
                  <a:cubicBezTo>
                    <a:pt x="206" y="2456"/>
                    <a:pt x="229" y="2451"/>
                    <a:pt x="251" y="2442"/>
                  </a:cubicBezTo>
                  <a:cubicBezTo>
                    <a:pt x="370" y="2382"/>
                    <a:pt x="501" y="2359"/>
                    <a:pt x="620" y="2359"/>
                  </a:cubicBezTo>
                  <a:cubicBezTo>
                    <a:pt x="715" y="2359"/>
                    <a:pt x="786" y="2275"/>
                    <a:pt x="786" y="2192"/>
                  </a:cubicBezTo>
                  <a:lnTo>
                    <a:pt x="786" y="1299"/>
                  </a:lnTo>
                  <a:lnTo>
                    <a:pt x="1667" y="1299"/>
                  </a:lnTo>
                  <a:cubicBezTo>
                    <a:pt x="1751" y="1299"/>
                    <a:pt x="1834" y="1228"/>
                    <a:pt x="1834" y="1132"/>
                  </a:cubicBezTo>
                  <a:cubicBezTo>
                    <a:pt x="1834" y="1132"/>
                    <a:pt x="1810" y="585"/>
                    <a:pt x="2322" y="299"/>
                  </a:cubicBezTo>
                  <a:cubicBezTo>
                    <a:pt x="2406" y="263"/>
                    <a:pt x="2441" y="168"/>
                    <a:pt x="2394" y="85"/>
                  </a:cubicBezTo>
                  <a:cubicBezTo>
                    <a:pt x="2362" y="30"/>
                    <a:pt x="2311" y="1"/>
                    <a:pt x="2255" y="1"/>
                  </a:cubicBezTo>
                  <a:close/>
                </a:path>
              </a:pathLst>
            </a:custGeom>
            <a:solidFill>
              <a:schemeClr val="accent3"/>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011;p141">
              <a:extLst>
                <a:ext uri="{FF2B5EF4-FFF2-40B4-BE49-F238E27FC236}">
                  <a16:creationId xmlns:a16="http://schemas.microsoft.com/office/drawing/2014/main" id="{B5EDF859-3CA2-4641-C08C-D84C6E127433}"/>
                </a:ext>
              </a:extLst>
            </p:cNvPr>
            <p:cNvSpPr/>
            <p:nvPr/>
          </p:nvSpPr>
          <p:spPr>
            <a:xfrm>
              <a:off x="3226381" y="1499880"/>
              <a:ext cx="116279" cy="82661"/>
            </a:xfrm>
            <a:custGeom>
              <a:avLst/>
              <a:gdLst/>
              <a:ahLst/>
              <a:cxnLst/>
              <a:rect l="l" t="t" r="r" b="b"/>
              <a:pathLst>
                <a:path w="3656" h="2599" extrusionOk="0">
                  <a:moveTo>
                    <a:pt x="170" y="0"/>
                  </a:moveTo>
                  <a:cubicBezTo>
                    <a:pt x="83" y="0"/>
                    <a:pt x="12" y="67"/>
                    <a:pt x="12" y="144"/>
                  </a:cubicBezTo>
                  <a:cubicBezTo>
                    <a:pt x="0" y="239"/>
                    <a:pt x="71" y="323"/>
                    <a:pt x="155" y="323"/>
                  </a:cubicBezTo>
                  <a:cubicBezTo>
                    <a:pt x="631" y="370"/>
                    <a:pt x="1024" y="775"/>
                    <a:pt x="1024" y="1275"/>
                  </a:cubicBezTo>
                  <a:cubicBezTo>
                    <a:pt x="1024" y="1371"/>
                    <a:pt x="1095" y="1442"/>
                    <a:pt x="1191" y="1442"/>
                  </a:cubicBezTo>
                  <a:lnTo>
                    <a:pt x="2084" y="1442"/>
                  </a:lnTo>
                  <a:lnTo>
                    <a:pt x="2084" y="2168"/>
                  </a:lnTo>
                  <a:cubicBezTo>
                    <a:pt x="1965" y="2192"/>
                    <a:pt x="1822" y="2228"/>
                    <a:pt x="1738" y="2275"/>
                  </a:cubicBezTo>
                  <a:cubicBezTo>
                    <a:pt x="1643" y="2299"/>
                    <a:pt x="1619" y="2406"/>
                    <a:pt x="1643" y="2502"/>
                  </a:cubicBezTo>
                  <a:cubicBezTo>
                    <a:pt x="1669" y="2563"/>
                    <a:pt x="1735" y="2599"/>
                    <a:pt x="1801" y="2599"/>
                  </a:cubicBezTo>
                  <a:cubicBezTo>
                    <a:pt x="1824" y="2599"/>
                    <a:pt x="1848" y="2594"/>
                    <a:pt x="1869" y="2585"/>
                  </a:cubicBezTo>
                  <a:cubicBezTo>
                    <a:pt x="1988" y="2549"/>
                    <a:pt x="2107" y="2514"/>
                    <a:pt x="2238" y="2514"/>
                  </a:cubicBezTo>
                  <a:cubicBezTo>
                    <a:pt x="2334" y="2514"/>
                    <a:pt x="2405" y="2442"/>
                    <a:pt x="2405" y="2347"/>
                  </a:cubicBezTo>
                  <a:lnTo>
                    <a:pt x="2405" y="1454"/>
                  </a:lnTo>
                  <a:lnTo>
                    <a:pt x="3131" y="1454"/>
                  </a:lnTo>
                  <a:cubicBezTo>
                    <a:pt x="3167" y="1668"/>
                    <a:pt x="3227" y="1859"/>
                    <a:pt x="3346" y="2025"/>
                  </a:cubicBezTo>
                  <a:cubicBezTo>
                    <a:pt x="3376" y="2072"/>
                    <a:pt x="3427" y="2098"/>
                    <a:pt x="3485" y="2098"/>
                  </a:cubicBezTo>
                  <a:cubicBezTo>
                    <a:pt x="3516" y="2098"/>
                    <a:pt x="3550" y="2090"/>
                    <a:pt x="3584" y="2073"/>
                  </a:cubicBezTo>
                  <a:cubicBezTo>
                    <a:pt x="3643" y="2013"/>
                    <a:pt x="3655" y="1906"/>
                    <a:pt x="3620" y="1823"/>
                  </a:cubicBezTo>
                  <a:cubicBezTo>
                    <a:pt x="3500" y="1656"/>
                    <a:pt x="3453" y="1442"/>
                    <a:pt x="3453" y="1299"/>
                  </a:cubicBezTo>
                  <a:cubicBezTo>
                    <a:pt x="3453" y="1204"/>
                    <a:pt x="3381" y="1121"/>
                    <a:pt x="3286" y="1121"/>
                  </a:cubicBezTo>
                  <a:lnTo>
                    <a:pt x="1334" y="1121"/>
                  </a:lnTo>
                  <a:cubicBezTo>
                    <a:pt x="1262" y="525"/>
                    <a:pt x="774" y="61"/>
                    <a:pt x="191" y="1"/>
                  </a:cubicBezTo>
                  <a:cubicBezTo>
                    <a:pt x="183" y="0"/>
                    <a:pt x="177" y="0"/>
                    <a:pt x="170" y="0"/>
                  </a:cubicBezTo>
                  <a:close/>
                </a:path>
              </a:pathLst>
            </a:custGeom>
            <a:solidFill>
              <a:schemeClr val="accent3"/>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012;p141">
              <a:extLst>
                <a:ext uri="{FF2B5EF4-FFF2-40B4-BE49-F238E27FC236}">
                  <a16:creationId xmlns:a16="http://schemas.microsoft.com/office/drawing/2014/main" id="{2DCC70D9-F49A-7884-C188-C4A1A9E69D0E}"/>
                </a:ext>
              </a:extLst>
            </p:cNvPr>
            <p:cNvSpPr/>
            <p:nvPr/>
          </p:nvSpPr>
          <p:spPr>
            <a:xfrm>
              <a:off x="3179786" y="1775216"/>
              <a:ext cx="86764" cy="46594"/>
            </a:xfrm>
            <a:custGeom>
              <a:avLst/>
              <a:gdLst/>
              <a:ahLst/>
              <a:cxnLst/>
              <a:rect l="l" t="t" r="r" b="b"/>
              <a:pathLst>
                <a:path w="2728" h="1465" extrusionOk="0">
                  <a:moveTo>
                    <a:pt x="1525" y="0"/>
                  </a:moveTo>
                  <a:cubicBezTo>
                    <a:pt x="870" y="0"/>
                    <a:pt x="322" y="500"/>
                    <a:pt x="239" y="1131"/>
                  </a:cubicBezTo>
                  <a:lnTo>
                    <a:pt x="167" y="1131"/>
                  </a:lnTo>
                  <a:cubicBezTo>
                    <a:pt x="84" y="1131"/>
                    <a:pt x="1" y="1215"/>
                    <a:pt x="1" y="1298"/>
                  </a:cubicBezTo>
                  <a:cubicBezTo>
                    <a:pt x="1" y="1393"/>
                    <a:pt x="84" y="1465"/>
                    <a:pt x="167" y="1465"/>
                  </a:cubicBezTo>
                  <a:lnTo>
                    <a:pt x="405" y="1465"/>
                  </a:lnTo>
                  <a:cubicBezTo>
                    <a:pt x="501" y="1465"/>
                    <a:pt x="584" y="1393"/>
                    <a:pt x="572" y="1286"/>
                  </a:cubicBezTo>
                  <a:cubicBezTo>
                    <a:pt x="560" y="798"/>
                    <a:pt x="953" y="322"/>
                    <a:pt x="1525" y="322"/>
                  </a:cubicBezTo>
                  <a:cubicBezTo>
                    <a:pt x="1882" y="322"/>
                    <a:pt x="2227" y="524"/>
                    <a:pt x="2382" y="857"/>
                  </a:cubicBezTo>
                  <a:cubicBezTo>
                    <a:pt x="2415" y="915"/>
                    <a:pt x="2471" y="950"/>
                    <a:pt x="2530" y="950"/>
                  </a:cubicBezTo>
                  <a:cubicBezTo>
                    <a:pt x="2556" y="950"/>
                    <a:pt x="2583" y="943"/>
                    <a:pt x="2608" y="929"/>
                  </a:cubicBezTo>
                  <a:cubicBezTo>
                    <a:pt x="2679" y="905"/>
                    <a:pt x="2727" y="810"/>
                    <a:pt x="2679" y="738"/>
                  </a:cubicBezTo>
                  <a:cubicBezTo>
                    <a:pt x="2477" y="286"/>
                    <a:pt x="2013" y="0"/>
                    <a:pt x="1525" y="0"/>
                  </a:cubicBezTo>
                  <a:close/>
                </a:path>
              </a:pathLst>
            </a:custGeom>
            <a:solidFill>
              <a:schemeClr val="accent3"/>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013;p141">
              <a:extLst>
                <a:ext uri="{FF2B5EF4-FFF2-40B4-BE49-F238E27FC236}">
                  <a16:creationId xmlns:a16="http://schemas.microsoft.com/office/drawing/2014/main" id="{407DDD7F-1902-CACF-2CF7-C2B12D93DD01}"/>
                </a:ext>
              </a:extLst>
            </p:cNvPr>
            <p:cNvSpPr/>
            <p:nvPr/>
          </p:nvSpPr>
          <p:spPr>
            <a:xfrm>
              <a:off x="3154024" y="1712337"/>
              <a:ext cx="15203" cy="109473"/>
            </a:xfrm>
            <a:custGeom>
              <a:avLst/>
              <a:gdLst/>
              <a:ahLst/>
              <a:cxnLst/>
              <a:rect l="l" t="t" r="r" b="b"/>
              <a:pathLst>
                <a:path w="478" h="3442" extrusionOk="0">
                  <a:moveTo>
                    <a:pt x="156" y="1"/>
                  </a:moveTo>
                  <a:cubicBezTo>
                    <a:pt x="72" y="1"/>
                    <a:pt x="1" y="72"/>
                    <a:pt x="1" y="167"/>
                  </a:cubicBezTo>
                  <a:lnTo>
                    <a:pt x="1" y="3275"/>
                  </a:lnTo>
                  <a:cubicBezTo>
                    <a:pt x="1" y="3370"/>
                    <a:pt x="72" y="3442"/>
                    <a:pt x="156" y="3442"/>
                  </a:cubicBezTo>
                  <a:lnTo>
                    <a:pt x="310" y="3442"/>
                  </a:lnTo>
                  <a:cubicBezTo>
                    <a:pt x="394" y="3442"/>
                    <a:pt x="477" y="3370"/>
                    <a:pt x="477" y="3275"/>
                  </a:cubicBezTo>
                  <a:cubicBezTo>
                    <a:pt x="477" y="3203"/>
                    <a:pt x="418" y="3132"/>
                    <a:pt x="322" y="3108"/>
                  </a:cubicBezTo>
                  <a:lnTo>
                    <a:pt x="322" y="167"/>
                  </a:lnTo>
                  <a:cubicBezTo>
                    <a:pt x="322" y="72"/>
                    <a:pt x="251" y="1"/>
                    <a:pt x="156" y="1"/>
                  </a:cubicBezTo>
                  <a:close/>
                </a:path>
              </a:pathLst>
            </a:custGeom>
            <a:solidFill>
              <a:schemeClr val="accent3"/>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00"/>
        <p:cNvGrpSpPr/>
        <p:nvPr/>
      </p:nvGrpSpPr>
      <p:grpSpPr>
        <a:xfrm>
          <a:off x="0" y="0"/>
          <a:ext cx="0" cy="0"/>
          <a:chOff x="0" y="0"/>
          <a:chExt cx="0" cy="0"/>
        </a:xfrm>
      </p:grpSpPr>
      <p:pic>
        <p:nvPicPr>
          <p:cNvPr id="4103" name="Picture 7">
            <a:extLst>
              <a:ext uri="{FF2B5EF4-FFF2-40B4-BE49-F238E27FC236}">
                <a16:creationId xmlns:a16="http://schemas.microsoft.com/office/drawing/2014/main" id="{6EAA07EE-2940-F936-7EEF-DFEBD85DD3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1" y="232102"/>
            <a:ext cx="3366840" cy="280065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45675A4-F892-ED82-F994-45B67610EAAC}"/>
              </a:ext>
            </a:extLst>
          </p:cNvPr>
          <p:cNvPicPr>
            <a:picLocks noChangeAspect="1"/>
          </p:cNvPicPr>
          <p:nvPr/>
        </p:nvPicPr>
        <p:blipFill>
          <a:blip r:embed="rId4"/>
          <a:stretch>
            <a:fillRect/>
          </a:stretch>
        </p:blipFill>
        <p:spPr>
          <a:xfrm>
            <a:off x="731521" y="3398084"/>
            <a:ext cx="3286584" cy="1477328"/>
          </a:xfrm>
          <a:prstGeom prst="rect">
            <a:avLst/>
          </a:prstGeom>
        </p:spPr>
      </p:pic>
      <p:sp>
        <p:nvSpPr>
          <p:cNvPr id="7" name="Rectangle 8">
            <a:extLst>
              <a:ext uri="{FF2B5EF4-FFF2-40B4-BE49-F238E27FC236}">
                <a16:creationId xmlns:a16="http://schemas.microsoft.com/office/drawing/2014/main" id="{FCAB03B0-2FB8-6538-9BBA-AB942CC132E7}"/>
              </a:ext>
            </a:extLst>
          </p:cNvPr>
          <p:cNvSpPr>
            <a:spLocks noChangeArrowheads="1"/>
          </p:cNvSpPr>
          <p:nvPr/>
        </p:nvSpPr>
        <p:spPr bwMode="auto">
          <a:xfrm>
            <a:off x="4876800" y="3398084"/>
            <a:ext cx="3366840"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mj-lt"/>
              </a:rPr>
              <a:t>'RATING_SCORE': 'transform', 'N_SUPPORTED_LANGUAGES': 'remove', 'POSITIVE_REVIEWS': 'cap’,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mj-lt"/>
              </a:rPr>
              <a:t>'NEGATIVE_REVIEWS': 'cap’,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mj-lt"/>
              </a:rPr>
              <a:t>'PRICE': 'remove’,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mj-lt"/>
              </a:rPr>
              <a:t> '24_HOUR_PEAK': 'cap',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mj-lt"/>
              </a:rPr>
              <a:t>PUBLISH_YEAR': 'remove’,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mj-lt"/>
              </a:rPr>
              <a:t>'TOTAL_REVIEW': 'remove' </a:t>
            </a:r>
          </a:p>
        </p:txBody>
      </p:sp>
      <p:pic>
        <p:nvPicPr>
          <p:cNvPr id="4106" name="Picture 10">
            <a:extLst>
              <a:ext uri="{FF2B5EF4-FFF2-40B4-BE49-F238E27FC236}">
                <a16:creationId xmlns:a16="http://schemas.microsoft.com/office/drawing/2014/main" id="{2089D97E-C32F-BCD9-97A9-7731B9ABCA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232102"/>
            <a:ext cx="3366840" cy="280065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92A0CB68-AEA4-C3A2-84B2-F140EFB47000}"/>
              </a:ext>
            </a:extLst>
          </p:cNvPr>
          <p:cNvCxnSpPr>
            <a:cxnSpLocks/>
          </p:cNvCxnSpPr>
          <p:nvPr/>
        </p:nvCxnSpPr>
        <p:spPr>
          <a:xfrm>
            <a:off x="4098361" y="1632430"/>
            <a:ext cx="746760" cy="0"/>
          </a:xfrm>
          <a:prstGeom prst="straightConnector1">
            <a:avLst/>
          </a:prstGeom>
          <a:ln w="7620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84"/>
          <p:cNvSpPr txBox="1">
            <a:spLocks noGrp="1"/>
          </p:cNvSpPr>
          <p:nvPr>
            <p:ph type="title"/>
          </p:nvPr>
        </p:nvSpPr>
        <p:spPr>
          <a:xfrm>
            <a:off x="3519788" y="2435953"/>
            <a:ext cx="2093400" cy="145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766" name="Google Shape;2766;p84"/>
          <p:cNvSpPr txBox="1">
            <a:spLocks noGrp="1"/>
          </p:cNvSpPr>
          <p:nvPr>
            <p:ph type="title" idx="2"/>
          </p:nvPr>
        </p:nvSpPr>
        <p:spPr>
          <a:xfrm>
            <a:off x="1443210" y="1394249"/>
            <a:ext cx="6163986" cy="676200"/>
          </a:xfrm>
          <a:prstGeom prst="rect">
            <a:avLst/>
          </a:prstGeom>
        </p:spPr>
        <p:txBody>
          <a:bodyPr spcFirstLastPara="1" wrap="square" lIns="91425" tIns="91425" rIns="91425" bIns="91425" anchor="ctr" anchorCtr="0">
            <a:noAutofit/>
          </a:bodyPr>
          <a:lstStyle/>
          <a:p>
            <a:pPr lvl="0"/>
            <a:r>
              <a:rPr lang="en-US" sz="3200" dirty="0">
                <a:solidFill>
                  <a:schemeClr val="bg1"/>
                </a:solidFill>
              </a:rPr>
              <a:t>Analysis</a:t>
            </a:r>
            <a:endParaRPr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92"/>
        <p:cNvGrpSpPr/>
        <p:nvPr/>
      </p:nvGrpSpPr>
      <p:grpSpPr>
        <a:xfrm>
          <a:off x="0" y="0"/>
          <a:ext cx="0" cy="0"/>
          <a:chOff x="0" y="0"/>
          <a:chExt cx="0" cy="0"/>
        </a:xfrm>
      </p:grpSpPr>
      <p:pic>
        <p:nvPicPr>
          <p:cNvPr id="4" name="Picture 2">
            <a:extLst>
              <a:ext uri="{FF2B5EF4-FFF2-40B4-BE49-F238E27FC236}">
                <a16:creationId xmlns:a16="http://schemas.microsoft.com/office/drawing/2014/main" id="{B8991462-4E1B-26F5-FB4A-55B93105A4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683" y="845517"/>
            <a:ext cx="4820209" cy="379819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49447E5-6B33-BE52-568D-5D1E6E90305D}"/>
              </a:ext>
            </a:extLst>
          </p:cNvPr>
          <p:cNvSpPr/>
          <p:nvPr/>
        </p:nvSpPr>
        <p:spPr>
          <a:xfrm>
            <a:off x="587436" y="779928"/>
            <a:ext cx="4820210" cy="3863789"/>
          </a:xfrm>
          <a:prstGeom prst="rect">
            <a:avLst/>
          </a:prstGeom>
          <a:noFill/>
          <a:ln w="184150">
            <a:solidFill>
              <a:schemeClr val="accent4"/>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6F5176B-005D-62CC-E9AB-47AC905E37BB}"/>
              </a:ext>
            </a:extLst>
          </p:cNvPr>
          <p:cNvSpPr txBox="1"/>
          <p:nvPr/>
        </p:nvSpPr>
        <p:spPr>
          <a:xfrm>
            <a:off x="835646" y="0"/>
            <a:ext cx="4572000" cy="646331"/>
          </a:xfrm>
          <a:prstGeom prst="rect">
            <a:avLst/>
          </a:prstGeom>
          <a:noFill/>
        </p:spPr>
        <p:txBody>
          <a:bodyPr wrap="square">
            <a:spAutoFit/>
          </a:bodyPr>
          <a:lstStyle/>
          <a:p>
            <a:r>
              <a:rPr lang="en-US" sz="3600" dirty="0">
                <a:solidFill>
                  <a:schemeClr val="accent4"/>
                </a:solidFill>
              </a:rPr>
              <a:t>Correlation Heatmap</a:t>
            </a:r>
          </a:p>
        </p:txBody>
      </p:sp>
      <p:graphicFrame>
        <p:nvGraphicFramePr>
          <p:cNvPr id="11" name="Table 10">
            <a:extLst>
              <a:ext uri="{FF2B5EF4-FFF2-40B4-BE49-F238E27FC236}">
                <a16:creationId xmlns:a16="http://schemas.microsoft.com/office/drawing/2014/main" id="{2BC004C6-FE6A-40D5-60F1-A1AE1244D04B}"/>
              </a:ext>
            </a:extLst>
          </p:cNvPr>
          <p:cNvGraphicFramePr>
            <a:graphicFrameLocks noGrp="1"/>
          </p:cNvGraphicFramePr>
          <p:nvPr>
            <p:extLst>
              <p:ext uri="{D42A27DB-BD31-4B8C-83A1-F6EECF244321}">
                <p14:modId xmlns:p14="http://schemas.microsoft.com/office/powerpoint/2010/main" val="757591002"/>
              </p:ext>
            </p:extLst>
          </p:nvPr>
        </p:nvGraphicFramePr>
        <p:xfrm>
          <a:off x="5803205" y="2443480"/>
          <a:ext cx="3183315" cy="1999721"/>
        </p:xfrm>
        <a:graphic>
          <a:graphicData uri="http://schemas.openxmlformats.org/drawingml/2006/table">
            <a:tbl>
              <a:tblPr>
                <a:tableStyleId>{C4B1156A-380E-4F78-BDF5-A606A8083BF9}</a:tableStyleId>
              </a:tblPr>
              <a:tblGrid>
                <a:gridCol w="1642267">
                  <a:extLst>
                    <a:ext uri="{9D8B030D-6E8A-4147-A177-3AD203B41FA5}">
                      <a16:colId xmlns:a16="http://schemas.microsoft.com/office/drawing/2014/main" val="533431235"/>
                    </a:ext>
                  </a:extLst>
                </a:gridCol>
                <a:gridCol w="1198487">
                  <a:extLst>
                    <a:ext uri="{9D8B030D-6E8A-4147-A177-3AD203B41FA5}">
                      <a16:colId xmlns:a16="http://schemas.microsoft.com/office/drawing/2014/main" val="3239527456"/>
                    </a:ext>
                  </a:extLst>
                </a:gridCol>
                <a:gridCol w="342561">
                  <a:extLst>
                    <a:ext uri="{9D8B030D-6E8A-4147-A177-3AD203B41FA5}">
                      <a16:colId xmlns:a16="http://schemas.microsoft.com/office/drawing/2014/main" val="2169689516"/>
                    </a:ext>
                  </a:extLst>
                </a:gridCol>
              </a:tblGrid>
              <a:tr h="264114">
                <a:tc>
                  <a:txBody>
                    <a:bodyPr/>
                    <a:lstStyle/>
                    <a:p>
                      <a:pPr algn="r" fontAlgn="ctr"/>
                      <a:r>
                        <a:rPr lang="en-US" sz="800" b="1" dirty="0">
                          <a:solidFill>
                            <a:schemeClr val="tx1"/>
                          </a:solidFill>
                          <a:effectLst/>
                        </a:rPr>
                        <a:t>24_HOUR_PEAK</a:t>
                      </a:r>
                    </a:p>
                  </a:txBody>
                  <a:tcPr anchor="ctr"/>
                </a:tc>
                <a:tc>
                  <a:txBody>
                    <a:bodyPr/>
                    <a:lstStyle/>
                    <a:p>
                      <a:pPr algn="r" fontAlgn="ctr"/>
                      <a:r>
                        <a:rPr lang="en-US" sz="800" b="1" dirty="0">
                          <a:solidFill>
                            <a:schemeClr val="tx1"/>
                          </a:solidFill>
                          <a:effectLst/>
                        </a:rPr>
                        <a:t>0.314733</a:t>
                      </a:r>
                    </a:p>
                  </a:txBody>
                  <a:tcPr anchor="ctr"/>
                </a:tc>
                <a:tc>
                  <a:txBody>
                    <a:bodyPr/>
                    <a:lstStyle/>
                    <a:p>
                      <a:pPr algn="r" fontAlgn="ctr"/>
                      <a:r>
                        <a:rPr lang="en-US" sz="800" b="1">
                          <a:solidFill>
                            <a:schemeClr val="tx1"/>
                          </a:solidFill>
                          <a:effectLst/>
                        </a:rPr>
                        <a:t>+</a:t>
                      </a:r>
                    </a:p>
                  </a:txBody>
                  <a:tcPr anchor="ctr"/>
                </a:tc>
                <a:extLst>
                  <a:ext uri="{0D108BD9-81ED-4DB2-BD59-A6C34878D82A}">
                    <a16:rowId xmlns:a16="http://schemas.microsoft.com/office/drawing/2014/main" val="3424207431"/>
                  </a:ext>
                </a:extLst>
              </a:tr>
              <a:tr h="264114">
                <a:tc>
                  <a:txBody>
                    <a:bodyPr/>
                    <a:lstStyle/>
                    <a:p>
                      <a:pPr algn="r" fontAlgn="ctr"/>
                      <a:r>
                        <a:rPr lang="en-US" sz="800" b="1" dirty="0">
                          <a:solidFill>
                            <a:schemeClr val="tx1"/>
                          </a:solidFill>
                          <a:effectLst/>
                        </a:rPr>
                        <a:t>NEGATIVE_REVIEWS</a:t>
                      </a:r>
                    </a:p>
                  </a:txBody>
                  <a:tcPr anchor="ctr"/>
                </a:tc>
                <a:tc>
                  <a:txBody>
                    <a:bodyPr/>
                    <a:lstStyle/>
                    <a:p>
                      <a:pPr algn="r" fontAlgn="ctr"/>
                      <a:r>
                        <a:rPr lang="en-US" sz="800" b="1" dirty="0">
                          <a:solidFill>
                            <a:schemeClr val="tx1"/>
                          </a:solidFill>
                          <a:effectLst/>
                        </a:rPr>
                        <a:t>0.284251</a:t>
                      </a:r>
                    </a:p>
                  </a:txBody>
                  <a:tcPr anchor="ctr"/>
                </a:tc>
                <a:tc>
                  <a:txBody>
                    <a:bodyPr/>
                    <a:lstStyle/>
                    <a:p>
                      <a:pPr algn="r" fontAlgn="ctr"/>
                      <a:r>
                        <a:rPr lang="en-US" sz="800" b="1" dirty="0">
                          <a:solidFill>
                            <a:schemeClr val="tx1"/>
                          </a:solidFill>
                          <a:effectLst/>
                        </a:rPr>
                        <a:t>+</a:t>
                      </a:r>
                    </a:p>
                  </a:txBody>
                  <a:tcPr anchor="ctr"/>
                </a:tc>
                <a:extLst>
                  <a:ext uri="{0D108BD9-81ED-4DB2-BD59-A6C34878D82A}">
                    <a16:rowId xmlns:a16="http://schemas.microsoft.com/office/drawing/2014/main" val="901517096"/>
                  </a:ext>
                </a:extLst>
              </a:tr>
              <a:tr h="264114">
                <a:tc>
                  <a:txBody>
                    <a:bodyPr/>
                    <a:lstStyle/>
                    <a:p>
                      <a:pPr algn="r" fontAlgn="ctr"/>
                      <a:r>
                        <a:rPr lang="en-US" sz="800" b="1" dirty="0">
                          <a:solidFill>
                            <a:schemeClr val="tx1"/>
                          </a:solidFill>
                          <a:effectLst/>
                        </a:rPr>
                        <a:t>POSITIVE_REVIEWS</a:t>
                      </a:r>
                    </a:p>
                  </a:txBody>
                  <a:tcPr anchor="ctr"/>
                </a:tc>
                <a:tc>
                  <a:txBody>
                    <a:bodyPr/>
                    <a:lstStyle/>
                    <a:p>
                      <a:pPr algn="r" fontAlgn="ctr"/>
                      <a:r>
                        <a:rPr lang="en-US" sz="800" b="1" dirty="0">
                          <a:solidFill>
                            <a:schemeClr val="tx1"/>
                          </a:solidFill>
                          <a:effectLst/>
                        </a:rPr>
                        <a:t>0.275162</a:t>
                      </a:r>
                    </a:p>
                  </a:txBody>
                  <a:tcPr anchor="ctr"/>
                </a:tc>
                <a:tc>
                  <a:txBody>
                    <a:bodyPr/>
                    <a:lstStyle/>
                    <a:p>
                      <a:pPr algn="r" fontAlgn="ctr"/>
                      <a:r>
                        <a:rPr lang="en-US" sz="800" b="1">
                          <a:solidFill>
                            <a:schemeClr val="tx1"/>
                          </a:solidFill>
                          <a:effectLst/>
                        </a:rPr>
                        <a:t>+</a:t>
                      </a:r>
                    </a:p>
                  </a:txBody>
                  <a:tcPr anchor="ctr"/>
                </a:tc>
                <a:extLst>
                  <a:ext uri="{0D108BD9-81ED-4DB2-BD59-A6C34878D82A}">
                    <a16:rowId xmlns:a16="http://schemas.microsoft.com/office/drawing/2014/main" val="1034765794"/>
                  </a:ext>
                </a:extLst>
              </a:tr>
              <a:tr h="415037">
                <a:tc>
                  <a:txBody>
                    <a:bodyPr/>
                    <a:lstStyle/>
                    <a:p>
                      <a:pPr algn="r" fontAlgn="ctr"/>
                      <a:r>
                        <a:rPr lang="en-US" sz="800" b="1" dirty="0">
                          <a:solidFill>
                            <a:schemeClr val="tx1"/>
                          </a:solidFill>
                          <a:effectLst/>
                        </a:rPr>
                        <a:t>N_SUPPORTED_LANGUAGES</a:t>
                      </a:r>
                    </a:p>
                  </a:txBody>
                  <a:tcPr anchor="ctr"/>
                </a:tc>
                <a:tc>
                  <a:txBody>
                    <a:bodyPr/>
                    <a:lstStyle/>
                    <a:p>
                      <a:pPr algn="r" fontAlgn="ctr"/>
                      <a:r>
                        <a:rPr lang="en-US" sz="800" b="1" dirty="0">
                          <a:solidFill>
                            <a:schemeClr val="tx1"/>
                          </a:solidFill>
                          <a:effectLst/>
                        </a:rPr>
                        <a:t>0.193140</a:t>
                      </a:r>
                    </a:p>
                  </a:txBody>
                  <a:tcPr anchor="ctr"/>
                </a:tc>
                <a:tc>
                  <a:txBody>
                    <a:bodyPr/>
                    <a:lstStyle/>
                    <a:p>
                      <a:pPr algn="r" fontAlgn="ctr"/>
                      <a:r>
                        <a:rPr lang="en-US" sz="800" b="1">
                          <a:solidFill>
                            <a:schemeClr val="tx1"/>
                          </a:solidFill>
                          <a:effectLst/>
                        </a:rPr>
                        <a:t>+</a:t>
                      </a:r>
                    </a:p>
                  </a:txBody>
                  <a:tcPr anchor="ctr"/>
                </a:tc>
                <a:extLst>
                  <a:ext uri="{0D108BD9-81ED-4DB2-BD59-A6C34878D82A}">
                    <a16:rowId xmlns:a16="http://schemas.microsoft.com/office/drawing/2014/main" val="3018058105"/>
                  </a:ext>
                </a:extLst>
              </a:tr>
              <a:tr h="264114">
                <a:tc>
                  <a:txBody>
                    <a:bodyPr/>
                    <a:lstStyle/>
                    <a:p>
                      <a:pPr algn="r" fontAlgn="ctr"/>
                      <a:r>
                        <a:rPr lang="en-US" sz="800" b="1" dirty="0">
                          <a:solidFill>
                            <a:schemeClr val="tx1"/>
                          </a:solidFill>
                          <a:effectLst/>
                        </a:rPr>
                        <a:t>PUBLISH_YEAR</a:t>
                      </a:r>
                    </a:p>
                  </a:txBody>
                  <a:tcPr anchor="ctr"/>
                </a:tc>
                <a:tc>
                  <a:txBody>
                    <a:bodyPr/>
                    <a:lstStyle/>
                    <a:p>
                      <a:pPr algn="r" fontAlgn="ctr"/>
                      <a:r>
                        <a:rPr lang="en-US" sz="800" b="1" dirty="0">
                          <a:solidFill>
                            <a:schemeClr val="tx1"/>
                          </a:solidFill>
                          <a:effectLst/>
                        </a:rPr>
                        <a:t>-0.073061</a:t>
                      </a:r>
                    </a:p>
                  </a:txBody>
                  <a:tcPr anchor="ctr"/>
                </a:tc>
                <a:tc>
                  <a:txBody>
                    <a:bodyPr/>
                    <a:lstStyle/>
                    <a:p>
                      <a:pPr algn="r" fontAlgn="ctr"/>
                      <a:r>
                        <a:rPr lang="en-US" sz="800" b="1">
                          <a:solidFill>
                            <a:schemeClr val="tx1"/>
                          </a:solidFill>
                          <a:effectLst/>
                        </a:rPr>
                        <a:t>-</a:t>
                      </a:r>
                    </a:p>
                  </a:txBody>
                  <a:tcPr anchor="ctr"/>
                </a:tc>
                <a:extLst>
                  <a:ext uri="{0D108BD9-81ED-4DB2-BD59-A6C34878D82A}">
                    <a16:rowId xmlns:a16="http://schemas.microsoft.com/office/drawing/2014/main" val="2003192159"/>
                  </a:ext>
                </a:extLst>
              </a:tr>
              <a:tr h="264114">
                <a:tc>
                  <a:txBody>
                    <a:bodyPr/>
                    <a:lstStyle/>
                    <a:p>
                      <a:pPr algn="r" fontAlgn="ctr"/>
                      <a:r>
                        <a:rPr lang="en-US" sz="800" b="1" dirty="0">
                          <a:solidFill>
                            <a:schemeClr val="tx1"/>
                          </a:solidFill>
                          <a:effectLst/>
                        </a:rPr>
                        <a:t>TOTAL_REVIEW</a:t>
                      </a:r>
                    </a:p>
                  </a:txBody>
                  <a:tcPr anchor="ctr"/>
                </a:tc>
                <a:tc>
                  <a:txBody>
                    <a:bodyPr/>
                    <a:lstStyle/>
                    <a:p>
                      <a:pPr algn="r" fontAlgn="ctr"/>
                      <a:r>
                        <a:rPr lang="en-US" sz="800" b="1" dirty="0">
                          <a:solidFill>
                            <a:schemeClr val="tx1"/>
                          </a:solidFill>
                          <a:effectLst/>
                        </a:rPr>
                        <a:t>-0.046987</a:t>
                      </a:r>
                    </a:p>
                  </a:txBody>
                  <a:tcPr anchor="ctr"/>
                </a:tc>
                <a:tc>
                  <a:txBody>
                    <a:bodyPr/>
                    <a:lstStyle/>
                    <a:p>
                      <a:pPr algn="r" fontAlgn="ctr"/>
                      <a:r>
                        <a:rPr lang="en-US" sz="800" b="1" dirty="0">
                          <a:solidFill>
                            <a:schemeClr val="tx1"/>
                          </a:solidFill>
                          <a:effectLst/>
                        </a:rPr>
                        <a:t>-</a:t>
                      </a:r>
                    </a:p>
                  </a:txBody>
                  <a:tcPr anchor="ctr"/>
                </a:tc>
                <a:extLst>
                  <a:ext uri="{0D108BD9-81ED-4DB2-BD59-A6C34878D82A}">
                    <a16:rowId xmlns:a16="http://schemas.microsoft.com/office/drawing/2014/main" val="83065469"/>
                  </a:ext>
                </a:extLst>
              </a:tr>
              <a:tr h="264114">
                <a:tc>
                  <a:txBody>
                    <a:bodyPr/>
                    <a:lstStyle/>
                    <a:p>
                      <a:pPr algn="r" fontAlgn="ctr"/>
                      <a:r>
                        <a:rPr lang="en-US" sz="800" b="1" dirty="0">
                          <a:solidFill>
                            <a:schemeClr val="tx1"/>
                          </a:solidFill>
                          <a:effectLst/>
                        </a:rPr>
                        <a:t>RATING_SCORE</a:t>
                      </a:r>
                    </a:p>
                  </a:txBody>
                  <a:tcPr anchor="ctr"/>
                </a:tc>
                <a:tc>
                  <a:txBody>
                    <a:bodyPr/>
                    <a:lstStyle/>
                    <a:p>
                      <a:pPr algn="r" fontAlgn="ctr"/>
                      <a:r>
                        <a:rPr lang="en-US" sz="800" b="1" dirty="0">
                          <a:solidFill>
                            <a:schemeClr val="tx1"/>
                          </a:solidFill>
                          <a:effectLst/>
                        </a:rPr>
                        <a:t>0.037429</a:t>
                      </a:r>
                    </a:p>
                  </a:txBody>
                  <a:tcPr anchor="ctr"/>
                </a:tc>
                <a:tc>
                  <a:txBody>
                    <a:bodyPr/>
                    <a:lstStyle/>
                    <a:p>
                      <a:pPr algn="r" fontAlgn="ctr"/>
                      <a:r>
                        <a:rPr lang="en-US" sz="800" b="1" dirty="0">
                          <a:solidFill>
                            <a:schemeClr val="tx1"/>
                          </a:solidFill>
                          <a:effectLst/>
                        </a:rPr>
                        <a:t>+</a:t>
                      </a:r>
                    </a:p>
                  </a:txBody>
                  <a:tcPr anchor="ctr"/>
                </a:tc>
                <a:extLst>
                  <a:ext uri="{0D108BD9-81ED-4DB2-BD59-A6C34878D82A}">
                    <a16:rowId xmlns:a16="http://schemas.microsoft.com/office/drawing/2014/main" val="2982462096"/>
                  </a:ext>
                </a:extLst>
              </a:tr>
            </a:tbl>
          </a:graphicData>
        </a:graphic>
      </p:graphicFrame>
      <p:cxnSp>
        <p:nvCxnSpPr>
          <p:cNvPr id="13" name="Connector: Curved 12">
            <a:extLst>
              <a:ext uri="{FF2B5EF4-FFF2-40B4-BE49-F238E27FC236}">
                <a16:creationId xmlns:a16="http://schemas.microsoft.com/office/drawing/2014/main" id="{7E03853A-BFC0-96A1-5040-6399CD75AAFA}"/>
              </a:ext>
            </a:extLst>
          </p:cNvPr>
          <p:cNvCxnSpPr>
            <a:cxnSpLocks/>
          </p:cNvCxnSpPr>
          <p:nvPr/>
        </p:nvCxnSpPr>
        <p:spPr>
          <a:xfrm rot="16200000" flipH="1">
            <a:off x="5401003" y="849323"/>
            <a:ext cx="1663552" cy="1524761"/>
          </a:xfrm>
          <a:prstGeom prst="curvedConnector3">
            <a:avLst>
              <a:gd name="adj1" fmla="val 42670"/>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5" name="Oval 24">
            <a:extLst>
              <a:ext uri="{FF2B5EF4-FFF2-40B4-BE49-F238E27FC236}">
                <a16:creationId xmlns:a16="http://schemas.microsoft.com/office/drawing/2014/main" id="{69862F9F-A936-322B-3460-2585DF1A03F1}"/>
              </a:ext>
            </a:extLst>
          </p:cNvPr>
          <p:cNvSpPr/>
          <p:nvPr/>
        </p:nvSpPr>
        <p:spPr>
          <a:xfrm>
            <a:off x="6202666" y="1539240"/>
            <a:ext cx="401320" cy="370840"/>
          </a:xfrm>
          <a:prstGeom prst="ellipse">
            <a:avLst/>
          </a:prstGeom>
          <a:noFill/>
          <a:ln w="9525" cap="flat" cmpd="sng" algn="ctr">
            <a:solidFill>
              <a:schemeClr val="accent4"/>
            </a:solidFill>
            <a:prstDash val="dashDot"/>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pic>
        <p:nvPicPr>
          <p:cNvPr id="31" name="Picture 30">
            <a:extLst>
              <a:ext uri="{FF2B5EF4-FFF2-40B4-BE49-F238E27FC236}">
                <a16:creationId xmlns:a16="http://schemas.microsoft.com/office/drawing/2014/main" id="{D58D6961-3242-951B-1433-5AB33FD0A626}"/>
              </a:ext>
            </a:extLst>
          </p:cNvPr>
          <p:cNvPicPr>
            <a:picLocks noChangeAspect="1"/>
          </p:cNvPicPr>
          <p:nvPr/>
        </p:nvPicPr>
        <p:blipFill>
          <a:blip r:embed="rId4"/>
          <a:stretch>
            <a:fillRect/>
          </a:stretch>
        </p:blipFill>
        <p:spPr>
          <a:xfrm>
            <a:off x="5645725" y="2080322"/>
            <a:ext cx="3340795" cy="2453577"/>
          </a:xfrm>
          <a:prstGeom prst="rect">
            <a:avLst/>
          </a:prstGeom>
          <a:solidFill>
            <a:srgbClr val="000000">
              <a:shade val="95000"/>
            </a:srgbClr>
          </a:solidFill>
          <a:ln w="76200" cap="sq">
            <a:solidFill>
              <a:schemeClr val="accent4"/>
            </a:solidFill>
            <a:miter lim="800000"/>
          </a:ln>
          <a:effectLst>
            <a:outerShdw blurRad="254000" dist="190500" dir="2700000" sy="90000" algn="bl" rotWithShape="0">
              <a:srgbClr val="000000">
                <a:alpha val="4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4" name="Picture 12">
            <a:extLst>
              <a:ext uri="{FF2B5EF4-FFF2-40B4-BE49-F238E27FC236}">
                <a16:creationId xmlns:a16="http://schemas.microsoft.com/office/drawing/2014/main" id="{681441D2-03AF-F320-79EA-20F3F7D39D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3854" y="120474"/>
            <a:ext cx="3768459" cy="2451276"/>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D4162E62-2E8F-BE5B-4911-C3EBC0EE82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023" y="2151205"/>
            <a:ext cx="4386217" cy="245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2528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1"/>
        <p:cNvGrpSpPr/>
        <p:nvPr/>
      </p:nvGrpSpPr>
      <p:grpSpPr>
        <a:xfrm>
          <a:off x="0" y="0"/>
          <a:ext cx="0" cy="0"/>
          <a:chOff x="0" y="0"/>
          <a:chExt cx="0" cy="0"/>
        </a:xfrm>
      </p:grpSpPr>
      <p:pic>
        <p:nvPicPr>
          <p:cNvPr id="5122" name="Picture 2">
            <a:extLst>
              <a:ext uri="{FF2B5EF4-FFF2-40B4-BE49-F238E27FC236}">
                <a16:creationId xmlns:a16="http://schemas.microsoft.com/office/drawing/2014/main" id="{5D3277F9-965B-895B-CA0B-9EB21A5DF7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174" y="282894"/>
            <a:ext cx="2537460" cy="20507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DF8C7487-B207-A777-C40B-2EB2EE52AA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373" y="2571750"/>
            <a:ext cx="3691260" cy="2050700"/>
          </a:xfrm>
          <a:prstGeom prst="rect">
            <a:avLst/>
          </a:prstGeom>
          <a:noFill/>
          <a:extLst>
            <a:ext uri="{909E8E84-426E-40DD-AFC4-6F175D3DCCD1}">
              <a14:hiddenFill xmlns:a14="http://schemas.microsoft.com/office/drawing/2010/main">
                <a:solidFill>
                  <a:srgbClr val="FFFFFF"/>
                </a:solidFill>
              </a14:hiddenFill>
            </a:ext>
          </a:extLst>
        </p:spPr>
      </p:pic>
      <p:pic>
        <p:nvPicPr>
          <p:cNvPr id="5146" name="Picture 26">
            <a:extLst>
              <a:ext uri="{FF2B5EF4-FFF2-40B4-BE49-F238E27FC236}">
                <a16:creationId xmlns:a16="http://schemas.microsoft.com/office/drawing/2014/main" id="{1535078A-8103-2709-B708-B18510A4A7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3317" y="272439"/>
            <a:ext cx="1856898" cy="187250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4">
            <a:extLst>
              <a:ext uri="{FF2B5EF4-FFF2-40B4-BE49-F238E27FC236}">
                <a16:creationId xmlns:a16="http://schemas.microsoft.com/office/drawing/2014/main" id="{F18668BB-CDB4-5C41-D5D3-0785BC5EF4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8676" y="2949059"/>
            <a:ext cx="3437454" cy="20507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2">
            <a:extLst>
              <a:ext uri="{FF2B5EF4-FFF2-40B4-BE49-F238E27FC236}">
                <a16:creationId xmlns:a16="http://schemas.microsoft.com/office/drawing/2014/main" id="{7B53F1D9-04DB-6319-DC47-43F0B52679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9814" y="1093332"/>
            <a:ext cx="2714938" cy="20507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8">
            <a:extLst>
              <a:ext uri="{FF2B5EF4-FFF2-40B4-BE49-F238E27FC236}">
                <a16:creationId xmlns:a16="http://schemas.microsoft.com/office/drawing/2014/main" id="{BB82CC14-626D-E0BE-98FE-9B49AA25A8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9866" y="1406295"/>
            <a:ext cx="2885123" cy="17211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4">
            <a:extLst>
              <a:ext uri="{FF2B5EF4-FFF2-40B4-BE49-F238E27FC236}">
                <a16:creationId xmlns:a16="http://schemas.microsoft.com/office/drawing/2014/main" id="{06DF60E3-B6FA-6C64-A7A7-25DBE014FF8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52504" y="1685553"/>
            <a:ext cx="2573516" cy="2050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0BC213A-D3F5-4AA4-F948-726984030ECB}"/>
              </a:ext>
            </a:extLst>
          </p:cNvPr>
          <p:cNvSpPr txBox="1"/>
          <p:nvPr/>
        </p:nvSpPr>
        <p:spPr>
          <a:xfrm>
            <a:off x="784860" y="2017752"/>
            <a:ext cx="5585460" cy="1107996"/>
          </a:xfrm>
          <a:prstGeom prst="rect">
            <a:avLst/>
          </a:prstGeom>
          <a:noFill/>
        </p:spPr>
        <p:txBody>
          <a:bodyPr wrap="square">
            <a:spAutoFit/>
          </a:bodyPr>
          <a:lstStyle/>
          <a:p>
            <a:r>
              <a:rPr lang="en-US" sz="2400" dirty="0">
                <a:solidFill>
                  <a:schemeClr val="bg1"/>
                </a:solidFill>
              </a:rPr>
              <a:t>Summary:</a:t>
            </a:r>
          </a:p>
          <a:p>
            <a:r>
              <a:rPr lang="en-US" dirty="0">
                <a:solidFill>
                  <a:schemeClr val="bg1"/>
                </a:solidFill>
              </a:rPr>
              <a:t> - Successfully cleaned and transformed the data.</a:t>
            </a:r>
          </a:p>
          <a:p>
            <a:r>
              <a:rPr lang="en-US" dirty="0">
                <a:solidFill>
                  <a:schemeClr val="bg1"/>
                </a:solidFill>
              </a:rPr>
              <a:t> - Standardized all features for analysis.</a:t>
            </a:r>
          </a:p>
          <a:p>
            <a:r>
              <a:rPr lang="en-US" dirty="0">
                <a:solidFill>
                  <a:schemeClr val="bg1"/>
                </a:solidFill>
              </a:rPr>
              <a:t> - Data is now ready for further exploratory analysis and modeling</a:t>
            </a:r>
            <a:r>
              <a:rPr lang="en-US" dirty="0">
                <a:solidFill>
                  <a:schemeClr val="accent3"/>
                </a:solidFill>
              </a:rPr>
              <a:t>.</a:t>
            </a:r>
          </a:p>
        </p:txBody>
      </p:sp>
    </p:spTree>
    <p:extLst>
      <p:ext uri="{BB962C8B-B14F-4D97-AF65-F5344CB8AC3E}">
        <p14:creationId xmlns:p14="http://schemas.microsoft.com/office/powerpoint/2010/main" val="491902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4A5FC0-F222-6380-5935-C9F55F9D7155}"/>
              </a:ext>
            </a:extLst>
          </p:cNvPr>
          <p:cNvSpPr txBox="1"/>
          <p:nvPr/>
        </p:nvSpPr>
        <p:spPr>
          <a:xfrm>
            <a:off x="891540" y="1910030"/>
            <a:ext cx="5943600" cy="1323439"/>
          </a:xfrm>
          <a:prstGeom prst="rect">
            <a:avLst/>
          </a:prstGeom>
          <a:noFill/>
        </p:spPr>
        <p:txBody>
          <a:bodyPr wrap="square">
            <a:spAutoFit/>
          </a:bodyPr>
          <a:lstStyle/>
          <a:p>
            <a:r>
              <a:rPr lang="en-US" sz="2400" dirty="0">
                <a:solidFill>
                  <a:schemeClr val="bg1"/>
                </a:solidFill>
              </a:rPr>
              <a:t>Next Steps:</a:t>
            </a:r>
          </a:p>
          <a:p>
            <a:r>
              <a:rPr lang="en-US" dirty="0">
                <a:solidFill>
                  <a:schemeClr val="bg1"/>
                </a:solidFill>
              </a:rPr>
              <a:t>- Feature Engineering and Selection  </a:t>
            </a:r>
          </a:p>
          <a:p>
            <a:r>
              <a:rPr lang="en-US" dirty="0">
                <a:solidFill>
                  <a:schemeClr val="bg1"/>
                </a:solidFill>
              </a:rPr>
              <a:t>- Dimensionality Reduction  </a:t>
            </a:r>
          </a:p>
          <a:p>
            <a:r>
              <a:rPr lang="en-US" dirty="0">
                <a:solidFill>
                  <a:schemeClr val="bg1"/>
                </a:solidFill>
              </a:rPr>
              <a:t>- Model Training and Evaluation  </a:t>
            </a:r>
          </a:p>
          <a:p>
            <a:r>
              <a:rPr lang="en-US" dirty="0">
                <a:solidFill>
                  <a:schemeClr val="bg1"/>
                </a:solidFill>
              </a:rPr>
              <a:t>	Train various models and evaluate their performance.</a:t>
            </a:r>
          </a:p>
        </p:txBody>
      </p:sp>
    </p:spTree>
    <p:extLst>
      <p:ext uri="{BB962C8B-B14F-4D97-AF65-F5344CB8AC3E}">
        <p14:creationId xmlns:p14="http://schemas.microsoft.com/office/powerpoint/2010/main" val="609565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6A5ECB-768B-B0F3-9FED-36CF9F61AE5D}"/>
              </a:ext>
            </a:extLst>
          </p:cNvPr>
          <p:cNvSpPr txBox="1"/>
          <p:nvPr/>
        </p:nvSpPr>
        <p:spPr>
          <a:xfrm>
            <a:off x="3173730" y="2340917"/>
            <a:ext cx="2796540" cy="461665"/>
          </a:xfrm>
          <a:prstGeom prst="rect">
            <a:avLst/>
          </a:prstGeom>
          <a:noFill/>
        </p:spPr>
        <p:txBody>
          <a:bodyPr wrap="square">
            <a:spAutoFit/>
          </a:bodyPr>
          <a:lstStyle/>
          <a:p>
            <a:r>
              <a:rPr lang="en-US" sz="2400" b="1" dirty="0">
                <a:solidFill>
                  <a:schemeClr val="bg1"/>
                </a:solidFill>
              </a:rPr>
              <a:t>Thank You!</a:t>
            </a:r>
          </a:p>
        </p:txBody>
      </p:sp>
    </p:spTree>
    <p:extLst>
      <p:ext uri="{BB962C8B-B14F-4D97-AF65-F5344CB8AC3E}">
        <p14:creationId xmlns:p14="http://schemas.microsoft.com/office/powerpoint/2010/main" val="3478541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48"/>
        <p:cNvGrpSpPr/>
        <p:nvPr/>
      </p:nvGrpSpPr>
      <p:grpSpPr>
        <a:xfrm>
          <a:off x="0" y="0"/>
          <a:ext cx="0" cy="0"/>
          <a:chOff x="0" y="0"/>
          <a:chExt cx="0" cy="0"/>
        </a:xfrm>
      </p:grpSpPr>
      <p:sp>
        <p:nvSpPr>
          <p:cNvPr id="2549" name="Google Shape;2549;p78"/>
          <p:cNvSpPr txBox="1">
            <a:spLocks noGrp="1"/>
          </p:cNvSpPr>
          <p:nvPr>
            <p:ph type="title" idx="2"/>
          </p:nvPr>
        </p:nvSpPr>
        <p:spPr>
          <a:xfrm>
            <a:off x="2418150" y="2981762"/>
            <a:ext cx="4307700" cy="67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2550" name="Google Shape;2550;p78"/>
          <p:cNvSpPr txBox="1">
            <a:spLocks noGrp="1"/>
          </p:cNvSpPr>
          <p:nvPr>
            <p:ph type="title"/>
          </p:nvPr>
        </p:nvSpPr>
        <p:spPr>
          <a:xfrm>
            <a:off x="3525300" y="1249825"/>
            <a:ext cx="2093400" cy="145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4"/>
        <p:cNvGrpSpPr/>
        <p:nvPr/>
      </p:nvGrpSpPr>
      <p:grpSpPr>
        <a:xfrm>
          <a:off x="0" y="0"/>
          <a:ext cx="0" cy="0"/>
          <a:chOff x="0" y="0"/>
          <a:chExt cx="0" cy="0"/>
        </a:xfrm>
      </p:grpSpPr>
      <p:sp>
        <p:nvSpPr>
          <p:cNvPr id="2382" name="Google Shape;2382;p68"/>
          <p:cNvSpPr txBox="1">
            <a:spLocks noGrp="1"/>
          </p:cNvSpPr>
          <p:nvPr>
            <p:ph type="title"/>
          </p:nvPr>
        </p:nvSpPr>
        <p:spPr>
          <a:xfrm>
            <a:off x="0" y="580081"/>
            <a:ext cx="4945216" cy="979006"/>
          </a:xfrm>
          <a:prstGeom prst="rect">
            <a:avLst/>
          </a:prstGeom>
        </p:spPr>
        <p:txBody>
          <a:bodyPr spcFirstLastPara="1" wrap="square" lIns="91425" tIns="91425" rIns="91425" bIns="91425" anchor="ctr" anchorCtr="0">
            <a:noAutofit/>
          </a:bodyPr>
          <a:lstStyle/>
          <a:p>
            <a:pPr lvl="0"/>
            <a:r>
              <a:rPr lang="en-US" sz="4800" dirty="0">
                <a:solidFill>
                  <a:schemeClr val="accent2"/>
                </a:solidFill>
                <a:latin typeface="+mj-lt"/>
              </a:rPr>
              <a:t>Introduction</a:t>
            </a:r>
            <a:endParaRPr sz="4800" dirty="0">
              <a:solidFill>
                <a:schemeClr val="accent2"/>
              </a:solidFill>
              <a:latin typeface="+mj-lt"/>
            </a:endParaRPr>
          </a:p>
        </p:txBody>
      </p:sp>
      <p:sp>
        <p:nvSpPr>
          <p:cNvPr id="16" name="TextBox 15">
            <a:extLst>
              <a:ext uri="{FF2B5EF4-FFF2-40B4-BE49-F238E27FC236}">
                <a16:creationId xmlns:a16="http://schemas.microsoft.com/office/drawing/2014/main" id="{38AB0CAB-AC15-9AF7-543B-6E36454094E8}"/>
              </a:ext>
            </a:extLst>
          </p:cNvPr>
          <p:cNvSpPr txBox="1"/>
          <p:nvPr/>
        </p:nvSpPr>
        <p:spPr>
          <a:xfrm>
            <a:off x="828054" y="2571750"/>
            <a:ext cx="6506135" cy="1569660"/>
          </a:xfrm>
          <a:prstGeom prst="rect">
            <a:avLst/>
          </a:prstGeom>
          <a:noFill/>
        </p:spPr>
        <p:txBody>
          <a:bodyPr wrap="square">
            <a:spAutoFit/>
          </a:bodyPr>
          <a:lstStyle/>
          <a:p>
            <a:r>
              <a:rPr lang="en-US" sz="2400" b="1" dirty="0">
                <a:solidFill>
                  <a:schemeClr val="bg1"/>
                </a:solidFill>
                <a:latin typeface="+mn-lt"/>
              </a:rPr>
              <a:t>Goals:</a:t>
            </a:r>
            <a:endParaRPr lang="en-US" sz="1800" b="1" dirty="0">
              <a:solidFill>
                <a:schemeClr val="bg1"/>
              </a:solidFill>
              <a:latin typeface="+mn-lt"/>
            </a:endParaRPr>
          </a:p>
          <a:p>
            <a:pPr lvl="3"/>
            <a:r>
              <a:rPr lang="en-US" sz="1800" dirty="0">
                <a:solidFill>
                  <a:schemeClr val="bg1"/>
                </a:solidFill>
                <a:latin typeface="+mn-lt"/>
              </a:rPr>
              <a:t>Collect comprehensive game data</a:t>
            </a:r>
          </a:p>
          <a:p>
            <a:pPr lvl="3"/>
            <a:r>
              <a:rPr lang="en-US" sz="1800" dirty="0">
                <a:solidFill>
                  <a:schemeClr val="bg1"/>
                </a:solidFill>
                <a:latin typeface="+mn-lt"/>
              </a:rPr>
              <a:t>Preprocess and clean the data</a:t>
            </a:r>
          </a:p>
          <a:p>
            <a:pPr lvl="3"/>
            <a:r>
              <a:rPr lang="en-US" sz="1800" dirty="0">
                <a:solidFill>
                  <a:schemeClr val="bg1"/>
                </a:solidFill>
                <a:latin typeface="+mn-lt"/>
              </a:rPr>
              <a:t>Analyze features and their impact on price</a:t>
            </a:r>
          </a:p>
          <a:p>
            <a:pPr lvl="3"/>
            <a:r>
              <a:rPr lang="en-US" sz="1800" dirty="0">
                <a:solidFill>
                  <a:schemeClr val="bg1"/>
                </a:solidFill>
                <a:latin typeface="+mn-lt"/>
              </a:rPr>
              <a:t>Build and evaluate predictive models</a:t>
            </a:r>
          </a:p>
        </p:txBody>
      </p:sp>
      <p:sp>
        <p:nvSpPr>
          <p:cNvPr id="17" name="TextBox 16">
            <a:extLst>
              <a:ext uri="{FF2B5EF4-FFF2-40B4-BE49-F238E27FC236}">
                <a16:creationId xmlns:a16="http://schemas.microsoft.com/office/drawing/2014/main" id="{31021CF4-E1C6-AD0B-6156-15EA19F2E672}"/>
              </a:ext>
            </a:extLst>
          </p:cNvPr>
          <p:cNvSpPr txBox="1"/>
          <p:nvPr/>
        </p:nvSpPr>
        <p:spPr>
          <a:xfrm>
            <a:off x="828054" y="1650420"/>
            <a:ext cx="6289921" cy="738664"/>
          </a:xfrm>
          <a:prstGeom prst="rect">
            <a:avLst/>
          </a:prstGeom>
          <a:noFill/>
        </p:spPr>
        <p:txBody>
          <a:bodyPr wrap="square">
            <a:spAutoFit/>
          </a:bodyPr>
          <a:lstStyle/>
          <a:p>
            <a:r>
              <a:rPr lang="en-US" sz="2400" b="1" dirty="0">
                <a:solidFill>
                  <a:schemeClr val="bg1"/>
                </a:solidFill>
                <a:latin typeface="+mn-lt"/>
              </a:rPr>
              <a:t>Objective:</a:t>
            </a:r>
          </a:p>
          <a:p>
            <a:r>
              <a:rPr lang="en-US" sz="1800" dirty="0">
                <a:solidFill>
                  <a:schemeClr val="bg1"/>
                </a:solidFill>
                <a:latin typeface="+mn-lt"/>
              </a:rPr>
              <a:t>Predict the prices of games available on Steam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33"/>
        <p:cNvGrpSpPr/>
        <p:nvPr/>
      </p:nvGrpSpPr>
      <p:grpSpPr>
        <a:xfrm>
          <a:off x="0" y="0"/>
          <a:ext cx="0" cy="0"/>
          <a:chOff x="0" y="0"/>
          <a:chExt cx="0" cy="0"/>
        </a:xfrm>
      </p:grpSpPr>
      <p:sp>
        <p:nvSpPr>
          <p:cNvPr id="3234" name="Google Shape;3234;p94"/>
          <p:cNvSpPr txBox="1">
            <a:spLocks noGrp="1"/>
          </p:cNvSpPr>
          <p:nvPr>
            <p:ph type="title"/>
          </p:nvPr>
        </p:nvSpPr>
        <p:spPr>
          <a:xfrm flipH="1">
            <a:off x="5864431" y="2740753"/>
            <a:ext cx="2093400" cy="145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236" name="Google Shape;3236;p94"/>
          <p:cNvSpPr txBox="1">
            <a:spLocks noGrp="1"/>
          </p:cNvSpPr>
          <p:nvPr>
            <p:ph type="title" idx="2"/>
          </p:nvPr>
        </p:nvSpPr>
        <p:spPr>
          <a:xfrm flipH="1">
            <a:off x="1556731" y="2676806"/>
            <a:ext cx="4307700" cy="676200"/>
          </a:xfrm>
          <a:prstGeom prst="rect">
            <a:avLst/>
          </a:prstGeom>
        </p:spPr>
        <p:txBody>
          <a:bodyPr spcFirstLastPara="1" wrap="square" lIns="91425" tIns="91425" rIns="91425" bIns="91425" anchor="ctr" anchorCtr="0">
            <a:noAutofit/>
          </a:bodyPr>
          <a:lstStyle/>
          <a:p>
            <a:r>
              <a:rPr lang="en-US" sz="3200" dirty="0">
                <a:solidFill>
                  <a:schemeClr val="bg1"/>
                </a:solidFill>
              </a:rPr>
              <a:t>Data Collection</a:t>
            </a:r>
            <a:endParaRPr lang="en-US" b="1"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86"/>
        <p:cNvGrpSpPr/>
        <p:nvPr/>
      </p:nvGrpSpPr>
      <p:grpSpPr>
        <a:xfrm>
          <a:off x="0" y="0"/>
          <a:ext cx="0" cy="0"/>
          <a:chOff x="0" y="0"/>
          <a:chExt cx="0" cy="0"/>
        </a:xfrm>
      </p:grpSpPr>
      <p:sp>
        <p:nvSpPr>
          <p:cNvPr id="6" name="Google Shape;2382;p68">
            <a:extLst>
              <a:ext uri="{FF2B5EF4-FFF2-40B4-BE49-F238E27FC236}">
                <a16:creationId xmlns:a16="http://schemas.microsoft.com/office/drawing/2014/main" id="{ACB6C7CE-1735-FB9C-BC8D-7BE6F02ABCFF}"/>
              </a:ext>
            </a:extLst>
          </p:cNvPr>
          <p:cNvSpPr txBox="1">
            <a:spLocks noGrp="1"/>
          </p:cNvSpPr>
          <p:nvPr>
            <p:ph type="title"/>
          </p:nvPr>
        </p:nvSpPr>
        <p:spPr>
          <a:xfrm>
            <a:off x="0" y="1017"/>
            <a:ext cx="4945216" cy="979006"/>
          </a:xfrm>
          <a:prstGeom prst="rect">
            <a:avLst/>
          </a:prstGeom>
        </p:spPr>
        <p:txBody>
          <a:bodyPr spcFirstLastPara="1" wrap="square" lIns="91425" tIns="91425" rIns="91425" bIns="91425" anchor="ctr" anchorCtr="0">
            <a:noAutofit/>
          </a:bodyPr>
          <a:lstStyle/>
          <a:p>
            <a:pPr lvl="0"/>
            <a:r>
              <a:rPr lang="en-US" sz="4800" dirty="0">
                <a:solidFill>
                  <a:schemeClr val="accent6"/>
                </a:solidFill>
                <a:latin typeface="+mj-lt"/>
              </a:rPr>
              <a:t>Data Collection</a:t>
            </a:r>
            <a:endParaRPr sz="4800" dirty="0">
              <a:solidFill>
                <a:schemeClr val="accent6"/>
              </a:solidFill>
              <a:latin typeface="+mj-lt"/>
            </a:endParaRPr>
          </a:p>
        </p:txBody>
      </p:sp>
      <p:sp>
        <p:nvSpPr>
          <p:cNvPr id="9" name="TextBox 8">
            <a:extLst>
              <a:ext uri="{FF2B5EF4-FFF2-40B4-BE49-F238E27FC236}">
                <a16:creationId xmlns:a16="http://schemas.microsoft.com/office/drawing/2014/main" id="{A6700603-BEF6-2DDE-120F-7CB131EDF14A}"/>
              </a:ext>
            </a:extLst>
          </p:cNvPr>
          <p:cNvSpPr txBox="1"/>
          <p:nvPr/>
        </p:nvSpPr>
        <p:spPr>
          <a:xfrm>
            <a:off x="0" y="957090"/>
            <a:ext cx="6732494" cy="3970318"/>
          </a:xfrm>
          <a:prstGeom prst="rect">
            <a:avLst/>
          </a:prstGeom>
          <a:noFill/>
        </p:spPr>
        <p:txBody>
          <a:bodyPr wrap="square">
            <a:spAutoFit/>
          </a:bodyPr>
          <a:lstStyle/>
          <a:p>
            <a:pPr algn="l"/>
            <a:r>
              <a:rPr lang="en-US" b="1" i="0" dirty="0">
                <a:solidFill>
                  <a:schemeClr val="bg1"/>
                </a:solidFill>
                <a:effectLst/>
                <a:latin typeface="+mn-lt"/>
              </a:rPr>
              <a:t>Target URL</a:t>
            </a:r>
            <a:r>
              <a:rPr lang="en-US" b="0" i="0" dirty="0">
                <a:solidFill>
                  <a:schemeClr val="bg1"/>
                </a:solidFill>
                <a:effectLst/>
                <a:latin typeface="+mn-lt"/>
              </a:rPr>
              <a:t>: </a:t>
            </a:r>
            <a:r>
              <a:rPr lang="en-US" b="0" i="0" u="none" strike="noStrike" dirty="0" err="1">
                <a:solidFill>
                  <a:schemeClr val="bg1"/>
                </a:solidFill>
                <a:effectLst/>
                <a:latin typeface="+mn-lt"/>
                <a:hlinkClick r:id="rId3">
                  <a:extLst>
                    <a:ext uri="{A12FA001-AC4F-418D-AE19-62706E023703}">
                      <ahyp:hlinkClr xmlns:ahyp="http://schemas.microsoft.com/office/drawing/2018/hyperlinkcolor" val="tx"/>
                    </a:ext>
                  </a:extLst>
                </a:hlinkClick>
              </a:rPr>
              <a:t>SteamDB</a:t>
            </a:r>
            <a:endParaRPr lang="en-US" b="0" i="0" dirty="0">
              <a:solidFill>
                <a:schemeClr val="bg1"/>
              </a:solidFill>
              <a:effectLst/>
              <a:latin typeface="+mn-lt"/>
            </a:endParaRPr>
          </a:p>
          <a:p>
            <a:pPr algn="l"/>
            <a:r>
              <a:rPr lang="en-US" b="1" i="0" dirty="0">
                <a:solidFill>
                  <a:schemeClr val="bg1"/>
                </a:solidFill>
                <a:effectLst/>
                <a:latin typeface="+mn-lt"/>
              </a:rPr>
              <a:t>Objective</a:t>
            </a:r>
            <a:r>
              <a:rPr lang="en-US" b="0" i="0" dirty="0">
                <a:solidFill>
                  <a:schemeClr val="bg1"/>
                </a:solidFill>
                <a:effectLst/>
                <a:latin typeface="+mn-lt"/>
              </a:rPr>
              <a:t>:  </a:t>
            </a:r>
          </a:p>
          <a:p>
            <a:pPr algn="l"/>
            <a:r>
              <a:rPr lang="en-US" b="0" i="0" dirty="0">
                <a:solidFill>
                  <a:schemeClr val="bg1"/>
                </a:solidFill>
                <a:effectLst/>
                <a:latin typeface="+mn-lt"/>
              </a:rPr>
              <a:t>Extract URLs of about 3000 games and gather detailed information for each game.</a:t>
            </a:r>
          </a:p>
          <a:p>
            <a:pPr algn="l"/>
            <a:r>
              <a:rPr lang="en-US" b="1" i="0" dirty="0">
                <a:solidFill>
                  <a:schemeClr val="bg1"/>
                </a:solidFill>
                <a:effectLst/>
                <a:latin typeface="+mn-lt"/>
              </a:rPr>
              <a:t>Data Points Collected</a:t>
            </a:r>
            <a:r>
              <a:rPr lang="en-US" b="0" i="0" dirty="0">
                <a:solidFill>
                  <a:schemeClr val="bg1"/>
                </a:solidFill>
                <a:effectLst/>
                <a:latin typeface="+mn-lt"/>
              </a:rPr>
              <a:t>:</a:t>
            </a:r>
          </a:p>
          <a:p>
            <a:pPr marL="457200" lvl="1" algn="l"/>
            <a:r>
              <a:rPr lang="en-US" b="0" i="0" dirty="0">
                <a:solidFill>
                  <a:schemeClr val="bg1"/>
                </a:solidFill>
                <a:effectLst/>
                <a:latin typeface="+mn-lt"/>
              </a:rPr>
              <a:t>NAME</a:t>
            </a:r>
          </a:p>
          <a:p>
            <a:pPr marL="457200" lvl="1" algn="l"/>
            <a:r>
              <a:rPr lang="en-US" b="0" i="0" dirty="0">
                <a:solidFill>
                  <a:schemeClr val="bg1"/>
                </a:solidFill>
                <a:effectLst/>
                <a:latin typeface="+mn-lt"/>
              </a:rPr>
              <a:t>STORE_GENRE</a:t>
            </a:r>
          </a:p>
          <a:p>
            <a:pPr marL="457200" lvl="1" algn="l"/>
            <a:r>
              <a:rPr lang="en-US" b="0" i="0" dirty="0">
                <a:solidFill>
                  <a:schemeClr val="bg1"/>
                </a:solidFill>
                <a:effectLst/>
                <a:latin typeface="+mn-lt"/>
              </a:rPr>
              <a:t>RATING_SCORE</a:t>
            </a:r>
          </a:p>
          <a:p>
            <a:pPr marL="457200" lvl="1" algn="l"/>
            <a:r>
              <a:rPr lang="en-US" b="0" i="0" dirty="0">
                <a:solidFill>
                  <a:schemeClr val="bg1"/>
                </a:solidFill>
                <a:effectLst/>
                <a:latin typeface="+mn-lt"/>
              </a:rPr>
              <a:t>N_SUPPORTED_LANGUAGES</a:t>
            </a:r>
          </a:p>
          <a:p>
            <a:pPr marL="457200" lvl="1" algn="l"/>
            <a:r>
              <a:rPr lang="en-US" b="0" i="0" dirty="0">
                <a:solidFill>
                  <a:schemeClr val="bg1"/>
                </a:solidFill>
                <a:effectLst/>
                <a:latin typeface="+mn-lt"/>
              </a:rPr>
              <a:t>DEVELOPERS</a:t>
            </a:r>
          </a:p>
          <a:p>
            <a:pPr marL="457200" lvl="1" algn="l"/>
            <a:r>
              <a:rPr lang="en-US" b="0" i="0" dirty="0">
                <a:solidFill>
                  <a:schemeClr val="bg1"/>
                </a:solidFill>
                <a:effectLst/>
                <a:latin typeface="+mn-lt"/>
              </a:rPr>
              <a:t>SUPPORTED_PLATFORMS</a:t>
            </a:r>
          </a:p>
          <a:p>
            <a:pPr marL="457200" lvl="1" algn="l"/>
            <a:r>
              <a:rPr lang="en-US" b="0" i="0" dirty="0">
                <a:solidFill>
                  <a:schemeClr val="bg1"/>
                </a:solidFill>
                <a:effectLst/>
                <a:latin typeface="+mn-lt"/>
              </a:rPr>
              <a:t>POSITIVE_REVIEWS</a:t>
            </a:r>
          </a:p>
          <a:p>
            <a:pPr marL="457200" lvl="1" algn="l"/>
            <a:r>
              <a:rPr lang="en-US" b="0" i="0" dirty="0">
                <a:solidFill>
                  <a:schemeClr val="bg1"/>
                </a:solidFill>
                <a:effectLst/>
                <a:latin typeface="+mn-lt"/>
              </a:rPr>
              <a:t>NEGATIVE_REVIEWS</a:t>
            </a:r>
          </a:p>
          <a:p>
            <a:pPr marL="457200" lvl="1" algn="l"/>
            <a:r>
              <a:rPr lang="en-US" b="0" i="0" dirty="0">
                <a:solidFill>
                  <a:schemeClr val="bg1"/>
                </a:solidFill>
                <a:effectLst/>
                <a:latin typeface="+mn-lt"/>
              </a:rPr>
              <a:t>TECHNOLOGIES</a:t>
            </a:r>
          </a:p>
          <a:p>
            <a:pPr marL="457200" lvl="1" algn="l"/>
            <a:r>
              <a:rPr lang="en-US" b="0" i="0" dirty="0">
                <a:solidFill>
                  <a:schemeClr val="bg1"/>
                </a:solidFill>
                <a:effectLst/>
                <a:latin typeface="+mn-lt"/>
              </a:rPr>
              <a:t>RELEASE_DATE</a:t>
            </a:r>
          </a:p>
          <a:p>
            <a:pPr marL="457200" lvl="1" algn="l"/>
            <a:r>
              <a:rPr lang="en-US" b="0" i="0" dirty="0">
                <a:solidFill>
                  <a:schemeClr val="bg1"/>
                </a:solidFill>
                <a:effectLst/>
                <a:latin typeface="+mn-lt"/>
              </a:rPr>
              <a:t>TOTAL_TWITCH_PEAK</a:t>
            </a:r>
          </a:p>
          <a:p>
            <a:pPr marL="457200" lvl="1" algn="l"/>
            <a:r>
              <a:rPr lang="en-US" b="0" i="0" dirty="0">
                <a:solidFill>
                  <a:schemeClr val="bg1"/>
                </a:solidFill>
                <a:effectLst/>
                <a:latin typeface="+mn-lt"/>
              </a:rPr>
              <a:t>PRICE</a:t>
            </a:r>
          </a:p>
          <a:p>
            <a:pPr marL="457200" lvl="1" algn="l"/>
            <a:r>
              <a:rPr lang="en-US" b="0" i="0" dirty="0">
                <a:solidFill>
                  <a:schemeClr val="bg1"/>
                </a:solidFill>
                <a:effectLst/>
                <a:latin typeface="+mn-lt"/>
              </a:rPr>
              <a:t>N_DLC</a:t>
            </a:r>
          </a:p>
          <a:p>
            <a:pPr marL="457200" lvl="1" algn="l"/>
            <a:r>
              <a:rPr lang="en-US" b="0" i="0" dirty="0">
                <a:solidFill>
                  <a:schemeClr val="bg1"/>
                </a:solidFill>
                <a:effectLst/>
                <a:latin typeface="+mn-lt"/>
              </a:rPr>
              <a:t>24_HOUR_PEAK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E9A6F3F-75C7-6983-E443-F1BC954411AF}"/>
              </a:ext>
            </a:extLst>
          </p:cNvPr>
          <p:cNvPicPr>
            <a:picLocks noChangeAspect="1"/>
          </p:cNvPicPr>
          <p:nvPr/>
        </p:nvPicPr>
        <p:blipFill rotWithShape="1">
          <a:blip r:embed="rId2"/>
          <a:srcRect l="16925" t="22" r="25514" b="-22"/>
          <a:stretch/>
        </p:blipFill>
        <p:spPr>
          <a:xfrm>
            <a:off x="4428781" y="1144364"/>
            <a:ext cx="3905471" cy="3830365"/>
          </a:xfrm>
          <a:prstGeom prst="rect">
            <a:avLst/>
          </a:prstGeom>
        </p:spPr>
      </p:pic>
      <p:pic>
        <p:nvPicPr>
          <p:cNvPr id="16" name="Picture 15">
            <a:extLst>
              <a:ext uri="{FF2B5EF4-FFF2-40B4-BE49-F238E27FC236}">
                <a16:creationId xmlns:a16="http://schemas.microsoft.com/office/drawing/2014/main" id="{46462A2F-B392-A4BB-F7BA-8704F591DAF8}"/>
              </a:ext>
            </a:extLst>
          </p:cNvPr>
          <p:cNvPicPr>
            <a:picLocks noChangeAspect="1"/>
          </p:cNvPicPr>
          <p:nvPr/>
        </p:nvPicPr>
        <p:blipFill>
          <a:blip r:embed="rId3"/>
          <a:stretch>
            <a:fillRect/>
          </a:stretch>
        </p:blipFill>
        <p:spPr>
          <a:xfrm>
            <a:off x="761576" y="449656"/>
            <a:ext cx="3358731" cy="3609266"/>
          </a:xfrm>
          <a:prstGeom prst="rect">
            <a:avLst/>
          </a:prstGeom>
        </p:spPr>
      </p:pic>
    </p:spTree>
    <p:extLst>
      <p:ext uri="{BB962C8B-B14F-4D97-AF65-F5344CB8AC3E}">
        <p14:creationId xmlns:p14="http://schemas.microsoft.com/office/powerpoint/2010/main" val="2476348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43"/>
        <p:cNvGrpSpPr/>
        <p:nvPr/>
      </p:nvGrpSpPr>
      <p:grpSpPr>
        <a:xfrm>
          <a:off x="0" y="0"/>
          <a:ext cx="0" cy="0"/>
          <a:chOff x="0" y="0"/>
          <a:chExt cx="0" cy="0"/>
        </a:xfrm>
      </p:grpSpPr>
      <p:sp>
        <p:nvSpPr>
          <p:cNvPr id="3505" name="Google Shape;3505;p101"/>
          <p:cNvSpPr txBox="1">
            <a:spLocks noGrp="1"/>
          </p:cNvSpPr>
          <p:nvPr>
            <p:ph type="title"/>
          </p:nvPr>
        </p:nvSpPr>
        <p:spPr>
          <a:xfrm flipH="1">
            <a:off x="689958" y="179296"/>
            <a:ext cx="4980900" cy="949800"/>
          </a:xfrm>
          <a:prstGeom prst="rect">
            <a:avLst/>
          </a:prstGeom>
        </p:spPr>
        <p:txBody>
          <a:bodyPr spcFirstLastPara="1" wrap="square" lIns="91425" tIns="91425" rIns="91425" bIns="91425" anchor="b" anchorCtr="0">
            <a:noAutofit/>
          </a:bodyPr>
          <a:lstStyle/>
          <a:p>
            <a:pPr algn="l"/>
            <a:r>
              <a:rPr lang="en-US" b="1" dirty="0">
                <a:solidFill>
                  <a:schemeClr val="accent6"/>
                </a:solidFill>
                <a:latin typeface="+mn-lt"/>
              </a:rPr>
              <a:t>Scraping Process</a:t>
            </a:r>
          </a:p>
        </p:txBody>
      </p:sp>
      <p:sp>
        <p:nvSpPr>
          <p:cNvPr id="3506" name="Google Shape;3506;p101"/>
          <p:cNvSpPr txBox="1">
            <a:spLocks noGrp="1"/>
          </p:cNvSpPr>
          <p:nvPr>
            <p:ph type="subTitle" idx="1"/>
          </p:nvPr>
        </p:nvSpPr>
        <p:spPr>
          <a:xfrm flipH="1">
            <a:off x="779604" y="1257741"/>
            <a:ext cx="5423971" cy="3583200"/>
          </a:xfrm>
          <a:prstGeom prst="rect">
            <a:avLst/>
          </a:prstGeom>
        </p:spPr>
        <p:txBody>
          <a:bodyPr spcFirstLastPara="1" wrap="square" lIns="91425" tIns="91425" rIns="91425" bIns="91425" anchor="t" anchorCtr="0">
            <a:noAutofit/>
          </a:bodyPr>
          <a:lstStyle/>
          <a:p>
            <a:pPr marL="0" lvl="0" indent="0" algn="l">
              <a:spcAft>
                <a:spcPts val="1600"/>
              </a:spcAft>
            </a:pPr>
            <a:r>
              <a:rPr lang="en-US" sz="2400" b="1" dirty="0">
                <a:solidFill>
                  <a:schemeClr val="bg1"/>
                </a:solidFill>
                <a:latin typeface="+mj-lt"/>
              </a:rPr>
              <a:t>Scripts and Notebooks:</a:t>
            </a:r>
          </a:p>
          <a:p>
            <a:pPr marL="0" lvl="0" indent="0" algn="l">
              <a:spcAft>
                <a:spcPts val="1600"/>
              </a:spcAft>
            </a:pPr>
            <a:r>
              <a:rPr lang="en-US" sz="1800" dirty="0">
                <a:solidFill>
                  <a:schemeClr val="bg1"/>
                </a:solidFill>
                <a:latin typeface="+mj-lt"/>
              </a:rPr>
              <a:t>webScrape_1.ipynb</a:t>
            </a:r>
            <a:endParaRPr lang="fa-IR" sz="1800" dirty="0">
              <a:solidFill>
                <a:schemeClr val="bg1"/>
              </a:solidFill>
              <a:latin typeface="+mj-lt"/>
            </a:endParaRPr>
          </a:p>
          <a:p>
            <a:pPr marL="0" lvl="0" indent="0" algn="l">
              <a:spcAft>
                <a:spcPts val="1600"/>
              </a:spcAft>
            </a:pPr>
            <a:r>
              <a:rPr lang="en-US" sz="1800" dirty="0">
                <a:solidFill>
                  <a:schemeClr val="bg1"/>
                </a:solidFill>
                <a:latin typeface="+mj-lt"/>
              </a:rPr>
              <a:t>webScrape_2_price.ipynb</a:t>
            </a:r>
            <a:endParaRPr lang="fa-IR" sz="1800" dirty="0">
              <a:solidFill>
                <a:schemeClr val="bg1"/>
              </a:solidFill>
              <a:latin typeface="+mj-lt"/>
            </a:endParaRPr>
          </a:p>
          <a:p>
            <a:pPr marL="0" lvl="0" indent="0" algn="l">
              <a:spcAft>
                <a:spcPts val="1600"/>
              </a:spcAft>
            </a:pPr>
            <a:endParaRPr lang="fa-IR" sz="1800" dirty="0">
              <a:solidFill>
                <a:schemeClr val="bg1"/>
              </a:solidFill>
              <a:latin typeface="+mj-lt"/>
            </a:endParaRPr>
          </a:p>
          <a:p>
            <a:pPr marL="0" lvl="0" indent="0" algn="l">
              <a:spcAft>
                <a:spcPts val="1600"/>
              </a:spcAft>
            </a:pPr>
            <a:r>
              <a:rPr lang="en-US" sz="2400" b="1" dirty="0">
                <a:solidFill>
                  <a:schemeClr val="bg1"/>
                </a:solidFill>
                <a:latin typeface="+mj-lt"/>
              </a:rPr>
              <a:t>Files Generated:</a:t>
            </a:r>
          </a:p>
          <a:p>
            <a:pPr marL="0" lvl="0" indent="0" algn="l">
              <a:spcAft>
                <a:spcPts val="1600"/>
              </a:spcAft>
            </a:pPr>
            <a:r>
              <a:rPr lang="en-US" sz="1800" dirty="0">
                <a:solidFill>
                  <a:schemeClr val="bg1"/>
                </a:solidFill>
                <a:latin typeface="+mj-lt"/>
              </a:rPr>
              <a:t>game_urls.txt.</a:t>
            </a:r>
          </a:p>
          <a:p>
            <a:pPr marL="0" lvl="0" indent="0" algn="l">
              <a:spcAft>
                <a:spcPts val="1600"/>
              </a:spcAft>
            </a:pPr>
            <a:r>
              <a:rPr lang="en-US" sz="1800" dirty="0">
                <a:solidFill>
                  <a:schemeClr val="bg1"/>
                </a:solidFill>
                <a:latin typeface="+mj-lt"/>
              </a:rPr>
              <a:t>games_info.csv</a:t>
            </a:r>
            <a:endParaRPr lang="fa-IR" sz="1800" dirty="0">
              <a:solidFill>
                <a:schemeClr val="bg1"/>
              </a:solidFill>
              <a:latin typeface="+mj-lt"/>
            </a:endParaRPr>
          </a:p>
          <a:p>
            <a:pPr marL="0" lvl="0" indent="0" algn="l">
              <a:spcAft>
                <a:spcPts val="1600"/>
              </a:spcAft>
            </a:pPr>
            <a:r>
              <a:rPr lang="en-US" sz="1800" dirty="0">
                <a:solidFill>
                  <a:schemeClr val="bg1"/>
                </a:solidFill>
                <a:latin typeface="+mj-lt"/>
              </a:rPr>
              <a:t>games_details.csv</a:t>
            </a:r>
            <a:endParaRPr sz="1800" dirty="0">
              <a:solidFill>
                <a:schemeClr val="bg1"/>
              </a:solidFill>
              <a:latin typeface="+mj-lt"/>
            </a:endParaRPr>
          </a:p>
        </p:txBody>
      </p:sp>
      <p:grpSp>
        <p:nvGrpSpPr>
          <p:cNvPr id="28" name="Google Shape;11408;p133">
            <a:extLst>
              <a:ext uri="{FF2B5EF4-FFF2-40B4-BE49-F238E27FC236}">
                <a16:creationId xmlns:a16="http://schemas.microsoft.com/office/drawing/2014/main" id="{71F0C01F-4C2E-90DF-C332-F9A0701B56C7}"/>
              </a:ext>
            </a:extLst>
          </p:cNvPr>
          <p:cNvGrpSpPr/>
          <p:nvPr/>
        </p:nvGrpSpPr>
        <p:grpSpPr>
          <a:xfrm rot="5400000">
            <a:off x="6238241" y="3037915"/>
            <a:ext cx="1616964" cy="346256"/>
            <a:chOff x="1808063" y="4294338"/>
            <a:chExt cx="3370782" cy="721817"/>
          </a:xfrm>
        </p:grpSpPr>
        <p:sp>
          <p:nvSpPr>
            <p:cNvPr id="29" name="Google Shape;11409;p133">
              <a:extLst>
                <a:ext uri="{FF2B5EF4-FFF2-40B4-BE49-F238E27FC236}">
                  <a16:creationId xmlns:a16="http://schemas.microsoft.com/office/drawing/2014/main" id="{8A7A2654-F7BE-E6F8-F1D6-9807C59766F8}"/>
                </a:ext>
              </a:extLst>
            </p:cNvPr>
            <p:cNvSpPr/>
            <p:nvPr/>
          </p:nvSpPr>
          <p:spPr>
            <a:xfrm>
              <a:off x="1906300"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410;p133">
              <a:extLst>
                <a:ext uri="{FF2B5EF4-FFF2-40B4-BE49-F238E27FC236}">
                  <a16:creationId xmlns:a16="http://schemas.microsoft.com/office/drawing/2014/main" id="{B4B27454-3A95-6E96-6549-702C786878B6}"/>
                </a:ext>
              </a:extLst>
            </p:cNvPr>
            <p:cNvSpPr/>
            <p:nvPr/>
          </p:nvSpPr>
          <p:spPr>
            <a:xfrm>
              <a:off x="3795035" y="4655290"/>
              <a:ext cx="721912" cy="360865"/>
            </a:xfrm>
            <a:custGeom>
              <a:avLst/>
              <a:gdLst/>
              <a:ahLst/>
              <a:cxnLst/>
              <a:rect l="l" t="t" r="r" b="b"/>
              <a:pathLst>
                <a:path w="7904" h="3951" extrusionOk="0">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411;p133">
              <a:extLst>
                <a:ext uri="{FF2B5EF4-FFF2-40B4-BE49-F238E27FC236}">
                  <a16:creationId xmlns:a16="http://schemas.microsoft.com/office/drawing/2014/main" id="{A6C3F7EC-F5EF-395A-84D8-DE9BD040E5D5}"/>
                </a:ext>
              </a:extLst>
            </p:cNvPr>
            <p:cNvSpPr/>
            <p:nvPr/>
          </p:nvSpPr>
          <p:spPr>
            <a:xfrm>
              <a:off x="3133137" y="4294338"/>
              <a:ext cx="721729" cy="360865"/>
            </a:xfrm>
            <a:custGeom>
              <a:avLst/>
              <a:gdLst/>
              <a:ahLst/>
              <a:cxnLst/>
              <a:rect l="l" t="t" r="r" b="b"/>
              <a:pathLst>
                <a:path w="7902" h="3951" extrusionOk="0">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412;p133">
              <a:extLst>
                <a:ext uri="{FF2B5EF4-FFF2-40B4-BE49-F238E27FC236}">
                  <a16:creationId xmlns:a16="http://schemas.microsoft.com/office/drawing/2014/main" id="{6E87E738-44F0-9E25-43E9-42932517E19A}"/>
                </a:ext>
              </a:extLst>
            </p:cNvPr>
            <p:cNvSpPr/>
            <p:nvPr/>
          </p:nvSpPr>
          <p:spPr>
            <a:xfrm>
              <a:off x="1808063" y="4294338"/>
              <a:ext cx="722460" cy="362052"/>
            </a:xfrm>
            <a:custGeom>
              <a:avLst/>
              <a:gdLst/>
              <a:ahLst/>
              <a:cxnLst/>
              <a:rect l="l" t="t" r="r" b="b"/>
              <a:pathLst>
                <a:path w="7910" h="3964" extrusionOk="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413;p133">
              <a:extLst>
                <a:ext uri="{FF2B5EF4-FFF2-40B4-BE49-F238E27FC236}">
                  <a16:creationId xmlns:a16="http://schemas.microsoft.com/office/drawing/2014/main" id="{F49D540F-9633-2C76-A1D2-A5000C26F7C3}"/>
                </a:ext>
              </a:extLst>
            </p:cNvPr>
            <p:cNvSpPr/>
            <p:nvPr/>
          </p:nvSpPr>
          <p:spPr>
            <a:xfrm>
              <a:off x="2470965" y="4655290"/>
              <a:ext cx="721912" cy="360865"/>
            </a:xfrm>
            <a:custGeom>
              <a:avLst/>
              <a:gdLst/>
              <a:ahLst/>
              <a:cxnLst/>
              <a:rect l="l" t="t" r="r" b="b"/>
              <a:pathLst>
                <a:path w="7904" h="3951" extrusionOk="0">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414;p133">
              <a:extLst>
                <a:ext uri="{FF2B5EF4-FFF2-40B4-BE49-F238E27FC236}">
                  <a16:creationId xmlns:a16="http://schemas.microsoft.com/office/drawing/2014/main" id="{89829D5A-F47C-E136-7A5C-9756D2A3A83A}"/>
                </a:ext>
              </a:extLst>
            </p:cNvPr>
            <p:cNvSpPr/>
            <p:nvPr/>
          </p:nvSpPr>
          <p:spPr>
            <a:xfrm>
              <a:off x="4456385" y="4294338"/>
              <a:ext cx="722460" cy="362052"/>
            </a:xfrm>
            <a:custGeom>
              <a:avLst/>
              <a:gdLst/>
              <a:ahLst/>
              <a:cxnLst/>
              <a:rect l="l" t="t" r="r" b="b"/>
              <a:pathLst>
                <a:path w="7910" h="3964" extrusionOk="0">
                  <a:moveTo>
                    <a:pt x="3959" y="0"/>
                  </a:moveTo>
                  <a:cubicBezTo>
                    <a:pt x="3955" y="0"/>
                    <a:pt x="3951" y="0"/>
                    <a:pt x="3947" y="0"/>
                  </a:cubicBezTo>
                  <a:cubicBezTo>
                    <a:pt x="1769" y="8"/>
                    <a:pt x="1" y="1786"/>
                    <a:pt x="7" y="3963"/>
                  </a:cubicBezTo>
                  <a:lnTo>
                    <a:pt x="664" y="3962"/>
                  </a:lnTo>
                  <a:cubicBezTo>
                    <a:pt x="658" y="2144"/>
                    <a:pt x="2132" y="661"/>
                    <a:pt x="3948" y="657"/>
                  </a:cubicBezTo>
                  <a:cubicBezTo>
                    <a:pt x="3952" y="657"/>
                    <a:pt x="3956" y="657"/>
                    <a:pt x="3960" y="657"/>
                  </a:cubicBezTo>
                  <a:cubicBezTo>
                    <a:pt x="5772" y="657"/>
                    <a:pt x="7249" y="2127"/>
                    <a:pt x="7255" y="3941"/>
                  </a:cubicBezTo>
                  <a:lnTo>
                    <a:pt x="7257" y="3941"/>
                  </a:lnTo>
                  <a:lnTo>
                    <a:pt x="7910" y="3939"/>
                  </a:lnTo>
                  <a:cubicBezTo>
                    <a:pt x="7908" y="3398"/>
                    <a:pt x="7796" y="2865"/>
                    <a:pt x="7578" y="2370"/>
                  </a:cubicBezTo>
                  <a:cubicBezTo>
                    <a:pt x="6967" y="976"/>
                    <a:pt x="5574" y="0"/>
                    <a:pt x="3959" y="0"/>
                  </a:cubicBez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415;p133">
              <a:extLst>
                <a:ext uri="{FF2B5EF4-FFF2-40B4-BE49-F238E27FC236}">
                  <a16:creationId xmlns:a16="http://schemas.microsoft.com/office/drawing/2014/main" id="{F40FDA77-E841-D91C-CDB8-5699880F7A10}"/>
                </a:ext>
              </a:extLst>
            </p:cNvPr>
            <p:cNvSpPr/>
            <p:nvPr/>
          </p:nvSpPr>
          <p:spPr>
            <a:xfrm>
              <a:off x="2568813"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416;p133">
              <a:extLst>
                <a:ext uri="{FF2B5EF4-FFF2-40B4-BE49-F238E27FC236}">
                  <a16:creationId xmlns:a16="http://schemas.microsoft.com/office/drawing/2014/main" id="{A255FC91-AAB1-7495-D25D-C5669ED751D7}"/>
                </a:ext>
              </a:extLst>
            </p:cNvPr>
            <p:cNvSpPr/>
            <p:nvPr/>
          </p:nvSpPr>
          <p:spPr>
            <a:xfrm>
              <a:off x="3231883"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417;p133">
              <a:extLst>
                <a:ext uri="{FF2B5EF4-FFF2-40B4-BE49-F238E27FC236}">
                  <a16:creationId xmlns:a16="http://schemas.microsoft.com/office/drawing/2014/main" id="{B412CA38-CA3A-B1FC-A02C-25D9468B3E32}"/>
                </a:ext>
              </a:extLst>
            </p:cNvPr>
            <p:cNvSpPr/>
            <p:nvPr/>
          </p:nvSpPr>
          <p:spPr>
            <a:xfrm>
              <a:off x="3894395"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418;p133">
              <a:extLst>
                <a:ext uri="{FF2B5EF4-FFF2-40B4-BE49-F238E27FC236}">
                  <a16:creationId xmlns:a16="http://schemas.microsoft.com/office/drawing/2014/main" id="{B7AF1A38-A841-EA6A-91CB-34A61359D680}"/>
                </a:ext>
              </a:extLst>
            </p:cNvPr>
            <p:cNvSpPr/>
            <p:nvPr/>
          </p:nvSpPr>
          <p:spPr>
            <a:xfrm>
              <a:off x="4560958"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8"/>
        <p:cNvGrpSpPr/>
        <p:nvPr/>
      </p:nvGrpSpPr>
      <p:grpSpPr>
        <a:xfrm>
          <a:off x="0" y="0"/>
          <a:ext cx="0" cy="0"/>
          <a:chOff x="0" y="0"/>
          <a:chExt cx="0" cy="0"/>
        </a:xfrm>
      </p:grpSpPr>
      <p:sp>
        <p:nvSpPr>
          <p:cNvPr id="3464" name="Google Shape;3464;p99"/>
          <p:cNvSpPr txBox="1">
            <a:spLocks/>
          </p:cNvSpPr>
          <p:nvPr/>
        </p:nvSpPr>
        <p:spPr>
          <a:xfrm>
            <a:off x="842682" y="313399"/>
            <a:ext cx="5622257" cy="94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Libre Franklin ExtraBold"/>
              <a:buNone/>
              <a:defRPr sz="3200" b="0" i="0" u="none" strike="noStrike" cap="none">
                <a:solidFill>
                  <a:schemeClr val="lt1"/>
                </a:solidFill>
                <a:latin typeface="Libre Franklin ExtraBold"/>
                <a:ea typeface="Libre Franklin ExtraBold"/>
                <a:cs typeface="Libre Franklin ExtraBold"/>
                <a:sym typeface="Libre Franklin ExtraBold"/>
              </a:defRPr>
            </a:lvl1pPr>
            <a:lvl2pPr marR="0" lvl="1" algn="ctr" rtl="0">
              <a:lnSpc>
                <a:spcPct val="100000"/>
              </a:lnSpc>
              <a:spcBef>
                <a:spcPts val="0"/>
              </a:spcBef>
              <a:spcAft>
                <a:spcPts val="0"/>
              </a:spcAft>
              <a:buClr>
                <a:schemeClr val="lt1"/>
              </a:buClr>
              <a:buSzPts val="3200"/>
              <a:buFont typeface="Libre Franklin ExtraBold"/>
              <a:buNone/>
              <a:defRPr sz="3200" b="0" i="0" u="none" strike="noStrike" cap="none">
                <a:solidFill>
                  <a:schemeClr val="lt1"/>
                </a:solidFill>
                <a:latin typeface="Libre Franklin ExtraBold"/>
                <a:ea typeface="Libre Franklin ExtraBold"/>
                <a:cs typeface="Libre Franklin ExtraBold"/>
                <a:sym typeface="Libre Franklin ExtraBold"/>
              </a:defRPr>
            </a:lvl2pPr>
            <a:lvl3pPr marR="0" lvl="2" algn="ctr" rtl="0">
              <a:lnSpc>
                <a:spcPct val="100000"/>
              </a:lnSpc>
              <a:spcBef>
                <a:spcPts val="0"/>
              </a:spcBef>
              <a:spcAft>
                <a:spcPts val="0"/>
              </a:spcAft>
              <a:buClr>
                <a:schemeClr val="lt1"/>
              </a:buClr>
              <a:buSzPts val="3200"/>
              <a:buFont typeface="Libre Franklin ExtraBold"/>
              <a:buNone/>
              <a:defRPr sz="3200" b="0" i="0" u="none" strike="noStrike" cap="none">
                <a:solidFill>
                  <a:schemeClr val="lt1"/>
                </a:solidFill>
                <a:latin typeface="Libre Franklin ExtraBold"/>
                <a:ea typeface="Libre Franklin ExtraBold"/>
                <a:cs typeface="Libre Franklin ExtraBold"/>
                <a:sym typeface="Libre Franklin ExtraBold"/>
              </a:defRPr>
            </a:lvl3pPr>
            <a:lvl4pPr marR="0" lvl="3" algn="ctr" rtl="0">
              <a:lnSpc>
                <a:spcPct val="100000"/>
              </a:lnSpc>
              <a:spcBef>
                <a:spcPts val="0"/>
              </a:spcBef>
              <a:spcAft>
                <a:spcPts val="0"/>
              </a:spcAft>
              <a:buClr>
                <a:schemeClr val="lt1"/>
              </a:buClr>
              <a:buSzPts val="3200"/>
              <a:buFont typeface="Libre Franklin ExtraBold"/>
              <a:buNone/>
              <a:defRPr sz="3200" b="0" i="0" u="none" strike="noStrike" cap="none">
                <a:solidFill>
                  <a:schemeClr val="lt1"/>
                </a:solidFill>
                <a:latin typeface="Libre Franklin ExtraBold"/>
                <a:ea typeface="Libre Franklin ExtraBold"/>
                <a:cs typeface="Libre Franklin ExtraBold"/>
                <a:sym typeface="Libre Franklin ExtraBold"/>
              </a:defRPr>
            </a:lvl4pPr>
            <a:lvl5pPr marR="0" lvl="4" algn="ctr" rtl="0">
              <a:lnSpc>
                <a:spcPct val="100000"/>
              </a:lnSpc>
              <a:spcBef>
                <a:spcPts val="0"/>
              </a:spcBef>
              <a:spcAft>
                <a:spcPts val="0"/>
              </a:spcAft>
              <a:buClr>
                <a:schemeClr val="lt1"/>
              </a:buClr>
              <a:buSzPts val="3200"/>
              <a:buFont typeface="Libre Franklin ExtraBold"/>
              <a:buNone/>
              <a:defRPr sz="3200" b="0" i="0" u="none" strike="noStrike" cap="none">
                <a:solidFill>
                  <a:schemeClr val="lt1"/>
                </a:solidFill>
                <a:latin typeface="Libre Franklin ExtraBold"/>
                <a:ea typeface="Libre Franklin ExtraBold"/>
                <a:cs typeface="Libre Franklin ExtraBold"/>
                <a:sym typeface="Libre Franklin ExtraBold"/>
              </a:defRPr>
            </a:lvl5pPr>
            <a:lvl6pPr marR="0" lvl="5" algn="ctr" rtl="0">
              <a:lnSpc>
                <a:spcPct val="100000"/>
              </a:lnSpc>
              <a:spcBef>
                <a:spcPts val="0"/>
              </a:spcBef>
              <a:spcAft>
                <a:spcPts val="0"/>
              </a:spcAft>
              <a:buClr>
                <a:schemeClr val="lt1"/>
              </a:buClr>
              <a:buSzPts val="3200"/>
              <a:buFont typeface="Libre Franklin ExtraBold"/>
              <a:buNone/>
              <a:defRPr sz="3200" b="0" i="0" u="none" strike="noStrike" cap="none">
                <a:solidFill>
                  <a:schemeClr val="lt1"/>
                </a:solidFill>
                <a:latin typeface="Libre Franklin ExtraBold"/>
                <a:ea typeface="Libre Franklin ExtraBold"/>
                <a:cs typeface="Libre Franklin ExtraBold"/>
                <a:sym typeface="Libre Franklin ExtraBold"/>
              </a:defRPr>
            </a:lvl6pPr>
            <a:lvl7pPr marR="0" lvl="6" algn="ctr" rtl="0">
              <a:lnSpc>
                <a:spcPct val="100000"/>
              </a:lnSpc>
              <a:spcBef>
                <a:spcPts val="0"/>
              </a:spcBef>
              <a:spcAft>
                <a:spcPts val="0"/>
              </a:spcAft>
              <a:buClr>
                <a:schemeClr val="lt1"/>
              </a:buClr>
              <a:buSzPts val="3200"/>
              <a:buFont typeface="Libre Franklin ExtraBold"/>
              <a:buNone/>
              <a:defRPr sz="3200" b="0" i="0" u="none" strike="noStrike" cap="none">
                <a:solidFill>
                  <a:schemeClr val="lt1"/>
                </a:solidFill>
                <a:latin typeface="Libre Franklin ExtraBold"/>
                <a:ea typeface="Libre Franklin ExtraBold"/>
                <a:cs typeface="Libre Franklin ExtraBold"/>
                <a:sym typeface="Libre Franklin ExtraBold"/>
              </a:defRPr>
            </a:lvl7pPr>
            <a:lvl8pPr marR="0" lvl="7" algn="ctr" rtl="0">
              <a:lnSpc>
                <a:spcPct val="100000"/>
              </a:lnSpc>
              <a:spcBef>
                <a:spcPts val="0"/>
              </a:spcBef>
              <a:spcAft>
                <a:spcPts val="0"/>
              </a:spcAft>
              <a:buClr>
                <a:schemeClr val="lt1"/>
              </a:buClr>
              <a:buSzPts val="3200"/>
              <a:buFont typeface="Libre Franklin ExtraBold"/>
              <a:buNone/>
              <a:defRPr sz="3200" b="0" i="0" u="none" strike="noStrike" cap="none">
                <a:solidFill>
                  <a:schemeClr val="lt1"/>
                </a:solidFill>
                <a:latin typeface="Libre Franklin ExtraBold"/>
                <a:ea typeface="Libre Franklin ExtraBold"/>
                <a:cs typeface="Libre Franklin ExtraBold"/>
                <a:sym typeface="Libre Franklin ExtraBold"/>
              </a:defRPr>
            </a:lvl8pPr>
            <a:lvl9pPr marR="0" lvl="8" algn="ctr" rtl="0">
              <a:lnSpc>
                <a:spcPct val="100000"/>
              </a:lnSpc>
              <a:spcBef>
                <a:spcPts val="0"/>
              </a:spcBef>
              <a:spcAft>
                <a:spcPts val="0"/>
              </a:spcAft>
              <a:buClr>
                <a:schemeClr val="lt1"/>
              </a:buClr>
              <a:buSzPts val="3200"/>
              <a:buFont typeface="Libre Franklin ExtraBold"/>
              <a:buNone/>
              <a:defRPr sz="3200" b="0" i="0" u="none" strike="noStrike" cap="none">
                <a:solidFill>
                  <a:schemeClr val="lt1"/>
                </a:solidFill>
                <a:latin typeface="Libre Franklin ExtraBold"/>
                <a:ea typeface="Libre Franklin ExtraBold"/>
                <a:cs typeface="Libre Franklin ExtraBold"/>
                <a:sym typeface="Libre Franklin ExtraBold"/>
              </a:defRPr>
            </a:lvl9pPr>
          </a:lstStyle>
          <a:p>
            <a:pPr algn="l"/>
            <a:r>
              <a:rPr lang="en-US" dirty="0">
                <a:solidFill>
                  <a:schemeClr val="accent6"/>
                </a:solidFill>
                <a:latin typeface="+mj-lt"/>
              </a:rPr>
              <a:t>Challenges in Data Collection</a:t>
            </a:r>
          </a:p>
        </p:txBody>
      </p:sp>
      <p:sp>
        <p:nvSpPr>
          <p:cNvPr id="3465" name="Google Shape;3465;p99"/>
          <p:cNvSpPr txBox="1">
            <a:spLocks noGrp="1"/>
          </p:cNvSpPr>
          <p:nvPr>
            <p:ph type="subTitle" idx="1"/>
          </p:nvPr>
        </p:nvSpPr>
        <p:spPr>
          <a:xfrm>
            <a:off x="1039905" y="1911611"/>
            <a:ext cx="5880848" cy="2086648"/>
          </a:xfrm>
          <a:prstGeom prst="rect">
            <a:avLst/>
          </a:prstGeom>
        </p:spPr>
        <p:txBody>
          <a:bodyPr spcFirstLastPara="1" wrap="square" lIns="91425" tIns="91425" rIns="91425" bIns="91425" anchor="t" anchorCtr="0">
            <a:noAutofit/>
          </a:bodyPr>
          <a:lstStyle/>
          <a:p>
            <a:pPr marL="0" lvl="0" indent="0" algn="l"/>
            <a:r>
              <a:rPr lang="en-US" sz="2400" b="1" dirty="0">
                <a:latin typeface="+mn-lt"/>
              </a:rPr>
              <a:t>Volume of Data: </a:t>
            </a:r>
          </a:p>
          <a:p>
            <a:pPr marL="0" lvl="0" indent="0" algn="l"/>
            <a:r>
              <a:rPr lang="en-US" sz="1800" dirty="0">
                <a:latin typeface="+mn-lt"/>
              </a:rPr>
              <a:t>Scraping 3000 games required considerable time and resources.</a:t>
            </a:r>
          </a:p>
          <a:p>
            <a:pPr marL="0" lvl="0" indent="0" algn="l"/>
            <a:endParaRPr lang="en-US" sz="1800" dirty="0">
              <a:latin typeface="+mn-lt"/>
            </a:endParaRPr>
          </a:p>
          <a:p>
            <a:pPr marL="0" lvl="0" indent="0" algn="l"/>
            <a:r>
              <a:rPr lang="en-US" sz="2400" b="1" dirty="0">
                <a:latin typeface="+mn-lt"/>
              </a:rPr>
              <a:t>Currency Variations: </a:t>
            </a:r>
          </a:p>
          <a:p>
            <a:pPr marL="0" lvl="0" indent="0" algn="l"/>
            <a:r>
              <a:rPr lang="en-US" sz="1800" dirty="0">
                <a:latin typeface="+mn-lt"/>
              </a:rPr>
              <a:t>Standardizing prices to USD.</a:t>
            </a:r>
            <a:endParaRPr sz="1800" dirty="0">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9E4BA-F9D1-23B8-CAF3-F2173D824F47}"/>
              </a:ext>
            </a:extLst>
          </p:cNvPr>
          <p:cNvSpPr>
            <a:spLocks noGrp="1"/>
          </p:cNvSpPr>
          <p:nvPr>
            <p:ph type="title"/>
          </p:nvPr>
        </p:nvSpPr>
        <p:spPr>
          <a:xfrm>
            <a:off x="1169786" y="1083444"/>
            <a:ext cx="6804428" cy="659400"/>
          </a:xfrm>
        </p:spPr>
        <p:txBody>
          <a:bodyPr/>
          <a:lstStyle/>
          <a:p>
            <a:r>
              <a:rPr lang="en-US" dirty="0"/>
              <a:t>Preprocessing </a:t>
            </a:r>
          </a:p>
        </p:txBody>
      </p:sp>
      <p:sp>
        <p:nvSpPr>
          <p:cNvPr id="4" name="Google Shape;3234;p94">
            <a:extLst>
              <a:ext uri="{FF2B5EF4-FFF2-40B4-BE49-F238E27FC236}">
                <a16:creationId xmlns:a16="http://schemas.microsoft.com/office/drawing/2014/main" id="{C79ACC04-13BA-4D5E-17A1-627F93740B02}"/>
              </a:ext>
            </a:extLst>
          </p:cNvPr>
          <p:cNvSpPr txBox="1">
            <a:spLocks/>
          </p:cNvSpPr>
          <p:nvPr/>
        </p:nvSpPr>
        <p:spPr>
          <a:xfrm flipH="1">
            <a:off x="3248800" y="2725476"/>
            <a:ext cx="2093400" cy="1456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200"/>
              <a:buFont typeface="Libre Franklin ExtraBold"/>
              <a:buNone/>
              <a:defRPr sz="6000" b="0" i="0" u="none" strike="noStrike" cap="none">
                <a:solidFill>
                  <a:schemeClr val="lt1"/>
                </a:solidFill>
                <a:latin typeface="Libre Franklin ExtraBold"/>
                <a:ea typeface="Libre Franklin ExtraBold"/>
                <a:cs typeface="Libre Franklin ExtraBold"/>
                <a:sym typeface="Libre Franklin ExtraBold"/>
              </a:defRPr>
            </a:lvl1pPr>
            <a:lvl2pPr marR="0" lvl="1" algn="ctr" rtl="0">
              <a:lnSpc>
                <a:spcPct val="100000"/>
              </a:lnSpc>
              <a:spcBef>
                <a:spcPts val="0"/>
              </a:spcBef>
              <a:spcAft>
                <a:spcPts val="0"/>
              </a:spcAft>
              <a:buClr>
                <a:schemeClr val="lt1"/>
              </a:buClr>
              <a:buSzPts val="4200"/>
              <a:buFont typeface="Libre Franklin ExtraBold"/>
              <a:buNone/>
              <a:defRPr sz="4200" b="0" i="0" u="none" strike="noStrike" cap="none">
                <a:solidFill>
                  <a:schemeClr val="lt1"/>
                </a:solidFill>
                <a:latin typeface="Libre Franklin ExtraBold"/>
                <a:ea typeface="Libre Franklin ExtraBold"/>
                <a:cs typeface="Libre Franklin ExtraBold"/>
                <a:sym typeface="Libre Franklin ExtraBold"/>
              </a:defRPr>
            </a:lvl2pPr>
            <a:lvl3pPr marR="0" lvl="2" algn="ctr" rtl="0">
              <a:lnSpc>
                <a:spcPct val="100000"/>
              </a:lnSpc>
              <a:spcBef>
                <a:spcPts val="0"/>
              </a:spcBef>
              <a:spcAft>
                <a:spcPts val="0"/>
              </a:spcAft>
              <a:buClr>
                <a:schemeClr val="lt1"/>
              </a:buClr>
              <a:buSzPts val="4200"/>
              <a:buFont typeface="Libre Franklin ExtraBold"/>
              <a:buNone/>
              <a:defRPr sz="4200" b="0" i="0" u="none" strike="noStrike" cap="none">
                <a:solidFill>
                  <a:schemeClr val="lt1"/>
                </a:solidFill>
                <a:latin typeface="Libre Franklin ExtraBold"/>
                <a:ea typeface="Libre Franklin ExtraBold"/>
                <a:cs typeface="Libre Franklin ExtraBold"/>
                <a:sym typeface="Libre Franklin ExtraBold"/>
              </a:defRPr>
            </a:lvl3pPr>
            <a:lvl4pPr marR="0" lvl="3" algn="ctr" rtl="0">
              <a:lnSpc>
                <a:spcPct val="100000"/>
              </a:lnSpc>
              <a:spcBef>
                <a:spcPts val="0"/>
              </a:spcBef>
              <a:spcAft>
                <a:spcPts val="0"/>
              </a:spcAft>
              <a:buClr>
                <a:schemeClr val="lt1"/>
              </a:buClr>
              <a:buSzPts val="4200"/>
              <a:buFont typeface="Libre Franklin ExtraBold"/>
              <a:buNone/>
              <a:defRPr sz="4200" b="0" i="0" u="none" strike="noStrike" cap="none">
                <a:solidFill>
                  <a:schemeClr val="lt1"/>
                </a:solidFill>
                <a:latin typeface="Libre Franklin ExtraBold"/>
                <a:ea typeface="Libre Franklin ExtraBold"/>
                <a:cs typeface="Libre Franklin ExtraBold"/>
                <a:sym typeface="Libre Franklin ExtraBold"/>
              </a:defRPr>
            </a:lvl4pPr>
            <a:lvl5pPr marR="0" lvl="4" algn="ctr" rtl="0">
              <a:lnSpc>
                <a:spcPct val="100000"/>
              </a:lnSpc>
              <a:spcBef>
                <a:spcPts val="0"/>
              </a:spcBef>
              <a:spcAft>
                <a:spcPts val="0"/>
              </a:spcAft>
              <a:buClr>
                <a:schemeClr val="lt1"/>
              </a:buClr>
              <a:buSzPts val="4200"/>
              <a:buFont typeface="Libre Franklin ExtraBold"/>
              <a:buNone/>
              <a:defRPr sz="4200" b="0" i="0" u="none" strike="noStrike" cap="none">
                <a:solidFill>
                  <a:schemeClr val="lt1"/>
                </a:solidFill>
                <a:latin typeface="Libre Franklin ExtraBold"/>
                <a:ea typeface="Libre Franklin ExtraBold"/>
                <a:cs typeface="Libre Franklin ExtraBold"/>
                <a:sym typeface="Libre Franklin ExtraBold"/>
              </a:defRPr>
            </a:lvl5pPr>
            <a:lvl6pPr marR="0" lvl="5" algn="ctr" rtl="0">
              <a:lnSpc>
                <a:spcPct val="100000"/>
              </a:lnSpc>
              <a:spcBef>
                <a:spcPts val="0"/>
              </a:spcBef>
              <a:spcAft>
                <a:spcPts val="0"/>
              </a:spcAft>
              <a:buClr>
                <a:schemeClr val="lt1"/>
              </a:buClr>
              <a:buSzPts val="4200"/>
              <a:buFont typeface="Libre Franklin ExtraBold"/>
              <a:buNone/>
              <a:defRPr sz="4200" b="0" i="0" u="none" strike="noStrike" cap="none">
                <a:solidFill>
                  <a:schemeClr val="lt1"/>
                </a:solidFill>
                <a:latin typeface="Libre Franklin ExtraBold"/>
                <a:ea typeface="Libre Franklin ExtraBold"/>
                <a:cs typeface="Libre Franklin ExtraBold"/>
                <a:sym typeface="Libre Franklin ExtraBold"/>
              </a:defRPr>
            </a:lvl6pPr>
            <a:lvl7pPr marR="0" lvl="6" algn="ctr" rtl="0">
              <a:lnSpc>
                <a:spcPct val="100000"/>
              </a:lnSpc>
              <a:spcBef>
                <a:spcPts val="0"/>
              </a:spcBef>
              <a:spcAft>
                <a:spcPts val="0"/>
              </a:spcAft>
              <a:buClr>
                <a:schemeClr val="lt1"/>
              </a:buClr>
              <a:buSzPts val="4200"/>
              <a:buFont typeface="Libre Franklin ExtraBold"/>
              <a:buNone/>
              <a:defRPr sz="4200" b="0" i="0" u="none" strike="noStrike" cap="none">
                <a:solidFill>
                  <a:schemeClr val="lt1"/>
                </a:solidFill>
                <a:latin typeface="Libre Franklin ExtraBold"/>
                <a:ea typeface="Libre Franklin ExtraBold"/>
                <a:cs typeface="Libre Franklin ExtraBold"/>
                <a:sym typeface="Libre Franklin ExtraBold"/>
              </a:defRPr>
            </a:lvl7pPr>
            <a:lvl8pPr marR="0" lvl="7" algn="ctr" rtl="0">
              <a:lnSpc>
                <a:spcPct val="100000"/>
              </a:lnSpc>
              <a:spcBef>
                <a:spcPts val="0"/>
              </a:spcBef>
              <a:spcAft>
                <a:spcPts val="0"/>
              </a:spcAft>
              <a:buClr>
                <a:schemeClr val="lt1"/>
              </a:buClr>
              <a:buSzPts val="4200"/>
              <a:buFont typeface="Libre Franklin ExtraBold"/>
              <a:buNone/>
              <a:defRPr sz="4200" b="0" i="0" u="none" strike="noStrike" cap="none">
                <a:solidFill>
                  <a:schemeClr val="lt1"/>
                </a:solidFill>
                <a:latin typeface="Libre Franklin ExtraBold"/>
                <a:ea typeface="Libre Franklin ExtraBold"/>
                <a:cs typeface="Libre Franklin ExtraBold"/>
                <a:sym typeface="Libre Franklin ExtraBold"/>
              </a:defRPr>
            </a:lvl8pPr>
            <a:lvl9pPr marR="0" lvl="8" algn="ctr" rtl="0">
              <a:lnSpc>
                <a:spcPct val="100000"/>
              </a:lnSpc>
              <a:spcBef>
                <a:spcPts val="0"/>
              </a:spcBef>
              <a:spcAft>
                <a:spcPts val="0"/>
              </a:spcAft>
              <a:buClr>
                <a:schemeClr val="lt1"/>
              </a:buClr>
              <a:buSzPts val="4200"/>
              <a:buFont typeface="Libre Franklin ExtraBold"/>
              <a:buNone/>
              <a:defRPr sz="4200" b="0" i="0" u="none" strike="noStrike" cap="none">
                <a:solidFill>
                  <a:schemeClr val="lt1"/>
                </a:solidFill>
                <a:latin typeface="Libre Franklin ExtraBold"/>
                <a:ea typeface="Libre Franklin ExtraBold"/>
                <a:cs typeface="Libre Franklin ExtraBold"/>
                <a:sym typeface="Libre Franklin ExtraBold"/>
              </a:defRPr>
            </a:lvl9pPr>
          </a:lstStyle>
          <a:p>
            <a:pPr algn="ctr"/>
            <a:r>
              <a:rPr lang="en" dirty="0"/>
              <a:t>03</a:t>
            </a:r>
          </a:p>
        </p:txBody>
      </p:sp>
    </p:spTree>
    <p:extLst>
      <p:ext uri="{BB962C8B-B14F-4D97-AF65-F5344CB8AC3E}">
        <p14:creationId xmlns:p14="http://schemas.microsoft.com/office/powerpoint/2010/main" val="1897773899"/>
      </p:ext>
    </p:extLst>
  </p:cSld>
  <p:clrMapOvr>
    <a:masterClrMapping/>
  </p:clrMapOvr>
</p:sld>
</file>

<file path=ppt/theme/theme1.xml><?xml version="1.0" encoding="utf-8"?>
<a:theme xmlns:a="http://schemas.openxmlformats.org/drawingml/2006/main" name="Trivia Night XL by Slidesgo">
  <a:themeElements>
    <a:clrScheme name="Simple Light">
      <a:dk1>
        <a:srgbClr val="1B1F42"/>
      </a:dk1>
      <a:lt1>
        <a:srgbClr val="F6F6F6"/>
      </a:lt1>
      <a:dk2>
        <a:srgbClr val="1B1F42"/>
      </a:dk2>
      <a:lt2>
        <a:srgbClr val="F6F6F6"/>
      </a:lt2>
      <a:accent1>
        <a:srgbClr val="4CAE43"/>
      </a:accent1>
      <a:accent2>
        <a:srgbClr val="883F98"/>
      </a:accent2>
      <a:accent3>
        <a:srgbClr val="0397D6"/>
      </a:accent3>
      <a:accent4>
        <a:srgbClr val="F89829"/>
      </a:accent4>
      <a:accent5>
        <a:srgbClr val="D80C8C"/>
      </a:accent5>
      <a:accent6>
        <a:srgbClr val="FFDE00"/>
      </a:accent6>
      <a:hlink>
        <a:srgbClr val="F6F6F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TotalTime>
  <Words>654</Words>
  <Application>Microsoft Office PowerPoint</Application>
  <PresentationFormat>On-screen Show (16:9)</PresentationFormat>
  <Paragraphs>115</Paragraphs>
  <Slides>18</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Libre Franklin Black</vt:lpstr>
      <vt:lpstr>Libre Franklin</vt:lpstr>
      <vt:lpstr>Arial</vt:lpstr>
      <vt:lpstr>Libre Franklin ExtraBold</vt:lpstr>
      <vt:lpstr>Darker Grotesque Medium</vt:lpstr>
      <vt:lpstr>Darker Grotesque</vt:lpstr>
      <vt:lpstr>Trivia Night XL by Slidesgo</vt:lpstr>
      <vt:lpstr>Predicting Game Prices on Steam</vt:lpstr>
      <vt:lpstr>Introduction</vt:lpstr>
      <vt:lpstr>Introduction</vt:lpstr>
      <vt:lpstr>02</vt:lpstr>
      <vt:lpstr>Data Collection</vt:lpstr>
      <vt:lpstr>PowerPoint Presentation</vt:lpstr>
      <vt:lpstr>Scraping Process</vt:lpstr>
      <vt:lpstr>PowerPoint Presentation</vt:lpstr>
      <vt:lpstr>Preprocessing </vt:lpstr>
      <vt:lpstr>Preprocessing</vt:lpstr>
      <vt:lpstr>PowerPoint Presentation</vt:lpstr>
      <vt:lpstr>04</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fatemeh mohammadi</cp:lastModifiedBy>
  <cp:revision>10</cp:revision>
  <dcterms:modified xsi:type="dcterms:W3CDTF">2024-06-09T02:25:56Z</dcterms:modified>
</cp:coreProperties>
</file>