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61" r:id="rId3"/>
    <p:sldId id="257" r:id="rId4"/>
    <p:sldId id="259" r:id="rId5"/>
    <p:sldId id="265" r:id="rId6"/>
    <p:sldId id="264" r:id="rId7"/>
    <p:sldId id="263" r:id="rId8"/>
    <p:sldId id="269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15X15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/>
      <dgm:spPr/>
      <dgm:t>
        <a:bodyPr/>
        <a:lstStyle/>
        <a:p>
          <a:pPr algn="ctr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/>
      <dgm:spPr/>
      <dgm:t>
        <a:bodyPr/>
        <a:lstStyle/>
        <a:p>
          <a:pPr algn="ctr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18"/>
      <dgm:spPr/>
    </dgm:pt>
    <dgm:pt modelId="{CC849248-C10D-482D-A00E-DF6230DC5A0C}" type="pres">
      <dgm:prSet presAssocID="{29F66C8F-74F1-4878-B51D-709BF920EFE0}" presName="connTx" presStyleLbl="parChTrans1D4" presStyleIdx="0" presStyleCnt="18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8"/>
      <dgm:spPr/>
    </dgm:pt>
    <dgm:pt modelId="{6B3C6ECA-BCD3-4546-9D5B-023A918AC117}" type="pres">
      <dgm:prSet presAssocID="{1AC3C724-C350-4D29-97C0-3A2DF1F0F670}" presName="connTx" presStyleLbl="parChTrans1D4" presStyleIdx="1" presStyleCnt="18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18"/>
      <dgm:spPr/>
    </dgm:pt>
    <dgm:pt modelId="{D38874F4-4F82-41A8-9EFF-03063318A4A1}" type="pres">
      <dgm:prSet presAssocID="{07F58880-92EF-4351-A668-3F5E6C0E451B}" presName="connTx" presStyleLbl="parChTrans1D4" presStyleIdx="2" presStyleCnt="18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8"/>
      <dgm:spPr/>
    </dgm:pt>
    <dgm:pt modelId="{D18708EF-42D5-4AE1-A20D-78B9F889A6D7}" type="pres">
      <dgm:prSet presAssocID="{09B58070-B85F-4C67-9CC0-81A9E0B9A5B4}" presName="connTx" presStyleLbl="parChTrans1D4" presStyleIdx="3" presStyleCnt="18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151827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8"/>
      <dgm:spPr/>
    </dgm:pt>
    <dgm:pt modelId="{C12FC149-8F73-49EE-9086-B15067C762DD}" type="pres">
      <dgm:prSet presAssocID="{596CFDB2-2E19-438F-908C-9556F1133242}" presName="connTx" presStyleLbl="parChTrans1D4" presStyleIdx="4" presStyleCnt="18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18"/>
      <dgm:spPr/>
    </dgm:pt>
    <dgm:pt modelId="{0FE31C7B-7879-4C84-9399-2E92F5B3A4D1}" type="pres">
      <dgm:prSet presAssocID="{4717A7F1-6DC1-4550-8D2E-8A483449C0DC}" presName="connTx" presStyleLbl="parChTrans1D4" presStyleIdx="5" presStyleCnt="18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Y="117125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6" presStyleCnt="18"/>
      <dgm:spPr/>
    </dgm:pt>
    <dgm:pt modelId="{BAD757DD-FA9A-41AD-8FCF-B786A27C88B0}" type="pres">
      <dgm:prSet presAssocID="{FE8AC126-7A76-44C8-B571-E0F1554D75B8}" presName="connTx" presStyleLbl="parChTrans1D4" presStyleIdx="6" presStyleCnt="18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2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7" presStyleCnt="18"/>
      <dgm:spPr/>
    </dgm:pt>
    <dgm:pt modelId="{A75726FC-8857-4239-8C69-46F08D15167C}" type="pres">
      <dgm:prSet presAssocID="{6E2AD533-ED0F-448C-978F-EB17B0A14234}" presName="connTx" presStyleLbl="parChTrans1D4" presStyleIdx="7" presStyleCnt="18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2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8"/>
      <dgm:spPr/>
    </dgm:pt>
    <dgm:pt modelId="{CE26B07C-F542-4C70-A046-FA4FBA94F697}" type="pres">
      <dgm:prSet presAssocID="{39CDAEAE-F92B-4A8F-AA1D-FA5CDE4048F5}" presName="connTx" presStyleLbl="parChTrans1D4" presStyleIdx="8" presStyleCnt="18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2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8"/>
      <dgm:spPr/>
    </dgm:pt>
    <dgm:pt modelId="{AD19C022-6683-43C0-B37E-0F9BD5670530}" type="pres">
      <dgm:prSet presAssocID="{2E7C66D3-5970-4318-B281-C382EE9BDED0}" presName="connTx" presStyleLbl="parChTrans1D4" presStyleIdx="9" presStyleCnt="18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2" custScaleX="153244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0" presStyleCnt="18"/>
      <dgm:spPr/>
    </dgm:pt>
    <dgm:pt modelId="{86F6600E-FA84-4179-AE2F-CA57FD0C9AD7}" type="pres">
      <dgm:prSet presAssocID="{2B18C312-3376-49A5-8CEA-B93DBBF61305}" presName="connTx" presStyleLbl="parChTrans1D4" presStyleIdx="10" presStyleCnt="18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2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1" presStyleCnt="18"/>
      <dgm:spPr/>
    </dgm:pt>
    <dgm:pt modelId="{B18906C1-7D28-42C2-98B0-61CAC90F6165}" type="pres">
      <dgm:prSet presAssocID="{8A3ABF07-7994-48BB-9591-9E20E480241F}" presName="connTx" presStyleLbl="parChTrans1D4" presStyleIdx="11" presStyleCnt="18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2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2" presStyleCnt="18"/>
      <dgm:spPr/>
    </dgm:pt>
    <dgm:pt modelId="{6CB658E3-B33B-46AA-9B1A-11BD95A6479A}" type="pres">
      <dgm:prSet presAssocID="{B33B9EAF-17E2-4FB8-ABCB-67D9D4850DA4}" presName="connTx" presStyleLbl="parChTrans1D4" presStyleIdx="12" presStyleCnt="18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2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3" presStyleCnt="18"/>
      <dgm:spPr/>
    </dgm:pt>
    <dgm:pt modelId="{1F12D98D-BA84-4DE4-B4B0-6A3240F649E5}" type="pres">
      <dgm:prSet presAssocID="{46D711D9-1798-4260-9894-FD09DBE52AF6}" presName="connTx" presStyleLbl="parChTrans1D4" presStyleIdx="13" presStyleCnt="18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7" presStyleCnt="12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4" presStyleCnt="18"/>
      <dgm:spPr/>
    </dgm:pt>
    <dgm:pt modelId="{87E5AE6B-47F6-4AA5-8DA2-554215AB4863}" type="pres">
      <dgm:prSet presAssocID="{3814231F-4B73-41BB-9730-00D0BA735A9D}" presName="connTx" presStyleLbl="parChTrans1D4" presStyleIdx="14" presStyleCnt="18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8" presStyleCnt="12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5" presStyleCnt="18"/>
      <dgm:spPr/>
    </dgm:pt>
    <dgm:pt modelId="{C99D3747-358F-46E0-85D2-54EA4DE430F7}" type="pres">
      <dgm:prSet presAssocID="{EB8AE87C-467A-4B5B-AB27-A467232FD46C}" presName="connTx" presStyleLbl="parChTrans1D4" presStyleIdx="15" presStyleCnt="18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9" presStyleCnt="12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6" presStyleCnt="18"/>
      <dgm:spPr/>
    </dgm:pt>
    <dgm:pt modelId="{0338ED45-E24D-495A-ABD6-AD05871BA833}" type="pres">
      <dgm:prSet presAssocID="{5586332C-3041-41F3-BE09-3BDD43397931}" presName="connTx" presStyleLbl="parChTrans1D4" presStyleIdx="16" presStyleCnt="18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0" presStyleCnt="12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17" presStyleCnt="18"/>
      <dgm:spPr/>
    </dgm:pt>
    <dgm:pt modelId="{F6075FBA-69F1-4296-AE25-C3A9D43F0161}" type="pres">
      <dgm:prSet presAssocID="{C8B5C02D-6968-4EE5-B947-03D38ABED46C}" presName="connTx" presStyleLbl="parChTrans1D4" presStyleIdx="17" presStyleCnt="18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1" presStyleCnt="12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F815882F-5ED8-4993-999A-81D0C09326C2}" type="presOf" srcId="{5586332C-3041-41F3-BE09-3BDD43397931}" destId="{0338ED45-E24D-495A-ABD6-AD05871BA833}" srcOrd="1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202ABB47-FE6E-41D3-A2FE-52EAB4D3EF11}" type="presOf" srcId="{42002356-7A32-44B2-A11C-3CDE5C83E5EF}" destId="{A9B485C5-F889-4997-8C15-A1A9FCE3B79F}" srcOrd="0" destOrd="0" presId="urn:microsoft.com/office/officeart/2005/8/layout/hierarchy2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E6619A6C-D401-460E-AE6F-3B95847D0513}" type="presOf" srcId="{C8B5C02D-6968-4EE5-B947-03D38ABED46C}" destId="{E8A0DC8A-43B6-4F65-B793-0D9FC14A4FC3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55BB3073-868F-466D-B9E9-71FF9CE69F83}" type="presOf" srcId="{5586332C-3041-41F3-BE09-3BDD43397931}" destId="{9A075C2B-60FC-4F2C-90A3-9B5B72F6CD76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64C1CC79-3058-44A5-B4CA-24AC98E6C42C}" type="presOf" srcId="{7C589A61-318D-479A-BC1F-2BE97C42DD9E}" destId="{33FBB588-478A-4503-9C1F-C3145CA1DE22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5A4D2592-0AEE-4431-9B9D-EB0219D0B958}" type="presOf" srcId="{C8B5C02D-6968-4EE5-B947-03D38ABED46C}" destId="{F6075FBA-69F1-4296-AE25-C3A9D43F0161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CE8E61CF-45E8-434A-9CEE-CD7A2D757FB3}" srcId="{1C61C9A7-9B48-492A-9EBC-AEAA2F6573A7}" destId="{7C589A61-318D-479A-BC1F-2BE97C42DD9E}" srcOrd="3" destOrd="0" parTransId="{5586332C-3041-41F3-BE09-3BDD43397931}" sibTransId="{B82D2C1A-CEEF-4B79-A47B-6E2F8FF166B6}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BC7EA8B6-4B48-4162-AC7A-DE0C32749576}" type="presParOf" srcId="{5D4D274C-CEF9-450A-A8C4-F234084E6A01}" destId="{28D2BCE3-9161-43BA-A748-F8F48A90325E}" srcOrd="2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3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D233479-EF4B-49D8-8A10-141B8BEF589B}" type="presParOf" srcId="{4FE45745-905F-45FC-B36D-FFE2ABA2FEB6}" destId="{9A075C2B-60FC-4F2C-90A3-9B5B72F6CD76}" srcOrd="6" destOrd="0" presId="urn:microsoft.com/office/officeart/2005/8/layout/hierarchy2"/>
    <dgm:cxn modelId="{4DE5CF1F-2BDB-4EC9-9743-DF493A257A46}" type="presParOf" srcId="{9A075C2B-60FC-4F2C-90A3-9B5B72F6CD76}" destId="{0338ED45-E24D-495A-ABD6-AD05871BA833}" srcOrd="0" destOrd="0" presId="urn:microsoft.com/office/officeart/2005/8/layout/hierarchy2"/>
    <dgm:cxn modelId="{FC2BDD69-52ED-414D-9589-D2D84F68867A}" type="presParOf" srcId="{4FE45745-905F-45FC-B36D-FFE2ABA2FEB6}" destId="{4016C53C-E194-44ED-B8D7-741644170EA5}" srcOrd="7" destOrd="0" presId="urn:microsoft.com/office/officeart/2005/8/layout/hierarchy2"/>
    <dgm:cxn modelId="{7DA8F9E8-4A7A-4C26-A24A-EC499C48F66F}" type="presParOf" srcId="{4016C53C-E194-44ED-B8D7-741644170EA5}" destId="{33FBB588-478A-4503-9C1F-C3145CA1DE22}" srcOrd="0" destOrd="0" presId="urn:microsoft.com/office/officeart/2005/8/layout/hierarchy2"/>
    <dgm:cxn modelId="{392E0041-E9C5-41F3-B5A6-3CA55820CDB7}" type="presParOf" srcId="{4016C53C-E194-44ED-B8D7-741644170EA5}" destId="{4595E219-AA5A-47FD-8D55-A89478F14DA5}" srcOrd="1" destOrd="0" presId="urn:microsoft.com/office/officeart/2005/8/layout/hierarchy2"/>
    <dgm:cxn modelId="{2EB0544D-7153-45DD-8CB8-F0D02E532108}" type="presParOf" srcId="{4595E219-AA5A-47FD-8D55-A89478F14DA5}" destId="{E8A0DC8A-43B6-4F65-B793-0D9FC14A4FC3}" srcOrd="0" destOrd="0" presId="urn:microsoft.com/office/officeart/2005/8/layout/hierarchy2"/>
    <dgm:cxn modelId="{9A783AE5-084E-44EA-9630-028AC83933F3}" type="presParOf" srcId="{E8A0DC8A-43B6-4F65-B793-0D9FC14A4FC3}" destId="{F6075FBA-69F1-4296-AE25-C3A9D43F0161}" srcOrd="0" destOrd="0" presId="urn:microsoft.com/office/officeart/2005/8/layout/hierarchy2"/>
    <dgm:cxn modelId="{5B2999F0-D138-40C6-A816-6A6305CA40B4}" type="presParOf" srcId="{4595E219-AA5A-47FD-8D55-A89478F14DA5}" destId="{E831380D-72AC-4EEC-86B2-B83F593F71C2}" srcOrd="1" destOrd="0" presId="urn:microsoft.com/office/officeart/2005/8/layout/hierarchy2"/>
    <dgm:cxn modelId="{255B3028-EBE7-4F28-BECB-A0DE3A7B3552}" type="presParOf" srcId="{E831380D-72AC-4EEC-86B2-B83F593F71C2}" destId="{A9B485C5-F889-4997-8C15-A1A9FCE3B79F}" srcOrd="0" destOrd="0" presId="urn:microsoft.com/office/officeart/2005/8/layout/hierarchy2"/>
    <dgm:cxn modelId="{FE993973-8F7D-4E33-B630-DB242EA0D8B9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15X15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1"/>
      <dgm:spPr/>
    </dgm:pt>
    <dgm:pt modelId="{5DBD4892-2D28-4EA1-AB8D-7D600528EBD3}" type="pres">
      <dgm:prSet presAssocID="{60D09F64-E940-4E98-AAF2-57C2DC9620C8}" presName="connTx" presStyleLbl="parChTrans1D2" presStyleIdx="0" presStyleCnt="1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2"/>
      <dgm:spPr/>
    </dgm:pt>
    <dgm:pt modelId="{E7D00A19-DEE3-4579-9CBA-37620B9734AC}" type="pres">
      <dgm:prSet presAssocID="{C70A2381-FC2A-4DCB-9F34-52D9A3A0FAA9}" presName="connTx" presStyleLbl="parChTrans1D3" presStyleIdx="0" presStyleCnt="2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6"/>
      <dgm:spPr/>
    </dgm:pt>
    <dgm:pt modelId="{CC849248-C10D-482D-A00E-DF6230DC5A0C}" type="pres">
      <dgm:prSet presAssocID="{29F66C8F-74F1-4878-B51D-709BF920EFE0}" presName="connTx" presStyleLbl="parChTrans1D4" presStyleIdx="0" presStyleCnt="6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6"/>
      <dgm:spPr/>
    </dgm:pt>
    <dgm:pt modelId="{6B3C6ECA-BCD3-4546-9D5B-023A918AC117}" type="pres">
      <dgm:prSet presAssocID="{1AC3C724-C350-4D29-97C0-3A2DF1F0F670}" presName="connTx" presStyleLbl="parChTrans1D4" presStyleIdx="1" presStyleCnt="6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2"/>
      <dgm:spPr/>
    </dgm:pt>
    <dgm:pt modelId="{EB10D191-11B3-4726-A750-5F8BBCB5A124}" type="pres">
      <dgm:prSet presAssocID="{B0603F97-D338-4BEA-96B9-5870C4B70A2F}" presName="connTx" presStyleLbl="parChTrans1D3" presStyleIdx="1" presStyleCnt="2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6"/>
      <dgm:spPr/>
    </dgm:pt>
    <dgm:pt modelId="{D38874F4-4F82-41A8-9EFF-03063318A4A1}" type="pres">
      <dgm:prSet presAssocID="{07F58880-92EF-4351-A668-3F5E6C0E451B}" presName="connTx" presStyleLbl="parChTrans1D4" presStyleIdx="2" presStyleCnt="6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6"/>
      <dgm:spPr/>
    </dgm:pt>
    <dgm:pt modelId="{D18708EF-42D5-4AE1-A20D-78B9F889A6D7}" type="pres">
      <dgm:prSet presAssocID="{09B58070-B85F-4C67-9CC0-81A9E0B9A5B4}" presName="connTx" presStyleLbl="parChTrans1D4" presStyleIdx="3" presStyleCnt="6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151827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6"/>
      <dgm:spPr/>
    </dgm:pt>
    <dgm:pt modelId="{C12FC149-8F73-49EE-9086-B15067C762DD}" type="pres">
      <dgm:prSet presAssocID="{596CFDB2-2E19-438F-908C-9556F1133242}" presName="connTx" presStyleLbl="parChTrans1D4" presStyleIdx="4" presStyleCnt="6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6"/>
      <dgm:spPr/>
    </dgm:pt>
    <dgm:pt modelId="{0FE31C7B-7879-4C84-9399-2E92F5B3A4D1}" type="pres">
      <dgm:prSet presAssocID="{4717A7F1-6DC1-4550-8D2E-8A483449C0DC}" presName="connTx" presStyleLbl="parChTrans1D4" presStyleIdx="5" presStyleCnt="6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</dgm:ptLst>
  <dgm:cxnLst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/>
      <dgm:spPr/>
      <dgm:t>
        <a:bodyPr/>
        <a:lstStyle/>
        <a:p>
          <a:pPr algn="ctr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/>
      <dgm:spPr/>
      <dgm:t>
        <a:bodyPr/>
        <a:lstStyle/>
        <a:p>
          <a:pPr algn="ctr"/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D3F49E5E-67EE-4677-9E66-9C0474DB6325}" type="pres">
      <dgm:prSet presAssocID="{12C846B1-C146-4605-9AD3-CFFF2797A37F}" presName="conn2-1" presStyleLbl="parChTrans1D2" presStyleIdx="0" presStyleCnt="1"/>
      <dgm:spPr/>
    </dgm:pt>
    <dgm:pt modelId="{46058F00-A716-44B4-B94B-F6944832E53E}" type="pres">
      <dgm:prSet presAssocID="{12C846B1-C146-4605-9AD3-CFFF2797A37F}" presName="connTx" presStyleLbl="parChTrans1D2" presStyleIdx="0" presStyleCnt="1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0" presStyleCnt="1"/>
      <dgm:spPr/>
    </dgm:pt>
    <dgm:pt modelId="{330485C9-E75A-436D-A97B-135D17469972}" type="pres">
      <dgm:prSet presAssocID="{B5C1605D-8A58-4297-863B-8A153E03CA7E}" presName="connTx" presStyleLbl="parChTrans1D3" presStyleIdx="0" presStyleCnt="1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Y="117125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0" presStyleCnt="12"/>
      <dgm:spPr/>
    </dgm:pt>
    <dgm:pt modelId="{BAD757DD-FA9A-41AD-8FCF-B786A27C88B0}" type="pres">
      <dgm:prSet presAssocID="{FE8AC126-7A76-44C8-B571-E0F1554D75B8}" presName="connTx" presStyleLbl="parChTrans1D4" presStyleIdx="0" presStyleCnt="12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2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1" presStyleCnt="12"/>
      <dgm:spPr/>
    </dgm:pt>
    <dgm:pt modelId="{A75726FC-8857-4239-8C69-46F08D15167C}" type="pres">
      <dgm:prSet presAssocID="{6E2AD533-ED0F-448C-978F-EB17B0A14234}" presName="connTx" presStyleLbl="parChTrans1D4" presStyleIdx="1" presStyleCnt="12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2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2" presStyleCnt="12"/>
      <dgm:spPr/>
    </dgm:pt>
    <dgm:pt modelId="{CE26B07C-F542-4C70-A046-FA4FBA94F697}" type="pres">
      <dgm:prSet presAssocID="{39CDAEAE-F92B-4A8F-AA1D-FA5CDE4048F5}" presName="connTx" presStyleLbl="parChTrans1D4" presStyleIdx="2" presStyleCnt="12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2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3" presStyleCnt="12"/>
      <dgm:spPr/>
    </dgm:pt>
    <dgm:pt modelId="{AD19C022-6683-43C0-B37E-0F9BD5670530}" type="pres">
      <dgm:prSet presAssocID="{2E7C66D3-5970-4318-B281-C382EE9BDED0}" presName="connTx" presStyleLbl="parChTrans1D4" presStyleIdx="3" presStyleCnt="12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2" custScaleX="153244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4" presStyleCnt="12"/>
      <dgm:spPr/>
    </dgm:pt>
    <dgm:pt modelId="{86F6600E-FA84-4179-AE2F-CA57FD0C9AD7}" type="pres">
      <dgm:prSet presAssocID="{2B18C312-3376-49A5-8CEA-B93DBBF61305}" presName="connTx" presStyleLbl="parChTrans1D4" presStyleIdx="4" presStyleCnt="12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2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5" presStyleCnt="12"/>
      <dgm:spPr/>
    </dgm:pt>
    <dgm:pt modelId="{B18906C1-7D28-42C2-98B0-61CAC90F6165}" type="pres">
      <dgm:prSet presAssocID="{8A3ABF07-7994-48BB-9591-9E20E480241F}" presName="connTx" presStyleLbl="parChTrans1D4" presStyleIdx="5" presStyleCnt="12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2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6" presStyleCnt="12"/>
      <dgm:spPr/>
    </dgm:pt>
    <dgm:pt modelId="{6CB658E3-B33B-46AA-9B1A-11BD95A6479A}" type="pres">
      <dgm:prSet presAssocID="{B33B9EAF-17E2-4FB8-ABCB-67D9D4850DA4}" presName="connTx" presStyleLbl="parChTrans1D4" presStyleIdx="6" presStyleCnt="12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2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7" presStyleCnt="12"/>
      <dgm:spPr/>
    </dgm:pt>
    <dgm:pt modelId="{1F12D98D-BA84-4DE4-B4B0-6A3240F649E5}" type="pres">
      <dgm:prSet presAssocID="{46D711D9-1798-4260-9894-FD09DBE52AF6}" presName="connTx" presStyleLbl="parChTrans1D4" presStyleIdx="7" presStyleCnt="12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7" presStyleCnt="12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8" presStyleCnt="12"/>
      <dgm:spPr/>
    </dgm:pt>
    <dgm:pt modelId="{87E5AE6B-47F6-4AA5-8DA2-554215AB4863}" type="pres">
      <dgm:prSet presAssocID="{3814231F-4B73-41BB-9730-00D0BA735A9D}" presName="connTx" presStyleLbl="parChTrans1D4" presStyleIdx="8" presStyleCnt="12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8" presStyleCnt="12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9" presStyleCnt="12"/>
      <dgm:spPr/>
    </dgm:pt>
    <dgm:pt modelId="{C99D3747-358F-46E0-85D2-54EA4DE430F7}" type="pres">
      <dgm:prSet presAssocID="{EB8AE87C-467A-4B5B-AB27-A467232FD46C}" presName="connTx" presStyleLbl="parChTrans1D4" presStyleIdx="9" presStyleCnt="12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9" presStyleCnt="12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0" presStyleCnt="12"/>
      <dgm:spPr/>
    </dgm:pt>
    <dgm:pt modelId="{0338ED45-E24D-495A-ABD6-AD05871BA833}" type="pres">
      <dgm:prSet presAssocID="{5586332C-3041-41F3-BE09-3BDD43397931}" presName="connTx" presStyleLbl="parChTrans1D4" presStyleIdx="10" presStyleCnt="12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0" presStyleCnt="12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11" presStyleCnt="12"/>
      <dgm:spPr/>
    </dgm:pt>
    <dgm:pt modelId="{F6075FBA-69F1-4296-AE25-C3A9D43F0161}" type="pres">
      <dgm:prSet presAssocID="{C8B5C02D-6968-4EE5-B947-03D38ABED46C}" presName="connTx" presStyleLbl="parChTrans1D4" presStyleIdx="11" presStyleCnt="12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1" presStyleCnt="12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F815882F-5ED8-4993-999A-81D0C09326C2}" type="presOf" srcId="{5586332C-3041-41F3-BE09-3BDD43397931}" destId="{0338ED45-E24D-495A-ABD6-AD05871BA833}" srcOrd="1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202ABB47-FE6E-41D3-A2FE-52EAB4D3EF11}" type="presOf" srcId="{42002356-7A32-44B2-A11C-3CDE5C83E5EF}" destId="{A9B485C5-F889-4997-8C15-A1A9FCE3B79F}" srcOrd="0" destOrd="0" presId="urn:microsoft.com/office/officeart/2005/8/layout/hierarchy2"/>
    <dgm:cxn modelId="{1E8C3968-C7C6-49C5-9538-532A6AAB2461}" srcId="{F6FC9480-7D8E-4D01-B0E6-CDE3F4A0A876}" destId="{186E4277-FC16-446F-A445-A6368DB733FB}" srcOrd="0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E6619A6C-D401-460E-AE6F-3B95847D0513}" type="presOf" srcId="{C8B5C02D-6968-4EE5-B947-03D38ABED46C}" destId="{E8A0DC8A-43B6-4F65-B793-0D9FC14A4FC3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55BB3073-868F-466D-B9E9-71FF9CE69F83}" type="presOf" srcId="{5586332C-3041-41F3-BE09-3BDD43397931}" destId="{9A075C2B-60FC-4F2C-90A3-9B5B72F6CD76}" srcOrd="0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64C1CC79-3058-44A5-B4CA-24AC98E6C42C}" type="presOf" srcId="{7C589A61-318D-479A-BC1F-2BE97C42DD9E}" destId="{33FBB588-478A-4503-9C1F-C3145CA1DE22}" srcOrd="0" destOrd="0" presId="urn:microsoft.com/office/officeart/2005/8/layout/hierarchy2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5A4D2592-0AEE-4431-9B9D-EB0219D0B958}" type="presOf" srcId="{C8B5C02D-6968-4EE5-B947-03D38ABED46C}" destId="{F6075FBA-69F1-4296-AE25-C3A9D43F0161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CE8E61CF-45E8-434A-9CEE-CD7A2D757FB3}" srcId="{1C61C9A7-9B48-492A-9EBC-AEAA2F6573A7}" destId="{7C589A61-318D-479A-BC1F-2BE97C42DD9E}" srcOrd="3" destOrd="0" parTransId="{5586332C-3041-41F3-BE09-3BDD43397931}" sibTransId="{B82D2C1A-CEEF-4B79-A47B-6E2F8FF166B6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B2DDC251-1883-40BF-8D1A-46D08FD3A8AD}" type="presParOf" srcId="{4C0AF31D-63A0-4B00-8CAA-72493EA8D193}" destId="{D3F49E5E-67EE-4677-9E66-9C0474DB6325}" srcOrd="0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1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BC7EA8B6-4B48-4162-AC7A-DE0C32749576}" type="presParOf" srcId="{5D4D274C-CEF9-450A-A8C4-F234084E6A01}" destId="{28D2BCE3-9161-43BA-A748-F8F48A90325E}" srcOrd="2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3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D233479-EF4B-49D8-8A10-141B8BEF589B}" type="presParOf" srcId="{4FE45745-905F-45FC-B36D-FFE2ABA2FEB6}" destId="{9A075C2B-60FC-4F2C-90A3-9B5B72F6CD76}" srcOrd="6" destOrd="0" presId="urn:microsoft.com/office/officeart/2005/8/layout/hierarchy2"/>
    <dgm:cxn modelId="{4DE5CF1F-2BDB-4EC9-9743-DF493A257A46}" type="presParOf" srcId="{9A075C2B-60FC-4F2C-90A3-9B5B72F6CD76}" destId="{0338ED45-E24D-495A-ABD6-AD05871BA833}" srcOrd="0" destOrd="0" presId="urn:microsoft.com/office/officeart/2005/8/layout/hierarchy2"/>
    <dgm:cxn modelId="{FC2BDD69-52ED-414D-9589-D2D84F68867A}" type="presParOf" srcId="{4FE45745-905F-45FC-B36D-FFE2ABA2FEB6}" destId="{4016C53C-E194-44ED-B8D7-741644170EA5}" srcOrd="7" destOrd="0" presId="urn:microsoft.com/office/officeart/2005/8/layout/hierarchy2"/>
    <dgm:cxn modelId="{7DA8F9E8-4A7A-4C26-A24A-EC499C48F66F}" type="presParOf" srcId="{4016C53C-E194-44ED-B8D7-741644170EA5}" destId="{33FBB588-478A-4503-9C1F-C3145CA1DE22}" srcOrd="0" destOrd="0" presId="urn:microsoft.com/office/officeart/2005/8/layout/hierarchy2"/>
    <dgm:cxn modelId="{392E0041-E9C5-41F3-B5A6-3CA55820CDB7}" type="presParOf" srcId="{4016C53C-E194-44ED-B8D7-741644170EA5}" destId="{4595E219-AA5A-47FD-8D55-A89478F14DA5}" srcOrd="1" destOrd="0" presId="urn:microsoft.com/office/officeart/2005/8/layout/hierarchy2"/>
    <dgm:cxn modelId="{2EB0544D-7153-45DD-8CB8-F0D02E532108}" type="presParOf" srcId="{4595E219-AA5A-47FD-8D55-A89478F14DA5}" destId="{E8A0DC8A-43B6-4F65-B793-0D9FC14A4FC3}" srcOrd="0" destOrd="0" presId="urn:microsoft.com/office/officeart/2005/8/layout/hierarchy2"/>
    <dgm:cxn modelId="{9A783AE5-084E-44EA-9630-028AC83933F3}" type="presParOf" srcId="{E8A0DC8A-43B6-4F65-B793-0D9FC14A4FC3}" destId="{F6075FBA-69F1-4296-AE25-C3A9D43F0161}" srcOrd="0" destOrd="0" presId="urn:microsoft.com/office/officeart/2005/8/layout/hierarchy2"/>
    <dgm:cxn modelId="{5B2999F0-D138-40C6-A816-6A6305CA40B4}" type="presParOf" srcId="{4595E219-AA5A-47FD-8D55-A89478F14DA5}" destId="{E831380D-72AC-4EEC-86B2-B83F593F71C2}" srcOrd="1" destOrd="0" presId="urn:microsoft.com/office/officeart/2005/8/layout/hierarchy2"/>
    <dgm:cxn modelId="{255B3028-EBE7-4F28-BECB-A0DE3A7B3552}" type="presParOf" srcId="{E831380D-72AC-4EEC-86B2-B83F593F71C2}" destId="{A9B485C5-F889-4997-8C15-A1A9FCE3B79F}" srcOrd="0" destOrd="0" presId="urn:microsoft.com/office/officeart/2005/8/layout/hierarchy2"/>
    <dgm:cxn modelId="{FE993973-8F7D-4E33-B630-DB242EA0D8B9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945895" y="286690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sp:txBody>
      <dsp:txXfrm>
        <a:off x="963574" y="2884584"/>
        <a:ext cx="1171824" cy="568233"/>
      </dsp:txXfrm>
    </dsp:sp>
    <dsp:sp modelId="{8C91DFAA-63D7-456A-B249-B61B5BD67AB4}">
      <dsp:nvSpPr>
        <dsp:cNvPr id="0" name=""/>
        <dsp:cNvSpPr/>
      </dsp:nvSpPr>
      <dsp:spPr>
        <a:xfrm rot="17090567">
          <a:off x="1452019" y="2249734"/>
          <a:ext cx="188498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4988" y="79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47389" y="2210531"/>
        <a:ext cx="94249" cy="94249"/>
      </dsp:txXfrm>
    </dsp:sp>
    <dsp:sp modelId="{2A038E3A-A8A1-4119-BC1F-1A9DE9865AE5}">
      <dsp:nvSpPr>
        <dsp:cNvPr id="0" name=""/>
        <dsp:cNvSpPr/>
      </dsp:nvSpPr>
      <dsp:spPr>
        <a:xfrm>
          <a:off x="2635950" y="104481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2653629" y="1062494"/>
        <a:ext cx="1171824" cy="568233"/>
      </dsp:txXfrm>
    </dsp:sp>
    <dsp:sp modelId="{6DA67ACC-844C-4997-8AB3-6E35DCDE60FB}">
      <dsp:nvSpPr>
        <dsp:cNvPr id="0" name=""/>
        <dsp:cNvSpPr/>
      </dsp:nvSpPr>
      <dsp:spPr>
        <a:xfrm rot="18289469">
          <a:off x="3661785" y="991624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63429" y="978406"/>
        <a:ext cx="42278" cy="42278"/>
      </dsp:txXfrm>
    </dsp:sp>
    <dsp:sp modelId="{A8EFE048-B981-41DE-8DB8-62ABD667ABE3}">
      <dsp:nvSpPr>
        <dsp:cNvPr id="0" name=""/>
        <dsp:cNvSpPr/>
      </dsp:nvSpPr>
      <dsp:spPr>
        <a:xfrm>
          <a:off x="4326005" y="35068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43684" y="368364"/>
        <a:ext cx="1171824" cy="568233"/>
      </dsp:txXfrm>
    </dsp:sp>
    <dsp:sp modelId="{5B485C96-DD2C-4797-93CA-7EABD4049B4D}">
      <dsp:nvSpPr>
        <dsp:cNvPr id="0" name=""/>
        <dsp:cNvSpPr/>
      </dsp:nvSpPr>
      <dsp:spPr>
        <a:xfrm rot="19457599">
          <a:off x="5477294" y="47102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464082"/>
        <a:ext cx="29732" cy="29732"/>
      </dsp:txXfrm>
    </dsp:sp>
    <dsp:sp modelId="{77A60AD0-D023-4DE9-93E5-3DA132D08C56}">
      <dsp:nvSpPr>
        <dsp:cNvPr id="0" name=""/>
        <dsp:cNvSpPr/>
      </dsp:nvSpPr>
      <dsp:spPr>
        <a:xfrm>
          <a:off x="6016060" y="3620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6033739" y="21299"/>
        <a:ext cx="1171824" cy="568233"/>
      </dsp:txXfrm>
    </dsp:sp>
    <dsp:sp modelId="{6725FEA8-FCD6-436B-BE6A-B58991EA063B}">
      <dsp:nvSpPr>
        <dsp:cNvPr id="0" name=""/>
        <dsp:cNvSpPr/>
      </dsp:nvSpPr>
      <dsp:spPr>
        <a:xfrm rot="2142401">
          <a:off x="5477294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811147"/>
        <a:ext cx="29732" cy="29732"/>
      </dsp:txXfrm>
    </dsp:sp>
    <dsp:sp modelId="{43860C88-C17E-40CA-8375-DAF20948F5C8}">
      <dsp:nvSpPr>
        <dsp:cNvPr id="0" name=""/>
        <dsp:cNvSpPr/>
      </dsp:nvSpPr>
      <dsp:spPr>
        <a:xfrm>
          <a:off x="6016060" y="697750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15X15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6033739" y="715429"/>
        <a:ext cx="1171824" cy="568233"/>
      </dsp:txXfrm>
    </dsp:sp>
    <dsp:sp modelId="{7D586822-CA8E-496A-8661-90837B0E45EB}">
      <dsp:nvSpPr>
        <dsp:cNvPr id="0" name=""/>
        <dsp:cNvSpPr/>
      </dsp:nvSpPr>
      <dsp:spPr>
        <a:xfrm rot="3310531">
          <a:off x="3661785" y="1685754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63429" y="1672536"/>
        <a:ext cx="42278" cy="42278"/>
      </dsp:txXfrm>
    </dsp:sp>
    <dsp:sp modelId="{38A53C81-754F-4706-B819-BC688AB846E2}">
      <dsp:nvSpPr>
        <dsp:cNvPr id="0" name=""/>
        <dsp:cNvSpPr/>
      </dsp:nvSpPr>
      <dsp:spPr>
        <a:xfrm>
          <a:off x="4326005" y="173894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4343684" y="1756624"/>
        <a:ext cx="1171824" cy="568233"/>
      </dsp:txXfrm>
    </dsp:sp>
    <dsp:sp modelId="{46CD7E59-CDA4-40B3-9C5F-0E87414453B8}">
      <dsp:nvSpPr>
        <dsp:cNvPr id="0" name=""/>
        <dsp:cNvSpPr/>
      </dsp:nvSpPr>
      <dsp:spPr>
        <a:xfrm rot="19457599">
          <a:off x="5477294" y="185928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1852341"/>
        <a:ext cx="29732" cy="29732"/>
      </dsp:txXfrm>
    </dsp:sp>
    <dsp:sp modelId="{AF0126CE-9286-4B1B-975F-658D29A79804}">
      <dsp:nvSpPr>
        <dsp:cNvPr id="0" name=""/>
        <dsp:cNvSpPr/>
      </dsp:nvSpPr>
      <dsp:spPr>
        <a:xfrm>
          <a:off x="6016060" y="1391880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6033739" y="1409559"/>
        <a:ext cx="1171824" cy="568233"/>
      </dsp:txXfrm>
    </dsp:sp>
    <dsp:sp modelId="{BCC18E9D-A857-46ED-9797-C7B95E1389F4}">
      <dsp:nvSpPr>
        <dsp:cNvPr id="0" name=""/>
        <dsp:cNvSpPr/>
      </dsp:nvSpPr>
      <dsp:spPr>
        <a:xfrm>
          <a:off x="7223242" y="168575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1681603"/>
        <a:ext cx="24143" cy="24143"/>
      </dsp:txXfrm>
    </dsp:sp>
    <dsp:sp modelId="{50F39E64-1F00-4A01-998B-58C4A20E4E10}">
      <dsp:nvSpPr>
        <dsp:cNvPr id="0" name=""/>
        <dsp:cNvSpPr/>
      </dsp:nvSpPr>
      <dsp:spPr>
        <a:xfrm>
          <a:off x="7706115" y="1391880"/>
          <a:ext cx="1832828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無五子連棋且棋盤滿子</a:t>
          </a:r>
        </a:p>
      </dsp:txBody>
      <dsp:txXfrm>
        <a:off x="7723794" y="1409559"/>
        <a:ext cx="1797470" cy="568233"/>
      </dsp:txXfrm>
    </dsp:sp>
    <dsp:sp modelId="{D3B38CEC-9612-4B4A-8964-9EC4DD8DF5AA}">
      <dsp:nvSpPr>
        <dsp:cNvPr id="0" name=""/>
        <dsp:cNvSpPr/>
      </dsp:nvSpPr>
      <dsp:spPr>
        <a:xfrm rot="2142401">
          <a:off x="5477294" y="220635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2199406"/>
        <a:ext cx="29732" cy="29732"/>
      </dsp:txXfrm>
    </dsp:sp>
    <dsp:sp modelId="{D7E3C34B-138D-4E60-ABDA-D1155225F71D}">
      <dsp:nvSpPr>
        <dsp:cNvPr id="0" name=""/>
        <dsp:cNvSpPr/>
      </dsp:nvSpPr>
      <dsp:spPr>
        <a:xfrm>
          <a:off x="6016060" y="208600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6033739" y="2103688"/>
        <a:ext cx="1171824" cy="568233"/>
      </dsp:txXfrm>
    </dsp:sp>
    <dsp:sp modelId="{B5412788-0F88-451B-A1C3-836AE680DF1A}">
      <dsp:nvSpPr>
        <dsp:cNvPr id="0" name=""/>
        <dsp:cNvSpPr/>
      </dsp:nvSpPr>
      <dsp:spPr>
        <a:xfrm>
          <a:off x="7223242" y="237988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2375733"/>
        <a:ext cx="24143" cy="24143"/>
      </dsp:txXfrm>
    </dsp:sp>
    <dsp:sp modelId="{7CF54C1E-F8B3-4652-B407-A3BD0DBBD2E8}">
      <dsp:nvSpPr>
        <dsp:cNvPr id="0" name=""/>
        <dsp:cNvSpPr/>
      </dsp:nvSpPr>
      <dsp:spPr>
        <a:xfrm>
          <a:off x="7706115" y="208600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  <a:endParaRPr lang="en-US" altLang="zh-TW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五子連棋</a:t>
          </a:r>
        </a:p>
      </dsp:txBody>
      <dsp:txXfrm>
        <a:off x="7723794" y="2103688"/>
        <a:ext cx="1171824" cy="568233"/>
      </dsp:txXfrm>
    </dsp:sp>
    <dsp:sp modelId="{D3F49E5E-67EE-4677-9E66-9C0474DB6325}">
      <dsp:nvSpPr>
        <dsp:cNvPr id="0" name=""/>
        <dsp:cNvSpPr/>
      </dsp:nvSpPr>
      <dsp:spPr>
        <a:xfrm rot="4509433">
          <a:off x="1452019" y="4071825"/>
          <a:ext cx="188498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4988" y="79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47389" y="4032621"/>
        <a:ext cx="94249" cy="94249"/>
      </dsp:txXfrm>
    </dsp:sp>
    <dsp:sp modelId="{E9875D32-BD5A-4B95-96B1-AC8F8304267A}">
      <dsp:nvSpPr>
        <dsp:cNvPr id="0" name=""/>
        <dsp:cNvSpPr/>
      </dsp:nvSpPr>
      <dsp:spPr>
        <a:xfrm>
          <a:off x="2635950" y="4688996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2653629" y="4706675"/>
        <a:ext cx="1171824" cy="568233"/>
      </dsp:txXfrm>
    </dsp:sp>
    <dsp:sp modelId="{3807F385-9810-442A-BD0B-B10687933A80}">
      <dsp:nvSpPr>
        <dsp:cNvPr id="0" name=""/>
        <dsp:cNvSpPr/>
      </dsp:nvSpPr>
      <dsp:spPr>
        <a:xfrm>
          <a:off x="3843132" y="4982870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2497" y="4978720"/>
        <a:ext cx="24143" cy="24143"/>
      </dsp:txXfrm>
    </dsp:sp>
    <dsp:sp modelId="{AE766A39-3A83-4D4E-859E-02184A274D5E}">
      <dsp:nvSpPr>
        <dsp:cNvPr id="0" name=""/>
        <dsp:cNvSpPr/>
      </dsp:nvSpPr>
      <dsp:spPr>
        <a:xfrm>
          <a:off x="4326005" y="4637313"/>
          <a:ext cx="1207182" cy="7069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</a:t>
          </a:r>
          <a:endParaRPr lang="en-US" altLang="zh-TW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</a:p>
      </dsp:txBody>
      <dsp:txXfrm>
        <a:off x="4346711" y="4658019"/>
        <a:ext cx="1165770" cy="665544"/>
      </dsp:txXfrm>
    </dsp:sp>
    <dsp:sp modelId="{DD66163B-3BF0-465B-97D0-D7F1CEDCDDE4}">
      <dsp:nvSpPr>
        <dsp:cNvPr id="0" name=""/>
        <dsp:cNvSpPr/>
      </dsp:nvSpPr>
      <dsp:spPr>
        <a:xfrm rot="17230830">
          <a:off x="4957256" y="4201974"/>
          <a:ext cx="16347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634735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33755" y="4169027"/>
        <a:ext cx="81736" cy="81736"/>
      </dsp:txXfrm>
    </dsp:sp>
    <dsp:sp modelId="{AFFA9BD8-F1AE-417E-92A2-578C9C29DF47}">
      <dsp:nvSpPr>
        <dsp:cNvPr id="0" name=""/>
        <dsp:cNvSpPr/>
      </dsp:nvSpPr>
      <dsp:spPr>
        <a:xfrm>
          <a:off x="6016060" y="3127204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33739" y="3144883"/>
        <a:ext cx="1171824" cy="568233"/>
      </dsp:txXfrm>
    </dsp:sp>
    <dsp:sp modelId="{DCEB2D08-E4C8-4DC8-930C-507E98F8CC5E}">
      <dsp:nvSpPr>
        <dsp:cNvPr id="0" name=""/>
        <dsp:cNvSpPr/>
      </dsp:nvSpPr>
      <dsp:spPr>
        <a:xfrm rot="19457599">
          <a:off x="7167349" y="324754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9812" y="3240601"/>
        <a:ext cx="29732" cy="29732"/>
      </dsp:txXfrm>
    </dsp:sp>
    <dsp:sp modelId="{42C3B12D-8C4B-4214-B200-7A13E1B8ABF0}">
      <dsp:nvSpPr>
        <dsp:cNvPr id="0" name=""/>
        <dsp:cNvSpPr/>
      </dsp:nvSpPr>
      <dsp:spPr>
        <a:xfrm>
          <a:off x="7706115" y="278013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7723794" y="2797818"/>
        <a:ext cx="1171824" cy="568233"/>
      </dsp:txXfrm>
    </dsp:sp>
    <dsp:sp modelId="{256D96C9-41A8-4EF8-86F3-F209EE18A1BA}">
      <dsp:nvSpPr>
        <dsp:cNvPr id="0" name=""/>
        <dsp:cNvSpPr/>
      </dsp:nvSpPr>
      <dsp:spPr>
        <a:xfrm rot="2142401">
          <a:off x="7167349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9812" y="3587665"/>
        <a:ext cx="29732" cy="29732"/>
      </dsp:txXfrm>
    </dsp:sp>
    <dsp:sp modelId="{60D3E3CC-E52D-4EFF-8B00-B952F4216355}">
      <dsp:nvSpPr>
        <dsp:cNvPr id="0" name=""/>
        <dsp:cNvSpPr/>
      </dsp:nvSpPr>
      <dsp:spPr>
        <a:xfrm>
          <a:off x="7706115" y="347426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7723794" y="3491948"/>
        <a:ext cx="1171824" cy="568233"/>
      </dsp:txXfrm>
    </dsp:sp>
    <dsp:sp modelId="{1F555080-DC47-4F44-A07A-8961C9381FAE}">
      <dsp:nvSpPr>
        <dsp:cNvPr id="0" name=""/>
        <dsp:cNvSpPr/>
      </dsp:nvSpPr>
      <dsp:spPr>
        <a:xfrm rot="19457599">
          <a:off x="8857404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139867" y="3587665"/>
        <a:ext cx="29732" cy="29732"/>
      </dsp:txXfrm>
    </dsp:sp>
    <dsp:sp modelId="{26470890-5193-43E7-89E3-D937419A7875}">
      <dsp:nvSpPr>
        <dsp:cNvPr id="0" name=""/>
        <dsp:cNvSpPr/>
      </dsp:nvSpPr>
      <dsp:spPr>
        <a:xfrm>
          <a:off x="9396170" y="3127204"/>
          <a:ext cx="1849934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0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13849" y="3144883"/>
        <a:ext cx="1814576" cy="568233"/>
      </dsp:txXfrm>
    </dsp:sp>
    <dsp:sp modelId="{818ECADC-F397-48E8-8AD0-F6E77EECA826}">
      <dsp:nvSpPr>
        <dsp:cNvPr id="0" name=""/>
        <dsp:cNvSpPr/>
      </dsp:nvSpPr>
      <dsp:spPr>
        <a:xfrm rot="2142401">
          <a:off x="8857404" y="394167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139867" y="3934730"/>
        <a:ext cx="29732" cy="29732"/>
      </dsp:txXfrm>
    </dsp:sp>
    <dsp:sp modelId="{F220074E-693C-4E9F-832F-D428BE2BD637}">
      <dsp:nvSpPr>
        <dsp:cNvPr id="0" name=""/>
        <dsp:cNvSpPr/>
      </dsp:nvSpPr>
      <dsp:spPr>
        <a:xfrm>
          <a:off x="9396170" y="3821334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9413849" y="3839013"/>
        <a:ext cx="1171824" cy="568233"/>
      </dsp:txXfrm>
    </dsp:sp>
    <dsp:sp modelId="{6E67656A-3AAC-46E9-BD51-0DAAF298F4BA}">
      <dsp:nvSpPr>
        <dsp:cNvPr id="0" name=""/>
        <dsp:cNvSpPr/>
      </dsp:nvSpPr>
      <dsp:spPr>
        <a:xfrm rot="20413970">
          <a:off x="5518070" y="4896104"/>
          <a:ext cx="5131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13107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61796" y="4891197"/>
        <a:ext cx="25655" cy="25655"/>
      </dsp:txXfrm>
    </dsp:sp>
    <dsp:sp modelId="{9E5B6543-5365-4ABA-919D-4947C5E5226E}">
      <dsp:nvSpPr>
        <dsp:cNvPr id="0" name=""/>
        <dsp:cNvSpPr/>
      </dsp:nvSpPr>
      <dsp:spPr>
        <a:xfrm>
          <a:off x="6016060" y="4515463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33739" y="4533142"/>
        <a:ext cx="1171824" cy="568233"/>
      </dsp:txXfrm>
    </dsp:sp>
    <dsp:sp modelId="{9677F45C-6BAA-45D1-86C8-90ED5ECB6BCE}">
      <dsp:nvSpPr>
        <dsp:cNvPr id="0" name=""/>
        <dsp:cNvSpPr/>
      </dsp:nvSpPr>
      <dsp:spPr>
        <a:xfrm rot="19457599">
          <a:off x="7167349" y="4635805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9812" y="4628860"/>
        <a:ext cx="29732" cy="29732"/>
      </dsp:txXfrm>
    </dsp:sp>
    <dsp:sp modelId="{CEF27A13-C690-4830-A2D2-573062B0E7E0}">
      <dsp:nvSpPr>
        <dsp:cNvPr id="0" name=""/>
        <dsp:cNvSpPr/>
      </dsp:nvSpPr>
      <dsp:spPr>
        <a:xfrm>
          <a:off x="7706115" y="416839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</a:t>
          </a:r>
          <a:endParaRPr lang="en-US" altLang="zh-TW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進行攻擊或防禦</a:t>
          </a:r>
        </a:p>
      </dsp:txBody>
      <dsp:txXfrm>
        <a:off x="7723794" y="4186078"/>
        <a:ext cx="1171824" cy="568233"/>
      </dsp:txXfrm>
    </dsp:sp>
    <dsp:sp modelId="{28D2BCE3-9161-43BA-A748-F8F48A90325E}">
      <dsp:nvSpPr>
        <dsp:cNvPr id="0" name=""/>
        <dsp:cNvSpPr/>
      </dsp:nvSpPr>
      <dsp:spPr>
        <a:xfrm rot="1997995">
          <a:off x="7175813" y="4967931"/>
          <a:ext cx="5777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77731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0235" y="4961409"/>
        <a:ext cx="28886" cy="28886"/>
      </dsp:txXfrm>
    </dsp:sp>
    <dsp:sp modelId="{B641E95C-FFA8-4F12-90F5-8F3DCC2CB9F6}">
      <dsp:nvSpPr>
        <dsp:cNvPr id="0" name=""/>
        <dsp:cNvSpPr/>
      </dsp:nvSpPr>
      <dsp:spPr>
        <a:xfrm>
          <a:off x="7706115" y="4832651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7723794" y="4850330"/>
        <a:ext cx="1171824" cy="568233"/>
      </dsp:txXfrm>
    </dsp:sp>
    <dsp:sp modelId="{FE86E574-C167-4E69-A393-A8E69C83D812}">
      <dsp:nvSpPr>
        <dsp:cNvPr id="0" name=""/>
        <dsp:cNvSpPr/>
      </dsp:nvSpPr>
      <dsp:spPr>
        <a:xfrm rot="3654187">
          <a:off x="5278135" y="5416701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49799" y="5399798"/>
        <a:ext cx="49648" cy="49648"/>
      </dsp:txXfrm>
    </dsp:sp>
    <dsp:sp modelId="{F1946539-D12E-4D24-92EA-053CC4896D9B}">
      <dsp:nvSpPr>
        <dsp:cNvPr id="0" name=""/>
        <dsp:cNvSpPr/>
      </dsp:nvSpPr>
      <dsp:spPr>
        <a:xfrm>
          <a:off x="6016060" y="555665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33739" y="5574337"/>
        <a:ext cx="1171824" cy="568233"/>
      </dsp:txXfrm>
    </dsp:sp>
    <dsp:sp modelId="{2E173252-B0EA-4729-A6C2-24F6A0B1E169}">
      <dsp:nvSpPr>
        <dsp:cNvPr id="0" name=""/>
        <dsp:cNvSpPr/>
      </dsp:nvSpPr>
      <dsp:spPr>
        <a:xfrm>
          <a:off x="7223242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5846382"/>
        <a:ext cx="24143" cy="24143"/>
      </dsp:txXfrm>
    </dsp:sp>
    <dsp:sp modelId="{9DB31C9B-5D8E-4C3B-A908-0BC53359A409}">
      <dsp:nvSpPr>
        <dsp:cNvPr id="0" name=""/>
        <dsp:cNvSpPr/>
      </dsp:nvSpPr>
      <dsp:spPr>
        <a:xfrm>
          <a:off x="7706115" y="555665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7723794" y="5574337"/>
        <a:ext cx="1171824" cy="568233"/>
      </dsp:txXfrm>
    </dsp:sp>
    <dsp:sp modelId="{9A075C2B-60FC-4F2C-90A3-9B5B72F6CD76}">
      <dsp:nvSpPr>
        <dsp:cNvPr id="0" name=""/>
        <dsp:cNvSpPr/>
      </dsp:nvSpPr>
      <dsp:spPr>
        <a:xfrm rot="4369170">
          <a:off x="4957256" y="5763766"/>
          <a:ext cx="16347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634735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33755" y="5730819"/>
        <a:ext cx="81736" cy="81736"/>
      </dsp:txXfrm>
    </dsp:sp>
    <dsp:sp modelId="{33FBB588-478A-4503-9C1F-C3145CA1DE22}">
      <dsp:nvSpPr>
        <dsp:cNvPr id="0" name=""/>
        <dsp:cNvSpPr/>
      </dsp:nvSpPr>
      <dsp:spPr>
        <a:xfrm>
          <a:off x="6016060" y="625078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6033739" y="6268467"/>
        <a:ext cx="1171824" cy="568233"/>
      </dsp:txXfrm>
    </dsp:sp>
    <dsp:sp modelId="{E8A0DC8A-43B6-4F65-B793-0D9FC14A4FC3}">
      <dsp:nvSpPr>
        <dsp:cNvPr id="0" name=""/>
        <dsp:cNvSpPr/>
      </dsp:nvSpPr>
      <dsp:spPr>
        <a:xfrm>
          <a:off x="7223242" y="654466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6540511"/>
        <a:ext cx="24143" cy="24143"/>
      </dsp:txXfrm>
    </dsp:sp>
    <dsp:sp modelId="{A9B485C5-F889-4997-8C15-A1A9FCE3B79F}">
      <dsp:nvSpPr>
        <dsp:cNvPr id="0" name=""/>
        <dsp:cNvSpPr/>
      </dsp:nvSpPr>
      <dsp:spPr>
        <a:xfrm>
          <a:off x="7706115" y="625078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7723794" y="6268467"/>
        <a:ext cx="1171824" cy="568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5781" y="3001212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sp:txBody>
      <dsp:txXfrm>
        <a:off x="30840" y="3026271"/>
        <a:ext cx="1661033" cy="805457"/>
      </dsp:txXfrm>
    </dsp:sp>
    <dsp:sp modelId="{8C91DFAA-63D7-456A-B249-B61B5BD67AB4}">
      <dsp:nvSpPr>
        <dsp:cNvPr id="0" name=""/>
        <dsp:cNvSpPr/>
      </dsp:nvSpPr>
      <dsp:spPr>
        <a:xfrm>
          <a:off x="1716932" y="3417771"/>
          <a:ext cx="684460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684460" y="112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42051" y="3411888"/>
        <a:ext cx="34223" cy="34223"/>
      </dsp:txXfrm>
    </dsp:sp>
    <dsp:sp modelId="{2A038E3A-A8A1-4119-BC1F-1A9DE9865AE5}">
      <dsp:nvSpPr>
        <dsp:cNvPr id="0" name=""/>
        <dsp:cNvSpPr/>
      </dsp:nvSpPr>
      <dsp:spPr>
        <a:xfrm>
          <a:off x="2401393" y="3001212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2426452" y="3026271"/>
        <a:ext cx="1661033" cy="805457"/>
      </dsp:txXfrm>
    </dsp:sp>
    <dsp:sp modelId="{6DA67ACC-844C-4997-8AB3-6E35DCDE60FB}">
      <dsp:nvSpPr>
        <dsp:cNvPr id="0" name=""/>
        <dsp:cNvSpPr/>
      </dsp:nvSpPr>
      <dsp:spPr>
        <a:xfrm rot="18289469">
          <a:off x="3855490" y="2925815"/>
          <a:ext cx="1198569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1198569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424810" y="2907079"/>
        <a:ext cx="59928" cy="59928"/>
      </dsp:txXfrm>
    </dsp:sp>
    <dsp:sp modelId="{A8EFE048-B981-41DE-8DB8-62ABD667ABE3}">
      <dsp:nvSpPr>
        <dsp:cNvPr id="0" name=""/>
        <dsp:cNvSpPr/>
      </dsp:nvSpPr>
      <dsp:spPr>
        <a:xfrm>
          <a:off x="4797005" y="2017300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22064" y="2042359"/>
        <a:ext cx="1661033" cy="805457"/>
      </dsp:txXfrm>
    </dsp:sp>
    <dsp:sp modelId="{5B485C96-DD2C-4797-93CA-7EABD4049B4D}">
      <dsp:nvSpPr>
        <dsp:cNvPr id="0" name=""/>
        <dsp:cNvSpPr/>
      </dsp:nvSpPr>
      <dsp:spPr>
        <a:xfrm rot="19457599">
          <a:off x="6428928" y="2187881"/>
          <a:ext cx="842915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842915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9313" y="2178037"/>
        <a:ext cx="42145" cy="42145"/>
      </dsp:txXfrm>
    </dsp:sp>
    <dsp:sp modelId="{77A60AD0-D023-4DE9-93E5-3DA132D08C56}">
      <dsp:nvSpPr>
        <dsp:cNvPr id="0" name=""/>
        <dsp:cNvSpPr/>
      </dsp:nvSpPr>
      <dsp:spPr>
        <a:xfrm>
          <a:off x="7192617" y="1525344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7217676" y="1550403"/>
        <a:ext cx="1661033" cy="805457"/>
      </dsp:txXfrm>
    </dsp:sp>
    <dsp:sp modelId="{6725FEA8-FCD6-436B-BE6A-B58991EA063B}">
      <dsp:nvSpPr>
        <dsp:cNvPr id="0" name=""/>
        <dsp:cNvSpPr/>
      </dsp:nvSpPr>
      <dsp:spPr>
        <a:xfrm rot="2142401">
          <a:off x="6428928" y="2679837"/>
          <a:ext cx="842915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842915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9313" y="2669993"/>
        <a:ext cx="42145" cy="42145"/>
      </dsp:txXfrm>
    </dsp:sp>
    <dsp:sp modelId="{43860C88-C17E-40CA-8375-DAF20948F5C8}">
      <dsp:nvSpPr>
        <dsp:cNvPr id="0" name=""/>
        <dsp:cNvSpPr/>
      </dsp:nvSpPr>
      <dsp:spPr>
        <a:xfrm>
          <a:off x="7192617" y="2509256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15X15</a:t>
          </a: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7217676" y="2534315"/>
        <a:ext cx="1661033" cy="805457"/>
      </dsp:txXfrm>
    </dsp:sp>
    <dsp:sp modelId="{7D586822-CA8E-496A-8661-90837B0E45EB}">
      <dsp:nvSpPr>
        <dsp:cNvPr id="0" name=""/>
        <dsp:cNvSpPr/>
      </dsp:nvSpPr>
      <dsp:spPr>
        <a:xfrm rot="3310531">
          <a:off x="3855490" y="3909727"/>
          <a:ext cx="1198569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1198569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424810" y="3890991"/>
        <a:ext cx="59928" cy="59928"/>
      </dsp:txXfrm>
    </dsp:sp>
    <dsp:sp modelId="{38A53C81-754F-4706-B819-BC688AB846E2}">
      <dsp:nvSpPr>
        <dsp:cNvPr id="0" name=""/>
        <dsp:cNvSpPr/>
      </dsp:nvSpPr>
      <dsp:spPr>
        <a:xfrm>
          <a:off x="4797005" y="3985124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4822064" y="4010183"/>
        <a:ext cx="1661033" cy="805457"/>
      </dsp:txXfrm>
    </dsp:sp>
    <dsp:sp modelId="{46CD7E59-CDA4-40B3-9C5F-0E87414453B8}">
      <dsp:nvSpPr>
        <dsp:cNvPr id="0" name=""/>
        <dsp:cNvSpPr/>
      </dsp:nvSpPr>
      <dsp:spPr>
        <a:xfrm rot="19457599">
          <a:off x="6428928" y="4155705"/>
          <a:ext cx="842915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842915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9313" y="4145861"/>
        <a:ext cx="42145" cy="42145"/>
      </dsp:txXfrm>
    </dsp:sp>
    <dsp:sp modelId="{AF0126CE-9286-4B1B-975F-658D29A79804}">
      <dsp:nvSpPr>
        <dsp:cNvPr id="0" name=""/>
        <dsp:cNvSpPr/>
      </dsp:nvSpPr>
      <dsp:spPr>
        <a:xfrm>
          <a:off x="7192617" y="3493168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7217676" y="3518227"/>
        <a:ext cx="1661033" cy="805457"/>
      </dsp:txXfrm>
    </dsp:sp>
    <dsp:sp modelId="{BCC18E9D-A857-46ED-9797-C7B95E1389F4}">
      <dsp:nvSpPr>
        <dsp:cNvPr id="0" name=""/>
        <dsp:cNvSpPr/>
      </dsp:nvSpPr>
      <dsp:spPr>
        <a:xfrm>
          <a:off x="8903768" y="3909727"/>
          <a:ext cx="684460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684460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228887" y="3903844"/>
        <a:ext cx="34223" cy="34223"/>
      </dsp:txXfrm>
    </dsp:sp>
    <dsp:sp modelId="{50F39E64-1F00-4A01-998B-58C4A20E4E10}">
      <dsp:nvSpPr>
        <dsp:cNvPr id="0" name=""/>
        <dsp:cNvSpPr/>
      </dsp:nvSpPr>
      <dsp:spPr>
        <a:xfrm>
          <a:off x="9588228" y="3493168"/>
          <a:ext cx="2597989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無五子連棋且棋盤滿子</a:t>
          </a:r>
        </a:p>
      </dsp:txBody>
      <dsp:txXfrm>
        <a:off x="9613287" y="3518227"/>
        <a:ext cx="2547871" cy="805457"/>
      </dsp:txXfrm>
    </dsp:sp>
    <dsp:sp modelId="{D3B38CEC-9612-4B4A-8964-9EC4DD8DF5AA}">
      <dsp:nvSpPr>
        <dsp:cNvPr id="0" name=""/>
        <dsp:cNvSpPr/>
      </dsp:nvSpPr>
      <dsp:spPr>
        <a:xfrm rot="2142401">
          <a:off x="6428928" y="4647662"/>
          <a:ext cx="842915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842915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9313" y="4637817"/>
        <a:ext cx="42145" cy="42145"/>
      </dsp:txXfrm>
    </dsp:sp>
    <dsp:sp modelId="{D7E3C34B-138D-4E60-ABDA-D1155225F71D}">
      <dsp:nvSpPr>
        <dsp:cNvPr id="0" name=""/>
        <dsp:cNvSpPr/>
      </dsp:nvSpPr>
      <dsp:spPr>
        <a:xfrm>
          <a:off x="7192617" y="4477080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7217676" y="4502139"/>
        <a:ext cx="1661033" cy="805457"/>
      </dsp:txXfrm>
    </dsp:sp>
    <dsp:sp modelId="{B5412788-0F88-451B-A1C3-836AE680DF1A}">
      <dsp:nvSpPr>
        <dsp:cNvPr id="0" name=""/>
        <dsp:cNvSpPr/>
      </dsp:nvSpPr>
      <dsp:spPr>
        <a:xfrm>
          <a:off x="8903768" y="4893640"/>
          <a:ext cx="684460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684460" y="11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228887" y="4887756"/>
        <a:ext cx="34223" cy="34223"/>
      </dsp:txXfrm>
    </dsp:sp>
    <dsp:sp modelId="{7CF54C1E-F8B3-4652-B407-A3BD0DBBD2E8}">
      <dsp:nvSpPr>
        <dsp:cNvPr id="0" name=""/>
        <dsp:cNvSpPr/>
      </dsp:nvSpPr>
      <dsp:spPr>
        <a:xfrm>
          <a:off x="9588228" y="4477080"/>
          <a:ext cx="1711151" cy="855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</a:t>
          </a:r>
          <a:endParaRPr lang="en-US" altLang="zh-TW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五子連棋</a:t>
          </a:r>
        </a:p>
      </dsp:txBody>
      <dsp:txXfrm>
        <a:off x="9613287" y="4502139"/>
        <a:ext cx="1661033" cy="805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3019" y="3277254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</a:p>
      </dsp:txBody>
      <dsp:txXfrm>
        <a:off x="23934" y="3298169"/>
        <a:ext cx="1386361" cy="672265"/>
      </dsp:txXfrm>
    </dsp:sp>
    <dsp:sp modelId="{D3F49E5E-67EE-4677-9E66-9C0474DB6325}">
      <dsp:nvSpPr>
        <dsp:cNvPr id="0" name=""/>
        <dsp:cNvSpPr/>
      </dsp:nvSpPr>
      <dsp:spPr>
        <a:xfrm>
          <a:off x="1431211" y="3624931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02567" y="3620020"/>
        <a:ext cx="28563" cy="28563"/>
      </dsp:txXfrm>
    </dsp:sp>
    <dsp:sp modelId="{E9875D32-BD5A-4B95-96B1-AC8F8304267A}">
      <dsp:nvSpPr>
        <dsp:cNvPr id="0" name=""/>
        <dsp:cNvSpPr/>
      </dsp:nvSpPr>
      <dsp:spPr>
        <a:xfrm>
          <a:off x="2002487" y="3277254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2023402" y="3298169"/>
        <a:ext cx="1386361" cy="672265"/>
      </dsp:txXfrm>
    </dsp:sp>
    <dsp:sp modelId="{3807F385-9810-442A-BD0B-B10687933A80}">
      <dsp:nvSpPr>
        <dsp:cNvPr id="0" name=""/>
        <dsp:cNvSpPr/>
      </dsp:nvSpPr>
      <dsp:spPr>
        <a:xfrm>
          <a:off x="3430679" y="3624931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02036" y="3620020"/>
        <a:ext cx="28563" cy="28563"/>
      </dsp:txXfrm>
    </dsp:sp>
    <dsp:sp modelId="{AE766A39-3A83-4D4E-859E-02184A274D5E}">
      <dsp:nvSpPr>
        <dsp:cNvPr id="0" name=""/>
        <dsp:cNvSpPr/>
      </dsp:nvSpPr>
      <dsp:spPr>
        <a:xfrm>
          <a:off x="4001956" y="3216110"/>
          <a:ext cx="1428191" cy="836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</a:t>
          </a:r>
          <a:endParaRPr lang="en-US" altLang="zh-TW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</a:p>
      </dsp:txBody>
      <dsp:txXfrm>
        <a:off x="4026453" y="3240607"/>
        <a:ext cx="1379197" cy="787390"/>
      </dsp:txXfrm>
    </dsp:sp>
    <dsp:sp modelId="{DD66163B-3BF0-465B-97D0-D7F1CEDCDDE4}">
      <dsp:nvSpPr>
        <dsp:cNvPr id="0" name=""/>
        <dsp:cNvSpPr/>
      </dsp:nvSpPr>
      <dsp:spPr>
        <a:xfrm rot="17230830">
          <a:off x="4748776" y="2701069"/>
          <a:ext cx="1934021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1934021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67436" y="2662090"/>
        <a:ext cx="96701" cy="96701"/>
      </dsp:txXfrm>
    </dsp:sp>
    <dsp:sp modelId="{AFFA9BD8-F1AE-417E-92A2-578C9C29DF47}">
      <dsp:nvSpPr>
        <dsp:cNvPr id="0" name=""/>
        <dsp:cNvSpPr/>
      </dsp:nvSpPr>
      <dsp:spPr>
        <a:xfrm>
          <a:off x="6001425" y="1429531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22340" y="1450446"/>
        <a:ext cx="1386361" cy="672265"/>
      </dsp:txXfrm>
    </dsp:sp>
    <dsp:sp modelId="{DCEB2D08-E4C8-4DC8-930C-507E98F8CC5E}">
      <dsp:nvSpPr>
        <dsp:cNvPr id="0" name=""/>
        <dsp:cNvSpPr/>
      </dsp:nvSpPr>
      <dsp:spPr>
        <a:xfrm rot="19457599">
          <a:off x="7363490" y="1571905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7667" y="1563688"/>
        <a:ext cx="35176" cy="35176"/>
      </dsp:txXfrm>
    </dsp:sp>
    <dsp:sp modelId="{42C3B12D-8C4B-4214-B200-7A13E1B8ABF0}">
      <dsp:nvSpPr>
        <dsp:cNvPr id="0" name=""/>
        <dsp:cNvSpPr/>
      </dsp:nvSpPr>
      <dsp:spPr>
        <a:xfrm>
          <a:off x="8000893" y="1018926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8021808" y="1039841"/>
        <a:ext cx="1386361" cy="672265"/>
      </dsp:txXfrm>
    </dsp:sp>
    <dsp:sp modelId="{256D96C9-41A8-4EF8-86F3-F209EE18A1BA}">
      <dsp:nvSpPr>
        <dsp:cNvPr id="0" name=""/>
        <dsp:cNvSpPr/>
      </dsp:nvSpPr>
      <dsp:spPr>
        <a:xfrm rot="2142401">
          <a:off x="7363490" y="1982510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7667" y="1974293"/>
        <a:ext cx="35176" cy="35176"/>
      </dsp:txXfrm>
    </dsp:sp>
    <dsp:sp modelId="{60D3E3CC-E52D-4EFF-8B00-B952F4216355}">
      <dsp:nvSpPr>
        <dsp:cNvPr id="0" name=""/>
        <dsp:cNvSpPr/>
      </dsp:nvSpPr>
      <dsp:spPr>
        <a:xfrm>
          <a:off x="8000893" y="1840136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8021808" y="1861051"/>
        <a:ext cx="1386361" cy="672265"/>
      </dsp:txXfrm>
    </dsp:sp>
    <dsp:sp modelId="{1F555080-DC47-4F44-A07A-8961C9381FAE}">
      <dsp:nvSpPr>
        <dsp:cNvPr id="0" name=""/>
        <dsp:cNvSpPr/>
      </dsp:nvSpPr>
      <dsp:spPr>
        <a:xfrm rot="19457599">
          <a:off x="9362959" y="1982510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697135" y="1974293"/>
        <a:ext cx="35176" cy="35176"/>
      </dsp:txXfrm>
    </dsp:sp>
    <dsp:sp modelId="{26470890-5193-43E7-89E3-D937419A7875}">
      <dsp:nvSpPr>
        <dsp:cNvPr id="0" name=""/>
        <dsp:cNvSpPr/>
      </dsp:nvSpPr>
      <dsp:spPr>
        <a:xfrm>
          <a:off x="10000362" y="1429531"/>
          <a:ext cx="2188618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3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021277" y="1450446"/>
        <a:ext cx="2146788" cy="672265"/>
      </dsp:txXfrm>
    </dsp:sp>
    <dsp:sp modelId="{818ECADC-F397-48E8-8AD0-F6E77EECA826}">
      <dsp:nvSpPr>
        <dsp:cNvPr id="0" name=""/>
        <dsp:cNvSpPr/>
      </dsp:nvSpPr>
      <dsp:spPr>
        <a:xfrm rot="2142401">
          <a:off x="9362959" y="2393115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697135" y="2384898"/>
        <a:ext cx="35176" cy="35176"/>
      </dsp:txXfrm>
    </dsp:sp>
    <dsp:sp modelId="{F220074E-693C-4E9F-832F-D428BE2BD637}">
      <dsp:nvSpPr>
        <dsp:cNvPr id="0" name=""/>
        <dsp:cNvSpPr/>
      </dsp:nvSpPr>
      <dsp:spPr>
        <a:xfrm>
          <a:off x="10000362" y="2250741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10021277" y="2271656"/>
        <a:ext cx="1386361" cy="672265"/>
      </dsp:txXfrm>
    </dsp:sp>
    <dsp:sp modelId="{6E67656A-3AAC-46E9-BD51-0DAAF298F4BA}">
      <dsp:nvSpPr>
        <dsp:cNvPr id="0" name=""/>
        <dsp:cNvSpPr/>
      </dsp:nvSpPr>
      <dsp:spPr>
        <a:xfrm rot="20413970">
          <a:off x="5412263" y="3522279"/>
          <a:ext cx="607047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607047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00610" y="3516475"/>
        <a:ext cx="30352" cy="30352"/>
      </dsp:txXfrm>
    </dsp:sp>
    <dsp:sp modelId="{9E5B6543-5365-4ABA-919D-4947C5E5226E}">
      <dsp:nvSpPr>
        <dsp:cNvPr id="0" name=""/>
        <dsp:cNvSpPr/>
      </dsp:nvSpPr>
      <dsp:spPr>
        <a:xfrm>
          <a:off x="6001425" y="3071952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22340" y="3092867"/>
        <a:ext cx="1386361" cy="672265"/>
      </dsp:txXfrm>
    </dsp:sp>
    <dsp:sp modelId="{9677F45C-6BAA-45D1-86C8-90ED5ECB6BCE}">
      <dsp:nvSpPr>
        <dsp:cNvPr id="0" name=""/>
        <dsp:cNvSpPr/>
      </dsp:nvSpPr>
      <dsp:spPr>
        <a:xfrm rot="19457599">
          <a:off x="7363490" y="3214326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7667" y="3206109"/>
        <a:ext cx="35176" cy="35176"/>
      </dsp:txXfrm>
    </dsp:sp>
    <dsp:sp modelId="{CEF27A13-C690-4830-A2D2-573062B0E7E0}">
      <dsp:nvSpPr>
        <dsp:cNvPr id="0" name=""/>
        <dsp:cNvSpPr/>
      </dsp:nvSpPr>
      <dsp:spPr>
        <a:xfrm>
          <a:off x="8000893" y="2661346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</a:t>
          </a:r>
          <a:endParaRPr lang="en-US" altLang="zh-TW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進行攻擊或防禦</a:t>
          </a:r>
        </a:p>
      </dsp:txBody>
      <dsp:txXfrm>
        <a:off x="8021808" y="2682261"/>
        <a:ext cx="1386361" cy="672265"/>
      </dsp:txXfrm>
    </dsp:sp>
    <dsp:sp modelId="{28D2BCE3-9161-43BA-A748-F8F48A90325E}">
      <dsp:nvSpPr>
        <dsp:cNvPr id="0" name=""/>
        <dsp:cNvSpPr/>
      </dsp:nvSpPr>
      <dsp:spPr>
        <a:xfrm rot="1997995">
          <a:off x="7373504" y="3607257"/>
          <a:ext cx="683502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683502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8167" y="3599541"/>
        <a:ext cx="34175" cy="34175"/>
      </dsp:txXfrm>
    </dsp:sp>
    <dsp:sp modelId="{B641E95C-FFA8-4F12-90F5-8F3DCC2CB9F6}">
      <dsp:nvSpPr>
        <dsp:cNvPr id="0" name=""/>
        <dsp:cNvSpPr/>
      </dsp:nvSpPr>
      <dsp:spPr>
        <a:xfrm>
          <a:off x="8000893" y="3447209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8021808" y="3468124"/>
        <a:ext cx="1386361" cy="672265"/>
      </dsp:txXfrm>
    </dsp:sp>
    <dsp:sp modelId="{FE86E574-C167-4E69-A393-A8E69C83D812}">
      <dsp:nvSpPr>
        <dsp:cNvPr id="0" name=""/>
        <dsp:cNvSpPr/>
      </dsp:nvSpPr>
      <dsp:spPr>
        <a:xfrm rot="3654187">
          <a:off x="5128401" y="4138187"/>
          <a:ext cx="1174770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1174770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86417" y="4118189"/>
        <a:ext cx="58738" cy="58738"/>
      </dsp:txXfrm>
    </dsp:sp>
    <dsp:sp modelId="{F1946539-D12E-4D24-92EA-053CC4896D9B}">
      <dsp:nvSpPr>
        <dsp:cNvPr id="0" name=""/>
        <dsp:cNvSpPr/>
      </dsp:nvSpPr>
      <dsp:spPr>
        <a:xfrm>
          <a:off x="6001425" y="430376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22340" y="4324682"/>
        <a:ext cx="1386361" cy="672265"/>
      </dsp:txXfrm>
    </dsp:sp>
    <dsp:sp modelId="{2E173252-B0EA-4729-A6C2-24F6A0B1E169}">
      <dsp:nvSpPr>
        <dsp:cNvPr id="0" name=""/>
        <dsp:cNvSpPr/>
      </dsp:nvSpPr>
      <dsp:spPr>
        <a:xfrm>
          <a:off x="7429617" y="4651444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700973" y="4646533"/>
        <a:ext cx="28563" cy="28563"/>
      </dsp:txXfrm>
    </dsp:sp>
    <dsp:sp modelId="{9DB31C9B-5D8E-4C3B-A908-0BC53359A409}">
      <dsp:nvSpPr>
        <dsp:cNvPr id="0" name=""/>
        <dsp:cNvSpPr/>
      </dsp:nvSpPr>
      <dsp:spPr>
        <a:xfrm>
          <a:off x="8000893" y="430376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8021808" y="4324682"/>
        <a:ext cx="1386361" cy="672265"/>
      </dsp:txXfrm>
    </dsp:sp>
    <dsp:sp modelId="{9A075C2B-60FC-4F2C-90A3-9B5B72F6CD76}">
      <dsp:nvSpPr>
        <dsp:cNvPr id="0" name=""/>
        <dsp:cNvSpPr/>
      </dsp:nvSpPr>
      <dsp:spPr>
        <a:xfrm rot="4369170">
          <a:off x="4748776" y="4548792"/>
          <a:ext cx="1934021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1934021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67436" y="4509813"/>
        <a:ext cx="96701" cy="96701"/>
      </dsp:txXfrm>
    </dsp:sp>
    <dsp:sp modelId="{33FBB588-478A-4503-9C1F-C3145CA1DE22}">
      <dsp:nvSpPr>
        <dsp:cNvPr id="0" name=""/>
        <dsp:cNvSpPr/>
      </dsp:nvSpPr>
      <dsp:spPr>
        <a:xfrm>
          <a:off x="6001425" y="512497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6022340" y="5145892"/>
        <a:ext cx="1386361" cy="672265"/>
      </dsp:txXfrm>
    </dsp:sp>
    <dsp:sp modelId="{E8A0DC8A-43B6-4F65-B793-0D9FC14A4FC3}">
      <dsp:nvSpPr>
        <dsp:cNvPr id="0" name=""/>
        <dsp:cNvSpPr/>
      </dsp:nvSpPr>
      <dsp:spPr>
        <a:xfrm>
          <a:off x="7429617" y="5472654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700973" y="5467743"/>
        <a:ext cx="28563" cy="28563"/>
      </dsp:txXfrm>
    </dsp:sp>
    <dsp:sp modelId="{A9B485C5-F889-4997-8C15-A1A9FCE3B79F}">
      <dsp:nvSpPr>
        <dsp:cNvPr id="0" name=""/>
        <dsp:cNvSpPr/>
      </dsp:nvSpPr>
      <dsp:spPr>
        <a:xfrm>
          <a:off x="8000893" y="512497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8021808" y="5145892"/>
        <a:ext cx="1386361" cy="67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17C5-AE3B-4A8C-AD46-A571D0B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86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8BDE-922D-456C-AD74-E4C07D85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想要知道在兩個相同條件下的旗手，是否有因為先後手的不同，而影響到什麼差異，是否影響戰局勝負。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8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雙方誰能先達到五子連線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讓電腦能辨識直線、橫線、斜線連線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能預測三子連線時進行防守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要避免黑子連線大於五子連線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的場地空間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0402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2980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8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0467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66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FA3FFD9-86B9-4A7D-AC9A-64C7278EB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279034"/>
              </p:ext>
            </p:extLst>
          </p:nvPr>
        </p:nvGraphicFramePr>
        <p:xfrm>
          <a:off x="1876420" y="2413757"/>
          <a:ext cx="92639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994">
                  <a:extLst>
                    <a:ext uri="{9D8B030D-6E8A-4147-A177-3AD203B41FA5}">
                      <a16:colId xmlns:a16="http://schemas.microsoft.com/office/drawing/2014/main" val="3296178284"/>
                    </a:ext>
                  </a:extLst>
                </a:gridCol>
                <a:gridCol w="2315994">
                  <a:extLst>
                    <a:ext uri="{9D8B030D-6E8A-4147-A177-3AD203B41FA5}">
                      <a16:colId xmlns:a16="http://schemas.microsoft.com/office/drawing/2014/main" val="1512170253"/>
                    </a:ext>
                  </a:extLst>
                </a:gridCol>
                <a:gridCol w="2315994">
                  <a:extLst>
                    <a:ext uri="{9D8B030D-6E8A-4147-A177-3AD203B41FA5}">
                      <a16:colId xmlns:a16="http://schemas.microsoft.com/office/drawing/2014/main" val="1005942353"/>
                    </a:ext>
                  </a:extLst>
                </a:gridCol>
                <a:gridCol w="2315994">
                  <a:extLst>
                    <a:ext uri="{9D8B030D-6E8A-4147-A177-3AD203B41FA5}">
                      <a16:colId xmlns:a16="http://schemas.microsoft.com/office/drawing/2014/main" val="14531271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Q-table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8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（防禦擋棋）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（進攻下棋）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（隨機下棋）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1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（活三）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1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（死三）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（活四）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（五子）</a:t>
                      </a:r>
                      <a:endParaRPr lang="zh-TW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獲勝獎勵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8623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BD4B0219-E1BB-4A3B-A22D-0B17D0483BA8}"/>
              </a:ext>
            </a:extLst>
          </p:cNvPr>
          <p:cNvSpPr txBox="1"/>
          <p:nvPr/>
        </p:nvSpPr>
        <p:spPr>
          <a:xfrm>
            <a:off x="1131526" y="4248889"/>
            <a:ext cx="744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52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783116-3BAF-4B31-88F3-53B2275B0E39}"/>
              </a:ext>
            </a:extLst>
          </p:cNvPr>
          <p:cNvGrpSpPr/>
          <p:nvPr/>
        </p:nvGrpSpPr>
        <p:grpSpPr>
          <a:xfrm>
            <a:off x="2127380" y="111075"/>
            <a:ext cx="9199984" cy="3751797"/>
            <a:chOff x="591422" y="568089"/>
            <a:chExt cx="11372850" cy="375038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3798F8-3BCC-493D-A0B8-FB8616798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422" y="1089498"/>
              <a:ext cx="11372850" cy="322897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A354EF1-5BC4-463C-AD13-B00F1282AFDC}"/>
                </a:ext>
              </a:extLst>
            </p:cNvPr>
            <p:cNvSpPr txBox="1"/>
            <p:nvPr/>
          </p:nvSpPr>
          <p:spPr>
            <a:xfrm>
              <a:off x="4053601" y="568089"/>
              <a:ext cx="4448491" cy="543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蒙地卡羅樹搜尋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DF73E1-1077-4FF4-B778-F0FDB0A507CC}"/>
              </a:ext>
            </a:extLst>
          </p:cNvPr>
          <p:cNvSpPr txBox="1"/>
          <p:nvPr/>
        </p:nvSpPr>
        <p:spPr>
          <a:xfrm>
            <a:off x="2127380" y="4193995"/>
            <a:ext cx="8621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選擇（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Selection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擴充和仿真（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Expand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and Evaluate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反向傳播（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Backpropagation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執行（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Play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56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2327492" y="2370091"/>
            <a:ext cx="177702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E4BC8B-E97F-470E-867B-5CDAEA517E16}"/>
              </a:ext>
            </a:extLst>
          </p:cNvPr>
          <p:cNvSpPr txBox="1"/>
          <p:nvPr/>
        </p:nvSpPr>
        <p:spPr>
          <a:xfrm>
            <a:off x="8515608" y="2370088"/>
            <a:ext cx="13019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B55456-5DB8-46AB-BB10-23A9C1F3066F}"/>
              </a:ext>
            </a:extLst>
          </p:cNvPr>
          <p:cNvSpPr txBox="1"/>
          <p:nvPr/>
        </p:nvSpPr>
        <p:spPr>
          <a:xfrm>
            <a:off x="8434185" y="639532"/>
            <a:ext cx="146226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FE5D1B5-8238-489C-8ABC-4B54C55728EA}"/>
              </a:ext>
            </a:extLst>
          </p:cNvPr>
          <p:cNvSpPr txBox="1"/>
          <p:nvPr/>
        </p:nvSpPr>
        <p:spPr>
          <a:xfrm>
            <a:off x="5408924" y="2954864"/>
            <a:ext cx="20714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回合判斷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棋局判斷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活三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活四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禁手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latin typeface="標楷體" panose="03000509000000000000" pitchFamily="65" charset="-120"/>
                <a:ea typeface="標楷體" panose="03000509000000000000" pitchFamily="65" charset="-120"/>
              </a:rPr>
              <a:t>長連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判斷是否結束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FEE4483-B95F-4A26-946F-894B3EBDB187}"/>
              </a:ext>
            </a:extLst>
          </p:cNvPr>
          <p:cNvSpPr txBox="1"/>
          <p:nvPr/>
        </p:nvSpPr>
        <p:spPr>
          <a:xfrm>
            <a:off x="9768610" y="2308530"/>
            <a:ext cx="20720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將棋子放置棋盤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或結束遊戲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9F3C052-7F05-40C6-9E05-30A6A367EB65}"/>
              </a:ext>
            </a:extLst>
          </p:cNvPr>
          <p:cNvSpPr txBox="1"/>
          <p:nvPr/>
        </p:nvSpPr>
        <p:spPr>
          <a:xfrm>
            <a:off x="9956805" y="731864"/>
            <a:ext cx="120659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獲得分數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935744" y="2370089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8742764" y="5675769"/>
            <a:ext cx="8451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2125000" y="5675769"/>
            <a:ext cx="218200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Game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39339C-8EB0-4354-A1C1-E09BD6C209B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3216004" y="2954866"/>
            <a:ext cx="1" cy="117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2A72F2-CD5E-4AB8-9B1D-CD2FC45D28D3}"/>
              </a:ext>
            </a:extLst>
          </p:cNvPr>
          <p:cNvCxnSpPr>
            <a:stCxn id="5" idx="3"/>
            <a:endCxn id="101" idx="1"/>
          </p:cNvCxnSpPr>
          <p:nvPr/>
        </p:nvCxnSpPr>
        <p:spPr>
          <a:xfrm flipV="1">
            <a:off x="4104517" y="2662477"/>
            <a:ext cx="183122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B120A3-437C-4326-995F-9C22201D63E4}"/>
              </a:ext>
            </a:extLst>
          </p:cNvPr>
          <p:cNvCxnSpPr>
            <a:cxnSpLocks/>
            <a:stCxn id="101" idx="3"/>
            <a:endCxn id="7" idx="1"/>
          </p:cNvCxnSpPr>
          <p:nvPr/>
        </p:nvCxnSpPr>
        <p:spPr>
          <a:xfrm flipV="1">
            <a:off x="6941147" y="2662476"/>
            <a:ext cx="157446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4933D3-4624-49DA-A8CB-B079445A992D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165315" y="1224307"/>
            <a:ext cx="1273" cy="1145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D8E481-AE03-4874-B7A2-534CEDB9D961}"/>
              </a:ext>
            </a:extLst>
          </p:cNvPr>
          <p:cNvCxnSpPr>
            <a:stCxn id="7" idx="2"/>
            <a:endCxn id="139" idx="0"/>
          </p:cNvCxnSpPr>
          <p:nvPr/>
        </p:nvCxnSpPr>
        <p:spPr>
          <a:xfrm flipH="1">
            <a:off x="9165316" y="2954863"/>
            <a:ext cx="1272" cy="2720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2904B5-6D04-4041-9DFA-4A733F5B2DCD}"/>
              </a:ext>
            </a:extLst>
          </p:cNvPr>
          <p:cNvSpPr txBox="1"/>
          <p:nvPr/>
        </p:nvSpPr>
        <p:spPr>
          <a:xfrm>
            <a:off x="8608978" y="6250998"/>
            <a:ext cx="111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0594E-0671-43FA-B724-5E1725F65528}"/>
              </a:ext>
            </a:extLst>
          </p:cNvPr>
          <p:cNvSpPr txBox="1"/>
          <p:nvPr/>
        </p:nvSpPr>
        <p:spPr>
          <a:xfrm>
            <a:off x="5275517" y="6260542"/>
            <a:ext cx="256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生成棋譜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1A6147F-1F21-4FEB-AB20-E220EC8EE452}"/>
              </a:ext>
            </a:extLst>
          </p:cNvPr>
          <p:cNvSpPr txBox="1"/>
          <p:nvPr/>
        </p:nvSpPr>
        <p:spPr>
          <a:xfrm>
            <a:off x="304401" y="2154643"/>
            <a:ext cx="1996087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藉由獲得的分數來決定最佳下棋位置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9010764-00CC-4F8E-B20F-4DB6F0B403AF}"/>
              </a:ext>
            </a:extLst>
          </p:cNvPr>
          <p:cNvCxnSpPr>
            <a:cxnSpLocks/>
            <a:stCxn id="11" idx="1"/>
            <a:endCxn id="101" idx="0"/>
          </p:cNvCxnSpPr>
          <p:nvPr/>
        </p:nvCxnSpPr>
        <p:spPr>
          <a:xfrm rot="10800000" flipV="1">
            <a:off x="6438447" y="931919"/>
            <a:ext cx="1995739" cy="14381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37D152D-296F-4329-A751-B7DDDCC942E8}"/>
              </a:ext>
            </a:extLst>
          </p:cNvPr>
          <p:cNvSpPr txBox="1"/>
          <p:nvPr/>
        </p:nvSpPr>
        <p:spPr>
          <a:xfrm>
            <a:off x="5275517" y="5675769"/>
            <a:ext cx="2544286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94786E7-BA78-4BE1-9384-08EC2BBBF5D9}"/>
              </a:ext>
            </a:extLst>
          </p:cNvPr>
          <p:cNvCxnSpPr>
            <a:cxnSpLocks/>
            <a:stCxn id="139" idx="1"/>
            <a:endCxn id="42" idx="3"/>
          </p:cNvCxnSpPr>
          <p:nvPr/>
        </p:nvCxnSpPr>
        <p:spPr>
          <a:xfrm flipH="1">
            <a:off x="7819803" y="5968157"/>
            <a:ext cx="922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D9AD25A-E8CB-42B9-B886-F5B2F251004A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>
            <a:off x="4307008" y="5968157"/>
            <a:ext cx="9685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796645" y="4131591"/>
            <a:ext cx="283871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Data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E1A707C-1823-48B3-A941-BECA9501A9A2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3216004" y="4716366"/>
            <a:ext cx="0" cy="959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419</Words>
  <Application>Microsoft Office PowerPoint</Application>
  <PresentationFormat>寬螢幕</PresentationFormat>
  <Paragraphs>123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組員： F110112112　林書弘 F110112114　張博凱 F110112125　洪胤凱 F110112130　NAWISA</vt:lpstr>
      <vt:lpstr>情境 Sitution</vt:lpstr>
      <vt:lpstr>需求 Requirement</vt:lpstr>
      <vt:lpstr>分析 Analyze</vt:lpstr>
      <vt:lpstr>分析 Analyze</vt:lpstr>
      <vt:lpstr>分析 Analyze</vt:lpstr>
      <vt:lpstr>分析 Analyze</vt:lpstr>
      <vt:lpstr>分析 Analyze</vt:lpstr>
      <vt:lpstr>設計 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93</cp:revision>
  <dcterms:created xsi:type="dcterms:W3CDTF">2021-11-05T06:14:47Z</dcterms:created>
  <dcterms:modified xsi:type="dcterms:W3CDTF">2021-11-25T08:09:12Z</dcterms:modified>
</cp:coreProperties>
</file>