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sldIdLst>
    <p:sldId id="256" r:id="rId2"/>
    <p:sldId id="261" r:id="rId3"/>
    <p:sldId id="257" r:id="rId4"/>
    <p:sldId id="259" r:id="rId5"/>
    <p:sldId id="262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A55471-DF7E-4803-966B-1E32554EBBCE}" type="doc">
      <dgm:prSet loTypeId="urn:microsoft.com/office/officeart/2005/8/layout/hierarchy2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TW" altLang="en-US"/>
        </a:p>
      </dgm:t>
    </dgm:pt>
    <dgm:pt modelId="{F6FC9480-7D8E-4D01-B0E6-CDE3F4A0A876}">
      <dgm:prSet phldrT="[文字]"/>
      <dgm:spPr/>
      <dgm:t>
        <a:bodyPr/>
        <a:lstStyle/>
        <a:p>
          <a:r>
            <a:rPr lang="zh-TW" altLang="en-US" dirty="0"/>
            <a:t>系統</a:t>
          </a:r>
        </a:p>
      </dgm:t>
    </dgm:pt>
    <dgm:pt modelId="{5B0CB258-79E7-4C74-A76D-F04D4BFDEFBB}" type="parTrans" cxnId="{ADA93FB6-C4AA-4B30-B706-8EEAF22031C2}">
      <dgm:prSet/>
      <dgm:spPr/>
      <dgm:t>
        <a:bodyPr/>
        <a:lstStyle/>
        <a:p>
          <a:endParaRPr lang="zh-TW" altLang="en-US"/>
        </a:p>
      </dgm:t>
    </dgm:pt>
    <dgm:pt modelId="{8C035226-531C-45E7-AAD5-C1C489464E7A}" type="sibTrans" cxnId="{ADA93FB6-C4AA-4B30-B706-8EEAF22031C2}">
      <dgm:prSet/>
      <dgm:spPr/>
      <dgm:t>
        <a:bodyPr/>
        <a:lstStyle/>
        <a:p>
          <a:endParaRPr lang="zh-TW" altLang="en-US"/>
        </a:p>
      </dgm:t>
    </dgm:pt>
    <dgm:pt modelId="{D21CD941-2737-4D95-B923-B1A1B45C3D32}" type="asst">
      <dgm:prSet phldrT="[文字]"/>
      <dgm:spPr/>
      <dgm:t>
        <a:bodyPr/>
        <a:lstStyle/>
        <a:p>
          <a:r>
            <a:rPr lang="zh-TW" altLang="en-US" dirty="0"/>
            <a:t>遊戲內容</a:t>
          </a:r>
        </a:p>
      </dgm:t>
    </dgm:pt>
    <dgm:pt modelId="{60D09F64-E940-4E98-AAF2-57C2DC9620C8}" type="parTrans" cxnId="{F33A79DB-3822-4159-86F9-32EE27BD38CA}">
      <dgm:prSet/>
      <dgm:spPr/>
      <dgm:t>
        <a:bodyPr/>
        <a:lstStyle/>
        <a:p>
          <a:endParaRPr lang="zh-TW" altLang="en-US"/>
        </a:p>
      </dgm:t>
    </dgm:pt>
    <dgm:pt modelId="{EC845136-5C73-425B-940D-D9F837C278D9}" type="sibTrans" cxnId="{F33A79DB-3822-4159-86F9-32EE27BD38CA}">
      <dgm:prSet/>
      <dgm:spPr/>
      <dgm:t>
        <a:bodyPr/>
        <a:lstStyle/>
        <a:p>
          <a:endParaRPr lang="zh-TW" altLang="en-US"/>
        </a:p>
      </dgm:t>
    </dgm:pt>
    <dgm:pt modelId="{186E4277-FC16-446F-A445-A6368DB733FB}">
      <dgm:prSet phldrT="[文字]"/>
      <dgm:spPr/>
      <dgm:t>
        <a:bodyPr/>
        <a:lstStyle/>
        <a:p>
          <a:r>
            <a:rPr lang="en-US" altLang="zh-TW" dirty="0"/>
            <a:t>ML</a:t>
          </a:r>
          <a:r>
            <a:rPr lang="zh-TW" altLang="en-US" dirty="0"/>
            <a:t>訓練</a:t>
          </a:r>
        </a:p>
      </dgm:t>
    </dgm:pt>
    <dgm:pt modelId="{12C846B1-C146-4605-9AD3-CFFF2797A37F}" type="parTrans" cxnId="{1E8C3968-C7C6-49C5-9538-532A6AAB2461}">
      <dgm:prSet/>
      <dgm:spPr/>
      <dgm:t>
        <a:bodyPr/>
        <a:lstStyle/>
        <a:p>
          <a:endParaRPr lang="zh-TW" altLang="en-US"/>
        </a:p>
      </dgm:t>
    </dgm:pt>
    <dgm:pt modelId="{FE6568EA-BB61-4C21-9707-9F68930F5427}" type="sibTrans" cxnId="{1E8C3968-C7C6-49C5-9538-532A6AAB2461}">
      <dgm:prSet/>
      <dgm:spPr/>
      <dgm:t>
        <a:bodyPr/>
        <a:lstStyle/>
        <a:p>
          <a:endParaRPr lang="zh-TW" altLang="en-US"/>
        </a:p>
      </dgm:t>
    </dgm:pt>
    <dgm:pt modelId="{4231E4CE-9432-4D6E-B682-13BC72BD8D95}" type="asst">
      <dgm:prSet phldrT="[文字]"/>
      <dgm:spPr/>
      <dgm:t>
        <a:bodyPr/>
        <a:lstStyle/>
        <a:p>
          <a:r>
            <a:rPr lang="zh-TW" altLang="en-US" dirty="0"/>
            <a:t>規則</a:t>
          </a:r>
        </a:p>
      </dgm:t>
    </dgm:pt>
    <dgm:pt modelId="{B0603F97-D338-4BEA-96B9-5870C4B70A2F}" type="parTrans" cxnId="{48B8F247-22C0-4545-93A7-0A8302CC85DD}">
      <dgm:prSet/>
      <dgm:spPr/>
      <dgm:t>
        <a:bodyPr/>
        <a:lstStyle/>
        <a:p>
          <a:endParaRPr lang="zh-TW" altLang="en-US"/>
        </a:p>
      </dgm:t>
    </dgm:pt>
    <dgm:pt modelId="{0018EB92-6FD6-4BFF-B18E-4BF058E360AD}" type="sibTrans" cxnId="{48B8F247-22C0-4545-93A7-0A8302CC85DD}">
      <dgm:prSet/>
      <dgm:spPr/>
      <dgm:t>
        <a:bodyPr/>
        <a:lstStyle/>
        <a:p>
          <a:endParaRPr lang="zh-TW" altLang="en-US"/>
        </a:p>
      </dgm:t>
    </dgm:pt>
    <dgm:pt modelId="{86C432C4-939D-4ECB-833B-66E3F45720FA}" type="asst">
      <dgm:prSet phldrT="[文字]"/>
      <dgm:spPr/>
      <dgm:t>
        <a:bodyPr/>
        <a:lstStyle/>
        <a:p>
          <a:r>
            <a:rPr lang="zh-TW" altLang="en-US" dirty="0"/>
            <a:t>物件</a:t>
          </a:r>
          <a:r>
            <a:rPr lang="en-US" altLang="zh-TW" dirty="0"/>
            <a:t>UI</a:t>
          </a:r>
          <a:endParaRPr lang="zh-TW" altLang="en-US" dirty="0"/>
        </a:p>
      </dgm:t>
    </dgm:pt>
    <dgm:pt modelId="{C70A2381-FC2A-4DCB-9F34-52D9A3A0FAA9}" type="parTrans" cxnId="{96835FF4-32FB-4035-B874-DA766BB16711}">
      <dgm:prSet/>
      <dgm:spPr/>
      <dgm:t>
        <a:bodyPr/>
        <a:lstStyle/>
        <a:p>
          <a:endParaRPr lang="zh-TW" altLang="en-US"/>
        </a:p>
      </dgm:t>
    </dgm:pt>
    <dgm:pt modelId="{0BA0E8FE-FDBD-4A39-8377-D876C6A42161}" type="sibTrans" cxnId="{96835FF4-32FB-4035-B874-DA766BB16711}">
      <dgm:prSet/>
      <dgm:spPr/>
      <dgm:t>
        <a:bodyPr/>
        <a:lstStyle/>
        <a:p>
          <a:endParaRPr lang="zh-TW" altLang="en-US"/>
        </a:p>
      </dgm:t>
    </dgm:pt>
    <dgm:pt modelId="{1C61C9A7-9B48-492A-9EBC-AEAA2F6573A7}">
      <dgm:prSet phldrT="[文字]"/>
      <dgm:spPr/>
      <dgm:t>
        <a:bodyPr/>
        <a:lstStyle/>
        <a:p>
          <a:r>
            <a:rPr lang="zh-TW" altLang="en-US" dirty="0"/>
            <a:t>強化式學習</a:t>
          </a:r>
          <a:endParaRPr lang="en-US" altLang="zh-TW" dirty="0"/>
        </a:p>
        <a:p>
          <a:r>
            <a:rPr lang="zh-TW" altLang="en-US" dirty="0"/>
            <a:t>模型</a:t>
          </a:r>
        </a:p>
      </dgm:t>
    </dgm:pt>
    <dgm:pt modelId="{B5C1605D-8A58-4297-863B-8A153E03CA7E}" type="parTrans" cxnId="{CBB41FE7-AC75-4131-89D1-93E1B8D8A0D8}">
      <dgm:prSet/>
      <dgm:spPr/>
      <dgm:t>
        <a:bodyPr/>
        <a:lstStyle/>
        <a:p>
          <a:endParaRPr lang="zh-TW" altLang="en-US"/>
        </a:p>
      </dgm:t>
    </dgm:pt>
    <dgm:pt modelId="{BB280545-D09C-49F8-9E2F-A6B840A51701}" type="sibTrans" cxnId="{CBB41FE7-AC75-4131-89D1-93E1B8D8A0D8}">
      <dgm:prSet/>
      <dgm:spPr/>
      <dgm:t>
        <a:bodyPr/>
        <a:lstStyle/>
        <a:p>
          <a:endParaRPr lang="zh-TW" altLang="en-US"/>
        </a:p>
      </dgm:t>
    </dgm:pt>
    <dgm:pt modelId="{1437576F-BAE3-4EB1-B880-A779B80B373F}">
      <dgm:prSet phldrT="[文字]"/>
      <dgm:spPr/>
      <dgm:t>
        <a:bodyPr/>
        <a:lstStyle/>
        <a:p>
          <a:r>
            <a:rPr lang="zh-TW" altLang="en-US" dirty="0"/>
            <a:t>獎賞</a:t>
          </a:r>
          <a:r>
            <a:rPr lang="en-US" altLang="zh-TW" dirty="0"/>
            <a:t>(reward)</a:t>
          </a:r>
          <a:endParaRPr lang="zh-TW" altLang="en-US" dirty="0"/>
        </a:p>
      </dgm:t>
    </dgm:pt>
    <dgm:pt modelId="{3814231F-4B73-41BB-9730-00D0BA735A9D}" type="parTrans" cxnId="{BF62C051-3CE7-4DDA-B0DC-CD2B31730CE3}">
      <dgm:prSet/>
      <dgm:spPr/>
      <dgm:t>
        <a:bodyPr/>
        <a:lstStyle/>
        <a:p>
          <a:endParaRPr lang="zh-TW" altLang="en-US"/>
        </a:p>
      </dgm:t>
    </dgm:pt>
    <dgm:pt modelId="{C4592318-354A-4978-A084-157601969DBC}" type="sibTrans" cxnId="{BF62C051-3CE7-4DDA-B0DC-CD2B31730CE3}">
      <dgm:prSet/>
      <dgm:spPr/>
      <dgm:t>
        <a:bodyPr/>
        <a:lstStyle/>
        <a:p>
          <a:endParaRPr lang="zh-TW" altLang="en-US"/>
        </a:p>
      </dgm:t>
    </dgm:pt>
    <dgm:pt modelId="{51CF98A5-621F-4703-9E2C-E74F4AE253C9}">
      <dgm:prSet phldrT="[文字]"/>
      <dgm:spPr/>
      <dgm:t>
        <a:bodyPr/>
        <a:lstStyle/>
        <a:p>
          <a:r>
            <a:rPr lang="zh-TW" altLang="en-US" dirty="0"/>
            <a:t>狀態</a:t>
          </a:r>
          <a:r>
            <a:rPr lang="en-US" altLang="zh-TW" dirty="0"/>
            <a:t>(state)</a:t>
          </a:r>
          <a:endParaRPr lang="zh-TW" altLang="en-US" dirty="0"/>
        </a:p>
      </dgm:t>
    </dgm:pt>
    <dgm:pt modelId="{FE8AC126-7A76-44C8-B571-E0F1554D75B8}" type="parTrans" cxnId="{B776FDD7-301C-4934-80A8-A773BEA8EC95}">
      <dgm:prSet/>
      <dgm:spPr/>
      <dgm:t>
        <a:bodyPr/>
        <a:lstStyle/>
        <a:p>
          <a:endParaRPr lang="zh-TW" altLang="en-US"/>
        </a:p>
      </dgm:t>
    </dgm:pt>
    <dgm:pt modelId="{9D6B11BC-486F-4512-885B-F254E403F745}" type="sibTrans" cxnId="{B776FDD7-301C-4934-80A8-A773BEA8EC95}">
      <dgm:prSet/>
      <dgm:spPr/>
      <dgm:t>
        <a:bodyPr/>
        <a:lstStyle/>
        <a:p>
          <a:endParaRPr lang="zh-TW" altLang="en-US"/>
        </a:p>
      </dgm:t>
    </dgm:pt>
    <dgm:pt modelId="{51AA38B3-3EA6-4116-B881-383D61263F80}">
      <dgm:prSet phldrT="[文字]"/>
      <dgm:spPr/>
      <dgm:t>
        <a:bodyPr/>
        <a:lstStyle/>
        <a:p>
          <a:r>
            <a:rPr lang="zh-TW" altLang="en-US" dirty="0"/>
            <a:t>動作</a:t>
          </a:r>
          <a:r>
            <a:rPr lang="en-US" altLang="zh-TW" dirty="0"/>
            <a:t>(action)</a:t>
          </a:r>
          <a:endParaRPr lang="zh-TW" altLang="en-US" dirty="0"/>
        </a:p>
      </dgm:t>
    </dgm:pt>
    <dgm:pt modelId="{8A3ABF07-7994-48BB-9591-9E20E480241F}" type="parTrans" cxnId="{9CBAC9A0-4042-4B3E-9413-492FF9AB4BA2}">
      <dgm:prSet/>
      <dgm:spPr/>
      <dgm:t>
        <a:bodyPr/>
        <a:lstStyle/>
        <a:p>
          <a:endParaRPr lang="zh-TW" altLang="en-US"/>
        </a:p>
      </dgm:t>
    </dgm:pt>
    <dgm:pt modelId="{615C43F4-86A1-4D16-9FE4-760ED1B70F32}" type="sibTrans" cxnId="{9CBAC9A0-4042-4B3E-9413-492FF9AB4BA2}">
      <dgm:prSet/>
      <dgm:spPr/>
      <dgm:t>
        <a:bodyPr/>
        <a:lstStyle/>
        <a:p>
          <a:endParaRPr lang="zh-TW" altLang="en-US"/>
        </a:p>
      </dgm:t>
    </dgm:pt>
    <dgm:pt modelId="{A40ECE06-2A39-44D9-A3AC-8E6066010655}" type="asst">
      <dgm:prSet phldrT="[文字]"/>
      <dgm:spPr/>
      <dgm:t>
        <a:bodyPr/>
        <a:lstStyle/>
        <a:p>
          <a:r>
            <a:rPr lang="zh-TW" altLang="en-US" dirty="0"/>
            <a:t>獲勝</a:t>
          </a:r>
        </a:p>
      </dgm:t>
    </dgm:pt>
    <dgm:pt modelId="{596CFDB2-2E19-438F-908C-9556F1133242}" type="parTrans" cxnId="{C16B7B7B-6CCC-4FEE-B1E1-01EA79C27079}">
      <dgm:prSet/>
      <dgm:spPr/>
      <dgm:t>
        <a:bodyPr/>
        <a:lstStyle/>
        <a:p>
          <a:endParaRPr lang="zh-TW" altLang="en-US"/>
        </a:p>
      </dgm:t>
    </dgm:pt>
    <dgm:pt modelId="{60E0C09E-9EE1-4BEA-BD65-9A1C3E1B5CB7}" type="sibTrans" cxnId="{C16B7B7B-6CCC-4FEE-B1E1-01EA79C27079}">
      <dgm:prSet/>
      <dgm:spPr/>
      <dgm:t>
        <a:bodyPr/>
        <a:lstStyle/>
        <a:p>
          <a:endParaRPr lang="zh-TW" altLang="en-US"/>
        </a:p>
      </dgm:t>
    </dgm:pt>
    <dgm:pt modelId="{8DD3B57F-B26E-4D4F-81D6-79355AC5DBD3}" type="asst">
      <dgm:prSet phldrT="[文字]"/>
      <dgm:spPr/>
      <dgm:t>
        <a:bodyPr/>
        <a:lstStyle/>
        <a:p>
          <a:r>
            <a:rPr lang="zh-TW" altLang="en-US" dirty="0"/>
            <a:t>直、橫、斜線</a:t>
          </a:r>
          <a:endParaRPr lang="en-US" altLang="zh-TW" dirty="0"/>
        </a:p>
        <a:p>
          <a:r>
            <a:rPr lang="zh-TW" altLang="en-US" dirty="0"/>
            <a:t>五子連棋</a:t>
          </a:r>
        </a:p>
      </dgm:t>
    </dgm:pt>
    <dgm:pt modelId="{4717A7F1-6DC1-4550-8D2E-8A483449C0DC}" type="parTrans" cxnId="{AE9E1AD3-9E56-4D51-BA23-D3163428543D}">
      <dgm:prSet/>
      <dgm:spPr/>
      <dgm:t>
        <a:bodyPr/>
        <a:lstStyle/>
        <a:p>
          <a:endParaRPr lang="zh-TW" altLang="en-US"/>
        </a:p>
      </dgm:t>
    </dgm:pt>
    <dgm:pt modelId="{26591740-9E4E-4B47-AE50-84F4D6BB06C7}" type="sibTrans" cxnId="{AE9E1AD3-9E56-4D51-BA23-D3163428543D}">
      <dgm:prSet/>
      <dgm:spPr/>
      <dgm:t>
        <a:bodyPr/>
        <a:lstStyle/>
        <a:p>
          <a:endParaRPr lang="zh-TW" altLang="en-US"/>
        </a:p>
      </dgm:t>
    </dgm:pt>
    <dgm:pt modelId="{3653C081-CCF3-4511-B06F-7166C66060C9}" type="asst">
      <dgm:prSet phldrT="[文字]"/>
      <dgm:spPr/>
      <dgm:t>
        <a:bodyPr/>
        <a:lstStyle/>
        <a:p>
          <a:r>
            <a:rPr lang="zh-TW" altLang="en-US" dirty="0"/>
            <a:t>黑子、白子</a:t>
          </a:r>
        </a:p>
      </dgm:t>
    </dgm:pt>
    <dgm:pt modelId="{29F66C8F-74F1-4878-B51D-709BF920EFE0}" type="parTrans" cxnId="{625EBAD8-9164-41F8-BC8A-5BF971460842}">
      <dgm:prSet/>
      <dgm:spPr/>
      <dgm:t>
        <a:bodyPr/>
        <a:lstStyle/>
        <a:p>
          <a:endParaRPr lang="zh-TW" altLang="en-US"/>
        </a:p>
      </dgm:t>
    </dgm:pt>
    <dgm:pt modelId="{2AA97CD2-43FA-4C58-A169-A598304D3B11}" type="sibTrans" cxnId="{625EBAD8-9164-41F8-BC8A-5BF971460842}">
      <dgm:prSet/>
      <dgm:spPr/>
      <dgm:t>
        <a:bodyPr/>
        <a:lstStyle/>
        <a:p>
          <a:endParaRPr lang="zh-TW" altLang="en-US"/>
        </a:p>
      </dgm:t>
    </dgm:pt>
    <dgm:pt modelId="{6D241D27-2FCD-4543-8C40-98F145128F8B}" type="asst">
      <dgm:prSet phldrT="[文字]"/>
      <dgm:spPr/>
      <dgm:t>
        <a:bodyPr/>
        <a:lstStyle/>
        <a:p>
          <a:r>
            <a:rPr lang="en-US" altLang="zh-TW" dirty="0"/>
            <a:t>15X15</a:t>
          </a:r>
          <a:r>
            <a:rPr lang="zh-TW" altLang="en-US" dirty="0"/>
            <a:t>棋盤</a:t>
          </a:r>
        </a:p>
      </dgm:t>
    </dgm:pt>
    <dgm:pt modelId="{1AC3C724-C350-4D29-97C0-3A2DF1F0F670}" type="parTrans" cxnId="{AA85C15A-E397-4939-9B00-78B0A230329D}">
      <dgm:prSet/>
      <dgm:spPr/>
      <dgm:t>
        <a:bodyPr/>
        <a:lstStyle/>
        <a:p>
          <a:endParaRPr lang="zh-TW" altLang="en-US"/>
        </a:p>
      </dgm:t>
    </dgm:pt>
    <dgm:pt modelId="{CBA7AF05-08CA-4A13-8F38-9EE4E3BBB7FE}" type="sibTrans" cxnId="{AA85C15A-E397-4939-9B00-78B0A230329D}">
      <dgm:prSet/>
      <dgm:spPr/>
      <dgm:t>
        <a:bodyPr/>
        <a:lstStyle/>
        <a:p>
          <a:endParaRPr lang="zh-TW" altLang="en-US"/>
        </a:p>
      </dgm:t>
    </dgm:pt>
    <dgm:pt modelId="{6F3FF623-7AA6-44B5-9483-B71D5BBB835B}">
      <dgm:prSet phldrT="[文字]"/>
      <dgm:spPr/>
      <dgm:t>
        <a:bodyPr/>
        <a:lstStyle/>
        <a:p>
          <a:r>
            <a:rPr lang="zh-TW" altLang="en-US" dirty="0"/>
            <a:t>將棋子</a:t>
          </a:r>
          <a:endParaRPr lang="en-US" altLang="zh-TW" dirty="0"/>
        </a:p>
        <a:p>
          <a:r>
            <a:rPr lang="zh-TW" altLang="en-US" dirty="0"/>
            <a:t>放置棋盤</a:t>
          </a:r>
        </a:p>
      </dgm:t>
    </dgm:pt>
    <dgm:pt modelId="{B33B9EAF-17E2-4FB8-ABCB-67D9D4850DA4}" type="parTrans" cxnId="{F5A2A58A-90C4-4994-A393-1C7425431F4F}">
      <dgm:prSet/>
      <dgm:spPr/>
      <dgm:t>
        <a:bodyPr/>
        <a:lstStyle/>
        <a:p>
          <a:endParaRPr lang="zh-TW" altLang="en-US"/>
        </a:p>
      </dgm:t>
    </dgm:pt>
    <dgm:pt modelId="{D7CC5E27-99CF-4EBE-BE62-2B7E56DB0070}" type="sibTrans" cxnId="{F5A2A58A-90C4-4994-A393-1C7425431F4F}">
      <dgm:prSet/>
      <dgm:spPr/>
      <dgm:t>
        <a:bodyPr/>
        <a:lstStyle/>
        <a:p>
          <a:endParaRPr lang="zh-TW" altLang="en-US"/>
        </a:p>
      </dgm:t>
    </dgm:pt>
    <dgm:pt modelId="{A7671EAB-C4B5-48E8-9543-B1F116C93B73}">
      <dgm:prSet phldrT="[文字]"/>
      <dgm:spPr/>
      <dgm:t>
        <a:bodyPr/>
        <a:lstStyle/>
        <a:p>
          <a:r>
            <a:rPr lang="zh-TW" altLang="en-US" dirty="0"/>
            <a:t>獲得分數</a:t>
          </a:r>
        </a:p>
      </dgm:t>
    </dgm:pt>
    <dgm:pt modelId="{EB8AE87C-467A-4B5B-AB27-A467232FD46C}" type="parTrans" cxnId="{79D4C87C-27BB-431F-9E93-AFCF5E7C6656}">
      <dgm:prSet/>
      <dgm:spPr/>
      <dgm:t>
        <a:bodyPr/>
        <a:lstStyle/>
        <a:p>
          <a:endParaRPr lang="zh-TW" altLang="en-US"/>
        </a:p>
      </dgm:t>
    </dgm:pt>
    <dgm:pt modelId="{9D51432D-05FC-4F42-84D9-8BE6191B8E6F}" type="sibTrans" cxnId="{79D4C87C-27BB-431F-9E93-AFCF5E7C6656}">
      <dgm:prSet/>
      <dgm:spPr/>
      <dgm:t>
        <a:bodyPr/>
        <a:lstStyle/>
        <a:p>
          <a:endParaRPr lang="zh-TW" altLang="en-US"/>
        </a:p>
      </dgm:t>
    </dgm:pt>
    <dgm:pt modelId="{798C82DE-C28B-4736-96BA-2F0F17C364E3}">
      <dgm:prSet phldrT="[文字]"/>
      <dgm:spPr/>
      <dgm:t>
        <a:bodyPr/>
        <a:lstStyle/>
        <a:p>
          <a:pPr algn="ctr"/>
          <a:r>
            <a:rPr lang="zh-TW" altLang="en-US" dirty="0"/>
            <a:t>活三、活四、禁手、</a:t>
          </a:r>
          <a:r>
            <a:rPr lang="zh-TW" altLang="en-US" b="0" i="0" dirty="0"/>
            <a:t>長連</a:t>
          </a:r>
          <a:endParaRPr lang="zh-TW" altLang="en-US" dirty="0"/>
        </a:p>
      </dgm:t>
    </dgm:pt>
    <dgm:pt modelId="{2E7C66D3-5970-4318-B281-C382EE9BDED0}" type="parTrans" cxnId="{955BD130-0F1A-4E4E-930D-091736F67E69}">
      <dgm:prSet/>
      <dgm:spPr/>
      <dgm:t>
        <a:bodyPr/>
        <a:lstStyle/>
        <a:p>
          <a:endParaRPr lang="zh-TW" altLang="en-US"/>
        </a:p>
      </dgm:t>
    </dgm:pt>
    <dgm:pt modelId="{F4C4D802-5E48-4A22-AB5B-DD9CA2710647}" type="sibTrans" cxnId="{955BD130-0F1A-4E4E-930D-091736F67E69}">
      <dgm:prSet/>
      <dgm:spPr/>
      <dgm:t>
        <a:bodyPr/>
        <a:lstStyle/>
        <a:p>
          <a:endParaRPr lang="zh-TW" altLang="en-US"/>
        </a:p>
      </dgm:t>
    </dgm:pt>
    <dgm:pt modelId="{31B90EA3-ED7D-46A2-A66E-6566A4E2837C}">
      <dgm:prSet phldrT="[文字]"/>
      <dgm:spPr/>
      <dgm:t>
        <a:bodyPr/>
        <a:lstStyle/>
        <a:p>
          <a:r>
            <a:rPr lang="zh-TW" altLang="en-US" dirty="0"/>
            <a:t>回合判斷</a:t>
          </a:r>
        </a:p>
      </dgm:t>
    </dgm:pt>
    <dgm:pt modelId="{6E2AD533-ED0F-448C-978F-EB17B0A14234}" type="parTrans" cxnId="{97227603-D1D4-4308-83E4-94528AF16BDE}">
      <dgm:prSet/>
      <dgm:spPr/>
      <dgm:t>
        <a:bodyPr/>
        <a:lstStyle/>
        <a:p>
          <a:endParaRPr lang="zh-TW" altLang="en-US"/>
        </a:p>
      </dgm:t>
    </dgm:pt>
    <dgm:pt modelId="{C3564E0B-CD2B-44F7-A66F-EBBE9AA8ED1E}" type="sibTrans" cxnId="{97227603-D1D4-4308-83E4-94528AF16BDE}">
      <dgm:prSet/>
      <dgm:spPr/>
      <dgm:t>
        <a:bodyPr/>
        <a:lstStyle/>
        <a:p>
          <a:endParaRPr lang="zh-TW" altLang="en-US"/>
        </a:p>
      </dgm:t>
    </dgm:pt>
    <dgm:pt modelId="{1133A945-484E-463F-B859-20B245910A6F}">
      <dgm:prSet phldrT="[文字]"/>
      <dgm:spPr/>
      <dgm:t>
        <a:bodyPr/>
        <a:lstStyle/>
        <a:p>
          <a:r>
            <a:rPr lang="zh-TW" altLang="en-US" dirty="0"/>
            <a:t>決定最佳下子位置</a:t>
          </a:r>
        </a:p>
      </dgm:t>
    </dgm:pt>
    <dgm:pt modelId="{B322A710-7193-4AE4-BD14-B6DAAB02525B}" type="parTrans" cxnId="{97670CB1-0CD2-434F-B121-9578E6156394}">
      <dgm:prSet/>
      <dgm:spPr/>
      <dgm:t>
        <a:bodyPr/>
        <a:lstStyle/>
        <a:p>
          <a:endParaRPr lang="zh-TW" altLang="en-US"/>
        </a:p>
      </dgm:t>
    </dgm:pt>
    <dgm:pt modelId="{BBFB3A87-F41F-4CC5-8B72-3FF5D4B616C8}" type="sibTrans" cxnId="{97670CB1-0CD2-434F-B121-9578E6156394}">
      <dgm:prSet/>
      <dgm:spPr/>
      <dgm:t>
        <a:bodyPr/>
        <a:lstStyle/>
        <a:p>
          <a:endParaRPr lang="zh-TW" altLang="en-US"/>
        </a:p>
      </dgm:t>
    </dgm:pt>
    <dgm:pt modelId="{0520E45E-6AF4-40A2-906D-FA347A63D8C2}" type="asst">
      <dgm:prSet phldrT="[文字]"/>
      <dgm:spPr/>
      <dgm:t>
        <a:bodyPr/>
        <a:lstStyle/>
        <a:p>
          <a:r>
            <a:rPr lang="zh-TW" altLang="en-US" dirty="0"/>
            <a:t>平局</a:t>
          </a:r>
        </a:p>
      </dgm:t>
    </dgm:pt>
    <dgm:pt modelId="{07F58880-92EF-4351-A668-3F5E6C0E451B}" type="parTrans" cxnId="{5FDDCAA0-87FD-4A56-BD36-99CF20A979D6}">
      <dgm:prSet/>
      <dgm:spPr/>
      <dgm:t>
        <a:bodyPr/>
        <a:lstStyle/>
        <a:p>
          <a:endParaRPr lang="zh-TW" altLang="en-US"/>
        </a:p>
      </dgm:t>
    </dgm:pt>
    <dgm:pt modelId="{F01B8F52-8C4D-49C8-8321-3B4212C1FB69}" type="sibTrans" cxnId="{5FDDCAA0-87FD-4A56-BD36-99CF20A979D6}">
      <dgm:prSet/>
      <dgm:spPr/>
      <dgm:t>
        <a:bodyPr/>
        <a:lstStyle/>
        <a:p>
          <a:endParaRPr lang="zh-TW" altLang="en-US"/>
        </a:p>
      </dgm:t>
    </dgm:pt>
    <dgm:pt modelId="{9FA91D9C-BCE9-4355-B9DB-271EB167B24E}" type="asst">
      <dgm:prSet phldrT="[文字]"/>
      <dgm:spPr/>
      <dgm:t>
        <a:bodyPr/>
        <a:lstStyle/>
        <a:p>
          <a:r>
            <a:rPr lang="zh-TW" altLang="en-US" dirty="0"/>
            <a:t>直、橫、斜線</a:t>
          </a:r>
          <a:endParaRPr lang="en-US" altLang="zh-TW" dirty="0"/>
        </a:p>
        <a:p>
          <a:r>
            <a:rPr lang="zh-TW" altLang="en-US" dirty="0"/>
            <a:t>無五子連棋且棋盤滿子</a:t>
          </a:r>
        </a:p>
      </dgm:t>
    </dgm:pt>
    <dgm:pt modelId="{09B58070-B85F-4C67-9CC0-81A9E0B9A5B4}" type="parTrans" cxnId="{58E0B267-EFDE-40BF-BF1C-D954D18B7C45}">
      <dgm:prSet/>
      <dgm:spPr/>
      <dgm:t>
        <a:bodyPr/>
        <a:lstStyle/>
        <a:p>
          <a:endParaRPr lang="zh-TW" altLang="en-US"/>
        </a:p>
      </dgm:t>
    </dgm:pt>
    <dgm:pt modelId="{5DB118F9-C14C-46CE-AE75-74A965AFF5C2}" type="sibTrans" cxnId="{58E0B267-EFDE-40BF-BF1C-D954D18B7C45}">
      <dgm:prSet/>
      <dgm:spPr/>
      <dgm:t>
        <a:bodyPr/>
        <a:lstStyle/>
        <a:p>
          <a:endParaRPr lang="zh-TW" altLang="en-US"/>
        </a:p>
      </dgm:t>
    </dgm:pt>
    <dgm:pt modelId="{263592D3-B0FB-4FC6-9E35-AC8C003EAA69}">
      <dgm:prSet phldrT="[文字]"/>
      <dgm:spPr/>
      <dgm:t>
        <a:bodyPr/>
        <a:lstStyle/>
        <a:p>
          <a:r>
            <a:rPr lang="zh-TW" altLang="en-US" dirty="0"/>
            <a:t>棋局</a:t>
          </a:r>
        </a:p>
      </dgm:t>
    </dgm:pt>
    <dgm:pt modelId="{39CDAEAE-F92B-4A8F-AA1D-FA5CDE4048F5}" type="parTrans" cxnId="{8C53DBED-1A76-45A2-9F8D-BE8815EFF3E1}">
      <dgm:prSet/>
      <dgm:spPr/>
      <dgm:t>
        <a:bodyPr/>
        <a:lstStyle/>
        <a:p>
          <a:endParaRPr lang="zh-TW" altLang="en-US"/>
        </a:p>
      </dgm:t>
    </dgm:pt>
    <dgm:pt modelId="{8150B060-ADA0-4E88-B9C0-653CB1884D2D}" type="sibTrans" cxnId="{8C53DBED-1A76-45A2-9F8D-BE8815EFF3E1}">
      <dgm:prSet/>
      <dgm:spPr/>
      <dgm:t>
        <a:bodyPr/>
        <a:lstStyle/>
        <a:p>
          <a:endParaRPr lang="zh-TW" altLang="en-US"/>
        </a:p>
      </dgm:t>
    </dgm:pt>
    <dgm:pt modelId="{EE17E69F-3955-40CB-873C-E530C8062412}">
      <dgm:prSet phldrT="[文字]"/>
      <dgm:spPr/>
      <dgm:t>
        <a:bodyPr/>
        <a:lstStyle/>
        <a:p>
          <a:r>
            <a:rPr lang="zh-TW" altLang="en-US" dirty="0"/>
            <a:t>遊戲結束</a:t>
          </a:r>
        </a:p>
      </dgm:t>
    </dgm:pt>
    <dgm:pt modelId="{46D711D9-1798-4260-9894-FD09DBE52AF6}" type="parTrans" cxnId="{3C14165D-0E32-4F27-A68C-475A5D2DA0ED}">
      <dgm:prSet/>
      <dgm:spPr/>
      <dgm:t>
        <a:bodyPr/>
        <a:lstStyle/>
        <a:p>
          <a:endParaRPr lang="zh-TW" altLang="en-US"/>
        </a:p>
      </dgm:t>
    </dgm:pt>
    <dgm:pt modelId="{8DCA18CF-EFF7-4A27-B530-C7AB61830134}" type="sibTrans" cxnId="{3C14165D-0E32-4F27-A68C-475A5D2DA0ED}">
      <dgm:prSet/>
      <dgm:spPr/>
      <dgm:t>
        <a:bodyPr/>
        <a:lstStyle/>
        <a:p>
          <a:endParaRPr lang="zh-TW" altLang="en-US"/>
        </a:p>
      </dgm:t>
    </dgm:pt>
    <dgm:pt modelId="{A382D97B-5A13-49BE-8261-A6BE72248875}">
      <dgm:prSet phldrT="[文字]"/>
      <dgm:spPr/>
      <dgm:t>
        <a:bodyPr/>
        <a:lstStyle/>
        <a:p>
          <a:pPr algn="ctr"/>
          <a:r>
            <a:rPr lang="zh-TW" altLang="en-US" dirty="0"/>
            <a:t>判斷是否結束</a:t>
          </a:r>
        </a:p>
      </dgm:t>
    </dgm:pt>
    <dgm:pt modelId="{2B18C312-3376-49A5-8CEA-B93DBBF61305}" type="parTrans" cxnId="{FC2887AF-416F-40CC-B4D2-0F3E3F10E618}">
      <dgm:prSet/>
      <dgm:spPr/>
      <dgm:t>
        <a:bodyPr/>
        <a:lstStyle/>
        <a:p>
          <a:endParaRPr lang="zh-TW" altLang="en-US"/>
        </a:p>
      </dgm:t>
    </dgm:pt>
    <dgm:pt modelId="{E5D98FDB-CED3-44DC-B105-D988023FDA8C}" type="sibTrans" cxnId="{FC2887AF-416F-40CC-B4D2-0F3E3F10E618}">
      <dgm:prSet/>
      <dgm:spPr/>
      <dgm:t>
        <a:bodyPr/>
        <a:lstStyle/>
        <a:p>
          <a:endParaRPr lang="zh-TW" altLang="en-US"/>
        </a:p>
      </dgm:t>
    </dgm:pt>
    <dgm:pt modelId="{3CF152C0-5C5A-41FA-95AD-AD1FA1401445}" type="pres">
      <dgm:prSet presAssocID="{A0A55471-DF7E-4803-966B-1E32554EBBC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E15FB16-6F92-4818-BA93-E3ED7E5ACE3B}" type="pres">
      <dgm:prSet presAssocID="{F6FC9480-7D8E-4D01-B0E6-CDE3F4A0A876}" presName="root1" presStyleCnt="0"/>
      <dgm:spPr/>
    </dgm:pt>
    <dgm:pt modelId="{90B04124-7832-4E73-8CA0-E0835E3F1BD2}" type="pres">
      <dgm:prSet presAssocID="{F6FC9480-7D8E-4D01-B0E6-CDE3F4A0A876}" presName="LevelOneTextNode" presStyleLbl="node0" presStyleIdx="0" presStyleCnt="1">
        <dgm:presLayoutVars>
          <dgm:chPref val="3"/>
        </dgm:presLayoutVars>
      </dgm:prSet>
      <dgm:spPr/>
    </dgm:pt>
    <dgm:pt modelId="{4C0AF31D-63A0-4B00-8CAA-72493EA8D193}" type="pres">
      <dgm:prSet presAssocID="{F6FC9480-7D8E-4D01-B0E6-CDE3F4A0A876}" presName="level2hierChild" presStyleCnt="0"/>
      <dgm:spPr/>
    </dgm:pt>
    <dgm:pt modelId="{8C91DFAA-63D7-456A-B249-B61B5BD67AB4}" type="pres">
      <dgm:prSet presAssocID="{60D09F64-E940-4E98-AAF2-57C2DC9620C8}" presName="conn2-1" presStyleLbl="parChTrans1D2" presStyleIdx="0" presStyleCnt="2"/>
      <dgm:spPr/>
    </dgm:pt>
    <dgm:pt modelId="{5DBD4892-2D28-4EA1-AB8D-7D600528EBD3}" type="pres">
      <dgm:prSet presAssocID="{60D09F64-E940-4E98-AAF2-57C2DC9620C8}" presName="connTx" presStyleLbl="parChTrans1D2" presStyleIdx="0" presStyleCnt="2"/>
      <dgm:spPr/>
    </dgm:pt>
    <dgm:pt modelId="{379BDD4D-66CD-4587-B080-DD769FDF642E}" type="pres">
      <dgm:prSet presAssocID="{D21CD941-2737-4D95-B923-B1A1B45C3D32}" presName="root2" presStyleCnt="0"/>
      <dgm:spPr/>
    </dgm:pt>
    <dgm:pt modelId="{2A038E3A-A8A1-4119-BC1F-1A9DE9865AE5}" type="pres">
      <dgm:prSet presAssocID="{D21CD941-2737-4D95-B923-B1A1B45C3D32}" presName="LevelTwoTextNode" presStyleLbl="asst1" presStyleIdx="0" presStyleCnt="9">
        <dgm:presLayoutVars>
          <dgm:chPref val="3"/>
        </dgm:presLayoutVars>
      </dgm:prSet>
      <dgm:spPr/>
    </dgm:pt>
    <dgm:pt modelId="{F6739A53-E732-460E-8CCF-A940C4419107}" type="pres">
      <dgm:prSet presAssocID="{D21CD941-2737-4D95-B923-B1A1B45C3D32}" presName="level3hierChild" presStyleCnt="0"/>
      <dgm:spPr/>
    </dgm:pt>
    <dgm:pt modelId="{6DA67ACC-844C-4997-8AB3-6E35DCDE60FB}" type="pres">
      <dgm:prSet presAssocID="{C70A2381-FC2A-4DCB-9F34-52D9A3A0FAA9}" presName="conn2-1" presStyleLbl="parChTrans1D3" presStyleIdx="0" presStyleCnt="3"/>
      <dgm:spPr/>
    </dgm:pt>
    <dgm:pt modelId="{E7D00A19-DEE3-4579-9CBA-37620B9734AC}" type="pres">
      <dgm:prSet presAssocID="{C70A2381-FC2A-4DCB-9F34-52D9A3A0FAA9}" presName="connTx" presStyleLbl="parChTrans1D3" presStyleIdx="0" presStyleCnt="3"/>
      <dgm:spPr/>
    </dgm:pt>
    <dgm:pt modelId="{A74283D7-C739-4D09-BB0D-9A395C0DEF3E}" type="pres">
      <dgm:prSet presAssocID="{86C432C4-939D-4ECB-833B-66E3F45720FA}" presName="root2" presStyleCnt="0"/>
      <dgm:spPr/>
    </dgm:pt>
    <dgm:pt modelId="{A8EFE048-B981-41DE-8DB8-62ABD667ABE3}" type="pres">
      <dgm:prSet presAssocID="{86C432C4-939D-4ECB-833B-66E3F45720FA}" presName="LevelTwoTextNode" presStyleLbl="asst1" presStyleIdx="1" presStyleCnt="9">
        <dgm:presLayoutVars>
          <dgm:chPref val="3"/>
        </dgm:presLayoutVars>
      </dgm:prSet>
      <dgm:spPr/>
    </dgm:pt>
    <dgm:pt modelId="{0BF0F81B-E8FF-40C9-89D0-E6D21F60EFEC}" type="pres">
      <dgm:prSet presAssocID="{86C432C4-939D-4ECB-833B-66E3F45720FA}" presName="level3hierChild" presStyleCnt="0"/>
      <dgm:spPr/>
    </dgm:pt>
    <dgm:pt modelId="{5B485C96-DD2C-4797-93CA-7EABD4049B4D}" type="pres">
      <dgm:prSet presAssocID="{29F66C8F-74F1-4878-B51D-709BF920EFE0}" presName="conn2-1" presStyleLbl="parChTrans1D4" presStyleIdx="0" presStyleCnt="17"/>
      <dgm:spPr/>
    </dgm:pt>
    <dgm:pt modelId="{CC849248-C10D-482D-A00E-DF6230DC5A0C}" type="pres">
      <dgm:prSet presAssocID="{29F66C8F-74F1-4878-B51D-709BF920EFE0}" presName="connTx" presStyleLbl="parChTrans1D4" presStyleIdx="0" presStyleCnt="17"/>
      <dgm:spPr/>
    </dgm:pt>
    <dgm:pt modelId="{F7CACAD0-921F-4AF7-9565-8C95CB263D2A}" type="pres">
      <dgm:prSet presAssocID="{3653C081-CCF3-4511-B06F-7166C66060C9}" presName="root2" presStyleCnt="0"/>
      <dgm:spPr/>
    </dgm:pt>
    <dgm:pt modelId="{77A60AD0-D023-4DE9-93E5-3DA132D08C56}" type="pres">
      <dgm:prSet presAssocID="{3653C081-CCF3-4511-B06F-7166C66060C9}" presName="LevelTwoTextNode" presStyleLbl="asst1" presStyleIdx="2" presStyleCnt="9">
        <dgm:presLayoutVars>
          <dgm:chPref val="3"/>
        </dgm:presLayoutVars>
      </dgm:prSet>
      <dgm:spPr/>
    </dgm:pt>
    <dgm:pt modelId="{FA0140A1-CBF3-48ED-B43B-4FAAEE439BC7}" type="pres">
      <dgm:prSet presAssocID="{3653C081-CCF3-4511-B06F-7166C66060C9}" presName="level3hierChild" presStyleCnt="0"/>
      <dgm:spPr/>
    </dgm:pt>
    <dgm:pt modelId="{6725FEA8-FCD6-436B-BE6A-B58991EA063B}" type="pres">
      <dgm:prSet presAssocID="{1AC3C724-C350-4D29-97C0-3A2DF1F0F670}" presName="conn2-1" presStyleLbl="parChTrans1D4" presStyleIdx="1" presStyleCnt="17"/>
      <dgm:spPr/>
    </dgm:pt>
    <dgm:pt modelId="{6B3C6ECA-BCD3-4546-9D5B-023A918AC117}" type="pres">
      <dgm:prSet presAssocID="{1AC3C724-C350-4D29-97C0-3A2DF1F0F670}" presName="connTx" presStyleLbl="parChTrans1D4" presStyleIdx="1" presStyleCnt="17"/>
      <dgm:spPr/>
    </dgm:pt>
    <dgm:pt modelId="{DCF6875B-BEB4-406A-B48E-7718F581D695}" type="pres">
      <dgm:prSet presAssocID="{6D241D27-2FCD-4543-8C40-98F145128F8B}" presName="root2" presStyleCnt="0"/>
      <dgm:spPr/>
    </dgm:pt>
    <dgm:pt modelId="{43860C88-C17E-40CA-8375-DAF20948F5C8}" type="pres">
      <dgm:prSet presAssocID="{6D241D27-2FCD-4543-8C40-98F145128F8B}" presName="LevelTwoTextNode" presStyleLbl="asst1" presStyleIdx="3" presStyleCnt="9">
        <dgm:presLayoutVars>
          <dgm:chPref val="3"/>
        </dgm:presLayoutVars>
      </dgm:prSet>
      <dgm:spPr/>
    </dgm:pt>
    <dgm:pt modelId="{ED03E07F-273D-4587-8B07-D5184E9BDE6B}" type="pres">
      <dgm:prSet presAssocID="{6D241D27-2FCD-4543-8C40-98F145128F8B}" presName="level3hierChild" presStyleCnt="0"/>
      <dgm:spPr/>
    </dgm:pt>
    <dgm:pt modelId="{7D586822-CA8E-496A-8661-90837B0E45EB}" type="pres">
      <dgm:prSet presAssocID="{B0603F97-D338-4BEA-96B9-5870C4B70A2F}" presName="conn2-1" presStyleLbl="parChTrans1D3" presStyleIdx="1" presStyleCnt="3"/>
      <dgm:spPr/>
    </dgm:pt>
    <dgm:pt modelId="{EB10D191-11B3-4726-A750-5F8BBCB5A124}" type="pres">
      <dgm:prSet presAssocID="{B0603F97-D338-4BEA-96B9-5870C4B70A2F}" presName="connTx" presStyleLbl="parChTrans1D3" presStyleIdx="1" presStyleCnt="3"/>
      <dgm:spPr/>
    </dgm:pt>
    <dgm:pt modelId="{572C8E74-C863-44D3-8D7E-45B6A6A11122}" type="pres">
      <dgm:prSet presAssocID="{4231E4CE-9432-4D6E-B682-13BC72BD8D95}" presName="root2" presStyleCnt="0"/>
      <dgm:spPr/>
    </dgm:pt>
    <dgm:pt modelId="{38A53C81-754F-4706-B819-BC688AB846E2}" type="pres">
      <dgm:prSet presAssocID="{4231E4CE-9432-4D6E-B682-13BC72BD8D95}" presName="LevelTwoTextNode" presStyleLbl="asst1" presStyleIdx="4" presStyleCnt="9">
        <dgm:presLayoutVars>
          <dgm:chPref val="3"/>
        </dgm:presLayoutVars>
      </dgm:prSet>
      <dgm:spPr/>
    </dgm:pt>
    <dgm:pt modelId="{D4B4ECAE-FEF3-40BE-851E-C2FA57959802}" type="pres">
      <dgm:prSet presAssocID="{4231E4CE-9432-4D6E-B682-13BC72BD8D95}" presName="level3hierChild" presStyleCnt="0"/>
      <dgm:spPr/>
    </dgm:pt>
    <dgm:pt modelId="{46CD7E59-CDA4-40B3-9C5F-0E87414453B8}" type="pres">
      <dgm:prSet presAssocID="{07F58880-92EF-4351-A668-3F5E6C0E451B}" presName="conn2-1" presStyleLbl="parChTrans1D4" presStyleIdx="2" presStyleCnt="17"/>
      <dgm:spPr/>
    </dgm:pt>
    <dgm:pt modelId="{D38874F4-4F82-41A8-9EFF-03063318A4A1}" type="pres">
      <dgm:prSet presAssocID="{07F58880-92EF-4351-A668-3F5E6C0E451B}" presName="connTx" presStyleLbl="parChTrans1D4" presStyleIdx="2" presStyleCnt="17"/>
      <dgm:spPr/>
    </dgm:pt>
    <dgm:pt modelId="{414337B2-2EA6-47DB-B0FD-EF85FB0AF4BF}" type="pres">
      <dgm:prSet presAssocID="{0520E45E-6AF4-40A2-906D-FA347A63D8C2}" presName="root2" presStyleCnt="0"/>
      <dgm:spPr/>
    </dgm:pt>
    <dgm:pt modelId="{AF0126CE-9286-4B1B-975F-658D29A79804}" type="pres">
      <dgm:prSet presAssocID="{0520E45E-6AF4-40A2-906D-FA347A63D8C2}" presName="LevelTwoTextNode" presStyleLbl="asst1" presStyleIdx="5" presStyleCnt="9">
        <dgm:presLayoutVars>
          <dgm:chPref val="3"/>
        </dgm:presLayoutVars>
      </dgm:prSet>
      <dgm:spPr/>
    </dgm:pt>
    <dgm:pt modelId="{697665B3-48AE-4466-BBCE-67C2ECB7C6C1}" type="pres">
      <dgm:prSet presAssocID="{0520E45E-6AF4-40A2-906D-FA347A63D8C2}" presName="level3hierChild" presStyleCnt="0"/>
      <dgm:spPr/>
    </dgm:pt>
    <dgm:pt modelId="{BCC18E9D-A857-46ED-9797-C7B95E1389F4}" type="pres">
      <dgm:prSet presAssocID="{09B58070-B85F-4C67-9CC0-81A9E0B9A5B4}" presName="conn2-1" presStyleLbl="parChTrans1D4" presStyleIdx="3" presStyleCnt="17"/>
      <dgm:spPr/>
    </dgm:pt>
    <dgm:pt modelId="{D18708EF-42D5-4AE1-A20D-78B9F889A6D7}" type="pres">
      <dgm:prSet presAssocID="{09B58070-B85F-4C67-9CC0-81A9E0B9A5B4}" presName="connTx" presStyleLbl="parChTrans1D4" presStyleIdx="3" presStyleCnt="17"/>
      <dgm:spPr/>
    </dgm:pt>
    <dgm:pt modelId="{D556FBBB-E8FF-44DB-82A6-787C1ADF0F72}" type="pres">
      <dgm:prSet presAssocID="{9FA91D9C-BCE9-4355-B9DB-271EB167B24E}" presName="root2" presStyleCnt="0"/>
      <dgm:spPr/>
    </dgm:pt>
    <dgm:pt modelId="{50F39E64-1F00-4A01-998B-58C4A20E4E10}" type="pres">
      <dgm:prSet presAssocID="{9FA91D9C-BCE9-4355-B9DB-271EB167B24E}" presName="LevelTwoTextNode" presStyleLbl="asst1" presStyleIdx="6" presStyleCnt="9" custScaleX="151827">
        <dgm:presLayoutVars>
          <dgm:chPref val="3"/>
        </dgm:presLayoutVars>
      </dgm:prSet>
      <dgm:spPr/>
    </dgm:pt>
    <dgm:pt modelId="{A1495B94-E0AF-442B-81F6-0CD535087F60}" type="pres">
      <dgm:prSet presAssocID="{9FA91D9C-BCE9-4355-B9DB-271EB167B24E}" presName="level3hierChild" presStyleCnt="0"/>
      <dgm:spPr/>
    </dgm:pt>
    <dgm:pt modelId="{D3B38CEC-9612-4B4A-8964-9EC4DD8DF5AA}" type="pres">
      <dgm:prSet presAssocID="{596CFDB2-2E19-438F-908C-9556F1133242}" presName="conn2-1" presStyleLbl="parChTrans1D4" presStyleIdx="4" presStyleCnt="17"/>
      <dgm:spPr/>
    </dgm:pt>
    <dgm:pt modelId="{C12FC149-8F73-49EE-9086-B15067C762DD}" type="pres">
      <dgm:prSet presAssocID="{596CFDB2-2E19-438F-908C-9556F1133242}" presName="connTx" presStyleLbl="parChTrans1D4" presStyleIdx="4" presStyleCnt="17"/>
      <dgm:spPr/>
    </dgm:pt>
    <dgm:pt modelId="{46DC2158-E5CB-4240-84AC-0C76377353B1}" type="pres">
      <dgm:prSet presAssocID="{A40ECE06-2A39-44D9-A3AC-8E6066010655}" presName="root2" presStyleCnt="0"/>
      <dgm:spPr/>
    </dgm:pt>
    <dgm:pt modelId="{D7E3C34B-138D-4E60-ABDA-D1155225F71D}" type="pres">
      <dgm:prSet presAssocID="{A40ECE06-2A39-44D9-A3AC-8E6066010655}" presName="LevelTwoTextNode" presStyleLbl="asst1" presStyleIdx="7" presStyleCnt="9">
        <dgm:presLayoutVars>
          <dgm:chPref val="3"/>
        </dgm:presLayoutVars>
      </dgm:prSet>
      <dgm:spPr/>
    </dgm:pt>
    <dgm:pt modelId="{3B3D135D-7470-41B6-BAB0-BA25B5573D7D}" type="pres">
      <dgm:prSet presAssocID="{A40ECE06-2A39-44D9-A3AC-8E6066010655}" presName="level3hierChild" presStyleCnt="0"/>
      <dgm:spPr/>
    </dgm:pt>
    <dgm:pt modelId="{B5412788-0F88-451B-A1C3-836AE680DF1A}" type="pres">
      <dgm:prSet presAssocID="{4717A7F1-6DC1-4550-8D2E-8A483449C0DC}" presName="conn2-1" presStyleLbl="parChTrans1D4" presStyleIdx="5" presStyleCnt="17"/>
      <dgm:spPr/>
    </dgm:pt>
    <dgm:pt modelId="{0FE31C7B-7879-4C84-9399-2E92F5B3A4D1}" type="pres">
      <dgm:prSet presAssocID="{4717A7F1-6DC1-4550-8D2E-8A483449C0DC}" presName="connTx" presStyleLbl="parChTrans1D4" presStyleIdx="5" presStyleCnt="17"/>
      <dgm:spPr/>
    </dgm:pt>
    <dgm:pt modelId="{82D3C239-E362-408D-B7C7-4A9F60FC92E4}" type="pres">
      <dgm:prSet presAssocID="{8DD3B57F-B26E-4D4F-81D6-79355AC5DBD3}" presName="root2" presStyleCnt="0"/>
      <dgm:spPr/>
    </dgm:pt>
    <dgm:pt modelId="{7CF54C1E-F8B3-4652-B407-A3BD0DBBD2E8}" type="pres">
      <dgm:prSet presAssocID="{8DD3B57F-B26E-4D4F-81D6-79355AC5DBD3}" presName="LevelTwoTextNode" presStyleLbl="asst1" presStyleIdx="8" presStyleCnt="9">
        <dgm:presLayoutVars>
          <dgm:chPref val="3"/>
        </dgm:presLayoutVars>
      </dgm:prSet>
      <dgm:spPr/>
    </dgm:pt>
    <dgm:pt modelId="{FDDD355F-4F61-4911-A757-B47809B63804}" type="pres">
      <dgm:prSet presAssocID="{8DD3B57F-B26E-4D4F-81D6-79355AC5DBD3}" presName="level3hierChild" presStyleCnt="0"/>
      <dgm:spPr/>
    </dgm:pt>
    <dgm:pt modelId="{D3F49E5E-67EE-4677-9E66-9C0474DB6325}" type="pres">
      <dgm:prSet presAssocID="{12C846B1-C146-4605-9AD3-CFFF2797A37F}" presName="conn2-1" presStyleLbl="parChTrans1D2" presStyleIdx="1" presStyleCnt="2"/>
      <dgm:spPr/>
    </dgm:pt>
    <dgm:pt modelId="{46058F00-A716-44B4-B94B-F6944832E53E}" type="pres">
      <dgm:prSet presAssocID="{12C846B1-C146-4605-9AD3-CFFF2797A37F}" presName="connTx" presStyleLbl="parChTrans1D2" presStyleIdx="1" presStyleCnt="2"/>
      <dgm:spPr/>
    </dgm:pt>
    <dgm:pt modelId="{8395BCBD-AD2C-4075-859F-152F8AA18379}" type="pres">
      <dgm:prSet presAssocID="{186E4277-FC16-446F-A445-A6368DB733FB}" presName="root2" presStyleCnt="0"/>
      <dgm:spPr/>
    </dgm:pt>
    <dgm:pt modelId="{E9875D32-BD5A-4B95-96B1-AC8F8304267A}" type="pres">
      <dgm:prSet presAssocID="{186E4277-FC16-446F-A445-A6368DB733FB}" presName="LevelTwoTextNode" presStyleLbl="node2" presStyleIdx="0" presStyleCnt="1">
        <dgm:presLayoutVars>
          <dgm:chPref val="3"/>
        </dgm:presLayoutVars>
      </dgm:prSet>
      <dgm:spPr/>
    </dgm:pt>
    <dgm:pt modelId="{930F3FAB-D7C5-4694-BC92-8C0E6CE073E2}" type="pres">
      <dgm:prSet presAssocID="{186E4277-FC16-446F-A445-A6368DB733FB}" presName="level3hierChild" presStyleCnt="0"/>
      <dgm:spPr/>
    </dgm:pt>
    <dgm:pt modelId="{3807F385-9810-442A-BD0B-B10687933A80}" type="pres">
      <dgm:prSet presAssocID="{B5C1605D-8A58-4297-863B-8A153E03CA7E}" presName="conn2-1" presStyleLbl="parChTrans1D3" presStyleIdx="2" presStyleCnt="3"/>
      <dgm:spPr/>
    </dgm:pt>
    <dgm:pt modelId="{330485C9-E75A-436D-A97B-135D17469972}" type="pres">
      <dgm:prSet presAssocID="{B5C1605D-8A58-4297-863B-8A153E03CA7E}" presName="connTx" presStyleLbl="parChTrans1D3" presStyleIdx="2" presStyleCnt="3"/>
      <dgm:spPr/>
    </dgm:pt>
    <dgm:pt modelId="{576BC01E-C971-411D-A9B9-33DE07E66694}" type="pres">
      <dgm:prSet presAssocID="{1C61C9A7-9B48-492A-9EBC-AEAA2F6573A7}" presName="root2" presStyleCnt="0"/>
      <dgm:spPr/>
    </dgm:pt>
    <dgm:pt modelId="{AE766A39-3A83-4D4E-859E-02184A274D5E}" type="pres">
      <dgm:prSet presAssocID="{1C61C9A7-9B48-492A-9EBC-AEAA2F6573A7}" presName="LevelTwoTextNode" presStyleLbl="node3" presStyleIdx="0" presStyleCnt="1">
        <dgm:presLayoutVars>
          <dgm:chPref val="3"/>
        </dgm:presLayoutVars>
      </dgm:prSet>
      <dgm:spPr/>
    </dgm:pt>
    <dgm:pt modelId="{4FE45745-905F-45FC-B36D-FFE2ABA2FEB6}" type="pres">
      <dgm:prSet presAssocID="{1C61C9A7-9B48-492A-9EBC-AEAA2F6573A7}" presName="level3hierChild" presStyleCnt="0"/>
      <dgm:spPr/>
    </dgm:pt>
    <dgm:pt modelId="{DD66163B-3BF0-465B-97D0-D7F1CEDCDDE4}" type="pres">
      <dgm:prSet presAssocID="{FE8AC126-7A76-44C8-B571-E0F1554D75B8}" presName="conn2-1" presStyleLbl="parChTrans1D4" presStyleIdx="6" presStyleCnt="17"/>
      <dgm:spPr/>
    </dgm:pt>
    <dgm:pt modelId="{BAD757DD-FA9A-41AD-8FCF-B786A27C88B0}" type="pres">
      <dgm:prSet presAssocID="{FE8AC126-7A76-44C8-B571-E0F1554D75B8}" presName="connTx" presStyleLbl="parChTrans1D4" presStyleIdx="6" presStyleCnt="17"/>
      <dgm:spPr/>
    </dgm:pt>
    <dgm:pt modelId="{9A29BE3F-7F17-42B0-81D7-24ADA0869D85}" type="pres">
      <dgm:prSet presAssocID="{51CF98A5-621F-4703-9E2C-E74F4AE253C9}" presName="root2" presStyleCnt="0"/>
      <dgm:spPr/>
    </dgm:pt>
    <dgm:pt modelId="{AFFA9BD8-F1AE-417E-92A2-578C9C29DF47}" type="pres">
      <dgm:prSet presAssocID="{51CF98A5-621F-4703-9E2C-E74F4AE253C9}" presName="LevelTwoTextNode" presStyleLbl="node4" presStyleIdx="0" presStyleCnt="11">
        <dgm:presLayoutVars>
          <dgm:chPref val="3"/>
        </dgm:presLayoutVars>
      </dgm:prSet>
      <dgm:spPr/>
    </dgm:pt>
    <dgm:pt modelId="{857E82D0-F337-4ED0-9BAC-2A48DB2469F5}" type="pres">
      <dgm:prSet presAssocID="{51CF98A5-621F-4703-9E2C-E74F4AE253C9}" presName="level3hierChild" presStyleCnt="0"/>
      <dgm:spPr/>
    </dgm:pt>
    <dgm:pt modelId="{DCEB2D08-E4C8-4DC8-930C-507E98F8CC5E}" type="pres">
      <dgm:prSet presAssocID="{6E2AD533-ED0F-448C-978F-EB17B0A14234}" presName="conn2-1" presStyleLbl="parChTrans1D4" presStyleIdx="7" presStyleCnt="17"/>
      <dgm:spPr/>
    </dgm:pt>
    <dgm:pt modelId="{A75726FC-8857-4239-8C69-46F08D15167C}" type="pres">
      <dgm:prSet presAssocID="{6E2AD533-ED0F-448C-978F-EB17B0A14234}" presName="connTx" presStyleLbl="parChTrans1D4" presStyleIdx="7" presStyleCnt="17"/>
      <dgm:spPr/>
    </dgm:pt>
    <dgm:pt modelId="{6E4BA38E-EBC6-492F-B5F7-333D61E829BA}" type="pres">
      <dgm:prSet presAssocID="{31B90EA3-ED7D-46A2-A66E-6566A4E2837C}" presName="root2" presStyleCnt="0"/>
      <dgm:spPr/>
    </dgm:pt>
    <dgm:pt modelId="{42C3B12D-8C4B-4214-B200-7A13E1B8ABF0}" type="pres">
      <dgm:prSet presAssocID="{31B90EA3-ED7D-46A2-A66E-6566A4E2837C}" presName="LevelTwoTextNode" presStyleLbl="node4" presStyleIdx="1" presStyleCnt="11">
        <dgm:presLayoutVars>
          <dgm:chPref val="3"/>
        </dgm:presLayoutVars>
      </dgm:prSet>
      <dgm:spPr/>
    </dgm:pt>
    <dgm:pt modelId="{86E9448E-48C5-449F-B5B5-18EDB3EC8E57}" type="pres">
      <dgm:prSet presAssocID="{31B90EA3-ED7D-46A2-A66E-6566A4E2837C}" presName="level3hierChild" presStyleCnt="0"/>
      <dgm:spPr/>
    </dgm:pt>
    <dgm:pt modelId="{256D96C9-41A8-4EF8-86F3-F209EE18A1BA}" type="pres">
      <dgm:prSet presAssocID="{39CDAEAE-F92B-4A8F-AA1D-FA5CDE4048F5}" presName="conn2-1" presStyleLbl="parChTrans1D4" presStyleIdx="8" presStyleCnt="17"/>
      <dgm:spPr/>
    </dgm:pt>
    <dgm:pt modelId="{CE26B07C-F542-4C70-A046-FA4FBA94F697}" type="pres">
      <dgm:prSet presAssocID="{39CDAEAE-F92B-4A8F-AA1D-FA5CDE4048F5}" presName="connTx" presStyleLbl="parChTrans1D4" presStyleIdx="8" presStyleCnt="17"/>
      <dgm:spPr/>
    </dgm:pt>
    <dgm:pt modelId="{CBA6A3F5-345F-460F-9777-508D6A31EC73}" type="pres">
      <dgm:prSet presAssocID="{263592D3-B0FB-4FC6-9E35-AC8C003EAA69}" presName="root2" presStyleCnt="0"/>
      <dgm:spPr/>
    </dgm:pt>
    <dgm:pt modelId="{60D3E3CC-E52D-4EFF-8B00-B952F4216355}" type="pres">
      <dgm:prSet presAssocID="{263592D3-B0FB-4FC6-9E35-AC8C003EAA69}" presName="LevelTwoTextNode" presStyleLbl="node4" presStyleIdx="2" presStyleCnt="11">
        <dgm:presLayoutVars>
          <dgm:chPref val="3"/>
        </dgm:presLayoutVars>
      </dgm:prSet>
      <dgm:spPr/>
    </dgm:pt>
    <dgm:pt modelId="{6DE3D13A-F680-47AE-A116-26DAA6E235D6}" type="pres">
      <dgm:prSet presAssocID="{263592D3-B0FB-4FC6-9E35-AC8C003EAA69}" presName="level3hierChild" presStyleCnt="0"/>
      <dgm:spPr/>
    </dgm:pt>
    <dgm:pt modelId="{1F555080-DC47-4F44-A07A-8961C9381FAE}" type="pres">
      <dgm:prSet presAssocID="{2E7C66D3-5970-4318-B281-C382EE9BDED0}" presName="conn2-1" presStyleLbl="parChTrans1D4" presStyleIdx="9" presStyleCnt="17"/>
      <dgm:spPr/>
    </dgm:pt>
    <dgm:pt modelId="{AD19C022-6683-43C0-B37E-0F9BD5670530}" type="pres">
      <dgm:prSet presAssocID="{2E7C66D3-5970-4318-B281-C382EE9BDED0}" presName="connTx" presStyleLbl="parChTrans1D4" presStyleIdx="9" presStyleCnt="17"/>
      <dgm:spPr/>
    </dgm:pt>
    <dgm:pt modelId="{A6068C40-FEEC-406E-AE37-2BCB01BE2852}" type="pres">
      <dgm:prSet presAssocID="{798C82DE-C28B-4736-96BA-2F0F17C364E3}" presName="root2" presStyleCnt="0"/>
      <dgm:spPr/>
    </dgm:pt>
    <dgm:pt modelId="{26470890-5193-43E7-89E3-D937419A7875}" type="pres">
      <dgm:prSet presAssocID="{798C82DE-C28B-4736-96BA-2F0F17C364E3}" presName="LevelTwoTextNode" presStyleLbl="node4" presStyleIdx="3" presStyleCnt="11" custScaleX="153244">
        <dgm:presLayoutVars>
          <dgm:chPref val="3"/>
        </dgm:presLayoutVars>
      </dgm:prSet>
      <dgm:spPr/>
    </dgm:pt>
    <dgm:pt modelId="{A862811C-EFA3-4277-946F-561FF35C4679}" type="pres">
      <dgm:prSet presAssocID="{798C82DE-C28B-4736-96BA-2F0F17C364E3}" presName="level3hierChild" presStyleCnt="0"/>
      <dgm:spPr/>
    </dgm:pt>
    <dgm:pt modelId="{818ECADC-F397-48E8-8AD0-F6E77EECA826}" type="pres">
      <dgm:prSet presAssocID="{2B18C312-3376-49A5-8CEA-B93DBBF61305}" presName="conn2-1" presStyleLbl="parChTrans1D4" presStyleIdx="10" presStyleCnt="17"/>
      <dgm:spPr/>
    </dgm:pt>
    <dgm:pt modelId="{86F6600E-FA84-4179-AE2F-CA57FD0C9AD7}" type="pres">
      <dgm:prSet presAssocID="{2B18C312-3376-49A5-8CEA-B93DBBF61305}" presName="connTx" presStyleLbl="parChTrans1D4" presStyleIdx="10" presStyleCnt="17"/>
      <dgm:spPr/>
    </dgm:pt>
    <dgm:pt modelId="{5606C085-D689-4882-94C8-588FF79B5C6A}" type="pres">
      <dgm:prSet presAssocID="{A382D97B-5A13-49BE-8261-A6BE72248875}" presName="root2" presStyleCnt="0"/>
      <dgm:spPr/>
    </dgm:pt>
    <dgm:pt modelId="{F220074E-693C-4E9F-832F-D428BE2BD637}" type="pres">
      <dgm:prSet presAssocID="{A382D97B-5A13-49BE-8261-A6BE72248875}" presName="LevelTwoTextNode" presStyleLbl="node4" presStyleIdx="4" presStyleCnt="11">
        <dgm:presLayoutVars>
          <dgm:chPref val="3"/>
        </dgm:presLayoutVars>
      </dgm:prSet>
      <dgm:spPr/>
    </dgm:pt>
    <dgm:pt modelId="{34982DAB-3C4C-4946-BAAB-F8D74430D63D}" type="pres">
      <dgm:prSet presAssocID="{A382D97B-5A13-49BE-8261-A6BE72248875}" presName="level3hierChild" presStyleCnt="0"/>
      <dgm:spPr/>
    </dgm:pt>
    <dgm:pt modelId="{6E67656A-3AAC-46E9-BD51-0DAAF298F4BA}" type="pres">
      <dgm:prSet presAssocID="{8A3ABF07-7994-48BB-9591-9E20E480241F}" presName="conn2-1" presStyleLbl="parChTrans1D4" presStyleIdx="11" presStyleCnt="17"/>
      <dgm:spPr/>
    </dgm:pt>
    <dgm:pt modelId="{B18906C1-7D28-42C2-98B0-61CAC90F6165}" type="pres">
      <dgm:prSet presAssocID="{8A3ABF07-7994-48BB-9591-9E20E480241F}" presName="connTx" presStyleLbl="parChTrans1D4" presStyleIdx="11" presStyleCnt="17"/>
      <dgm:spPr/>
    </dgm:pt>
    <dgm:pt modelId="{44D5882A-04AB-4DB9-A461-651A619FDE84}" type="pres">
      <dgm:prSet presAssocID="{51AA38B3-3EA6-4116-B881-383D61263F80}" presName="root2" presStyleCnt="0"/>
      <dgm:spPr/>
    </dgm:pt>
    <dgm:pt modelId="{9E5B6543-5365-4ABA-919D-4947C5E5226E}" type="pres">
      <dgm:prSet presAssocID="{51AA38B3-3EA6-4116-B881-383D61263F80}" presName="LevelTwoTextNode" presStyleLbl="node4" presStyleIdx="5" presStyleCnt="11">
        <dgm:presLayoutVars>
          <dgm:chPref val="3"/>
        </dgm:presLayoutVars>
      </dgm:prSet>
      <dgm:spPr/>
    </dgm:pt>
    <dgm:pt modelId="{5D4D274C-CEF9-450A-A8C4-F234084E6A01}" type="pres">
      <dgm:prSet presAssocID="{51AA38B3-3EA6-4116-B881-383D61263F80}" presName="level3hierChild" presStyleCnt="0"/>
      <dgm:spPr/>
    </dgm:pt>
    <dgm:pt modelId="{9677F45C-6BAA-45D1-86C8-90ED5ECB6BCE}" type="pres">
      <dgm:prSet presAssocID="{B33B9EAF-17E2-4FB8-ABCB-67D9D4850DA4}" presName="conn2-1" presStyleLbl="parChTrans1D4" presStyleIdx="12" presStyleCnt="17"/>
      <dgm:spPr/>
    </dgm:pt>
    <dgm:pt modelId="{6CB658E3-B33B-46AA-9B1A-11BD95A6479A}" type="pres">
      <dgm:prSet presAssocID="{B33B9EAF-17E2-4FB8-ABCB-67D9D4850DA4}" presName="connTx" presStyleLbl="parChTrans1D4" presStyleIdx="12" presStyleCnt="17"/>
      <dgm:spPr/>
    </dgm:pt>
    <dgm:pt modelId="{650982EE-19E5-4405-8EC5-7C73D40937FF}" type="pres">
      <dgm:prSet presAssocID="{6F3FF623-7AA6-44B5-9483-B71D5BBB835B}" presName="root2" presStyleCnt="0"/>
      <dgm:spPr/>
    </dgm:pt>
    <dgm:pt modelId="{CEF27A13-C690-4830-A2D2-573062B0E7E0}" type="pres">
      <dgm:prSet presAssocID="{6F3FF623-7AA6-44B5-9483-B71D5BBB835B}" presName="LevelTwoTextNode" presStyleLbl="node4" presStyleIdx="6" presStyleCnt="11">
        <dgm:presLayoutVars>
          <dgm:chPref val="3"/>
        </dgm:presLayoutVars>
      </dgm:prSet>
      <dgm:spPr/>
    </dgm:pt>
    <dgm:pt modelId="{B3D12A40-12C8-4869-B574-AA96C684FB07}" type="pres">
      <dgm:prSet presAssocID="{6F3FF623-7AA6-44B5-9483-B71D5BBB835B}" presName="level3hierChild" presStyleCnt="0"/>
      <dgm:spPr/>
    </dgm:pt>
    <dgm:pt modelId="{28D2BCE3-9161-43BA-A748-F8F48A90325E}" type="pres">
      <dgm:prSet presAssocID="{46D711D9-1798-4260-9894-FD09DBE52AF6}" presName="conn2-1" presStyleLbl="parChTrans1D4" presStyleIdx="13" presStyleCnt="17"/>
      <dgm:spPr/>
    </dgm:pt>
    <dgm:pt modelId="{1F12D98D-BA84-4DE4-B4B0-6A3240F649E5}" type="pres">
      <dgm:prSet presAssocID="{46D711D9-1798-4260-9894-FD09DBE52AF6}" presName="connTx" presStyleLbl="parChTrans1D4" presStyleIdx="13" presStyleCnt="17"/>
      <dgm:spPr/>
    </dgm:pt>
    <dgm:pt modelId="{869592F7-B6AF-4A1A-B975-F8491C724F90}" type="pres">
      <dgm:prSet presAssocID="{EE17E69F-3955-40CB-873C-E530C8062412}" presName="root2" presStyleCnt="0"/>
      <dgm:spPr/>
    </dgm:pt>
    <dgm:pt modelId="{B641E95C-FFA8-4F12-90F5-8F3DCC2CB9F6}" type="pres">
      <dgm:prSet presAssocID="{EE17E69F-3955-40CB-873C-E530C8062412}" presName="LevelTwoTextNode" presStyleLbl="node4" presStyleIdx="7" presStyleCnt="11" custLinFactNeighborY="-4950">
        <dgm:presLayoutVars>
          <dgm:chPref val="3"/>
        </dgm:presLayoutVars>
      </dgm:prSet>
      <dgm:spPr/>
    </dgm:pt>
    <dgm:pt modelId="{57D2093D-09F3-4452-A186-EED735159460}" type="pres">
      <dgm:prSet presAssocID="{EE17E69F-3955-40CB-873C-E530C8062412}" presName="level3hierChild" presStyleCnt="0"/>
      <dgm:spPr/>
    </dgm:pt>
    <dgm:pt modelId="{FE86E574-C167-4E69-A393-A8E69C83D812}" type="pres">
      <dgm:prSet presAssocID="{3814231F-4B73-41BB-9730-00D0BA735A9D}" presName="conn2-1" presStyleLbl="parChTrans1D4" presStyleIdx="14" presStyleCnt="17"/>
      <dgm:spPr/>
    </dgm:pt>
    <dgm:pt modelId="{87E5AE6B-47F6-4AA5-8DA2-554215AB4863}" type="pres">
      <dgm:prSet presAssocID="{3814231F-4B73-41BB-9730-00D0BA735A9D}" presName="connTx" presStyleLbl="parChTrans1D4" presStyleIdx="14" presStyleCnt="17"/>
      <dgm:spPr/>
    </dgm:pt>
    <dgm:pt modelId="{CBC5EC90-AD62-454B-873C-7DACDA555AD8}" type="pres">
      <dgm:prSet presAssocID="{1437576F-BAE3-4EB1-B880-A779B80B373F}" presName="root2" presStyleCnt="0"/>
      <dgm:spPr/>
    </dgm:pt>
    <dgm:pt modelId="{F1946539-D12E-4D24-92EA-053CC4896D9B}" type="pres">
      <dgm:prSet presAssocID="{1437576F-BAE3-4EB1-B880-A779B80B373F}" presName="LevelTwoTextNode" presStyleLbl="node4" presStyleIdx="8" presStyleCnt="11">
        <dgm:presLayoutVars>
          <dgm:chPref val="3"/>
        </dgm:presLayoutVars>
      </dgm:prSet>
      <dgm:spPr/>
    </dgm:pt>
    <dgm:pt modelId="{EC29BAAD-7376-4498-A892-D7CA81DA618C}" type="pres">
      <dgm:prSet presAssocID="{1437576F-BAE3-4EB1-B880-A779B80B373F}" presName="level3hierChild" presStyleCnt="0"/>
      <dgm:spPr/>
    </dgm:pt>
    <dgm:pt modelId="{2E173252-B0EA-4729-A6C2-24F6A0B1E169}" type="pres">
      <dgm:prSet presAssocID="{EB8AE87C-467A-4B5B-AB27-A467232FD46C}" presName="conn2-1" presStyleLbl="parChTrans1D4" presStyleIdx="15" presStyleCnt="17"/>
      <dgm:spPr/>
    </dgm:pt>
    <dgm:pt modelId="{C99D3747-358F-46E0-85D2-54EA4DE430F7}" type="pres">
      <dgm:prSet presAssocID="{EB8AE87C-467A-4B5B-AB27-A467232FD46C}" presName="connTx" presStyleLbl="parChTrans1D4" presStyleIdx="15" presStyleCnt="17"/>
      <dgm:spPr/>
    </dgm:pt>
    <dgm:pt modelId="{26CDBCA3-4094-444F-82C1-C29D911A6925}" type="pres">
      <dgm:prSet presAssocID="{A7671EAB-C4B5-48E8-9543-B1F116C93B73}" presName="root2" presStyleCnt="0"/>
      <dgm:spPr/>
    </dgm:pt>
    <dgm:pt modelId="{9DB31C9B-5D8E-4C3B-A908-0BC53359A409}" type="pres">
      <dgm:prSet presAssocID="{A7671EAB-C4B5-48E8-9543-B1F116C93B73}" presName="LevelTwoTextNode" presStyleLbl="node4" presStyleIdx="9" presStyleCnt="11">
        <dgm:presLayoutVars>
          <dgm:chPref val="3"/>
        </dgm:presLayoutVars>
      </dgm:prSet>
      <dgm:spPr/>
    </dgm:pt>
    <dgm:pt modelId="{D3F99534-7A88-4CD7-903E-A2499F6205BB}" type="pres">
      <dgm:prSet presAssocID="{A7671EAB-C4B5-48E8-9543-B1F116C93B73}" presName="level3hierChild" presStyleCnt="0"/>
      <dgm:spPr/>
    </dgm:pt>
    <dgm:pt modelId="{9D11C3B9-36BD-42CE-A86D-9C7B61F34284}" type="pres">
      <dgm:prSet presAssocID="{B322A710-7193-4AE4-BD14-B6DAAB02525B}" presName="conn2-1" presStyleLbl="parChTrans1D4" presStyleIdx="16" presStyleCnt="17"/>
      <dgm:spPr/>
    </dgm:pt>
    <dgm:pt modelId="{2A92BECC-4E04-44C5-BCC4-27CC1BD47468}" type="pres">
      <dgm:prSet presAssocID="{B322A710-7193-4AE4-BD14-B6DAAB02525B}" presName="connTx" presStyleLbl="parChTrans1D4" presStyleIdx="16" presStyleCnt="17"/>
      <dgm:spPr/>
    </dgm:pt>
    <dgm:pt modelId="{7004D848-6289-4058-AF18-C63BA5C6940F}" type="pres">
      <dgm:prSet presAssocID="{1133A945-484E-463F-B859-20B245910A6F}" presName="root2" presStyleCnt="0"/>
      <dgm:spPr/>
    </dgm:pt>
    <dgm:pt modelId="{B6B3550D-EF7F-45B7-9D46-008651CE21DF}" type="pres">
      <dgm:prSet presAssocID="{1133A945-484E-463F-B859-20B245910A6F}" presName="LevelTwoTextNode" presStyleLbl="node4" presStyleIdx="10" presStyleCnt="11" custScaleX="131062">
        <dgm:presLayoutVars>
          <dgm:chPref val="3"/>
        </dgm:presLayoutVars>
      </dgm:prSet>
      <dgm:spPr/>
    </dgm:pt>
    <dgm:pt modelId="{71D1FBD2-3060-4D54-8083-CEFEDF1186F2}" type="pres">
      <dgm:prSet presAssocID="{1133A945-484E-463F-B859-20B245910A6F}" presName="level3hierChild" presStyleCnt="0"/>
      <dgm:spPr/>
    </dgm:pt>
  </dgm:ptLst>
  <dgm:cxnLst>
    <dgm:cxn modelId="{D26D1201-5E79-4BC2-A210-47259496F5F8}" type="presOf" srcId="{3814231F-4B73-41BB-9730-00D0BA735A9D}" destId="{FE86E574-C167-4E69-A393-A8E69C83D812}" srcOrd="0" destOrd="0" presId="urn:microsoft.com/office/officeart/2005/8/layout/hierarchy2"/>
    <dgm:cxn modelId="{88CDAB02-6AE9-46EA-9E3E-8ED6F3F6B651}" type="presOf" srcId="{A7671EAB-C4B5-48E8-9543-B1F116C93B73}" destId="{9DB31C9B-5D8E-4C3B-A908-0BC53359A409}" srcOrd="0" destOrd="0" presId="urn:microsoft.com/office/officeart/2005/8/layout/hierarchy2"/>
    <dgm:cxn modelId="{97227603-D1D4-4308-83E4-94528AF16BDE}" srcId="{51CF98A5-621F-4703-9E2C-E74F4AE253C9}" destId="{31B90EA3-ED7D-46A2-A66E-6566A4E2837C}" srcOrd="0" destOrd="0" parTransId="{6E2AD533-ED0F-448C-978F-EB17B0A14234}" sibTransId="{C3564E0B-CD2B-44F7-A66F-EBBE9AA8ED1E}"/>
    <dgm:cxn modelId="{E5D91C11-E58D-4F04-9F36-5EF707F09D7F}" type="presOf" srcId="{31B90EA3-ED7D-46A2-A66E-6566A4E2837C}" destId="{42C3B12D-8C4B-4214-B200-7A13E1B8ABF0}" srcOrd="0" destOrd="0" presId="urn:microsoft.com/office/officeart/2005/8/layout/hierarchy2"/>
    <dgm:cxn modelId="{AA912814-B556-4970-A95A-4A3FDF9DA0A4}" type="presOf" srcId="{FE8AC126-7A76-44C8-B571-E0F1554D75B8}" destId="{DD66163B-3BF0-465B-97D0-D7F1CEDCDDE4}" srcOrd="0" destOrd="0" presId="urn:microsoft.com/office/officeart/2005/8/layout/hierarchy2"/>
    <dgm:cxn modelId="{84E7FC16-739F-4E6D-92D7-F69AE20F5FC9}" type="presOf" srcId="{B33B9EAF-17E2-4FB8-ABCB-67D9D4850DA4}" destId="{6CB658E3-B33B-46AA-9B1A-11BD95A6479A}" srcOrd="1" destOrd="0" presId="urn:microsoft.com/office/officeart/2005/8/layout/hierarchy2"/>
    <dgm:cxn modelId="{BFD4D117-D583-428A-87A2-A74C854B7F6D}" type="presOf" srcId="{B33B9EAF-17E2-4FB8-ABCB-67D9D4850DA4}" destId="{9677F45C-6BAA-45D1-86C8-90ED5ECB6BCE}" srcOrd="0" destOrd="0" presId="urn:microsoft.com/office/officeart/2005/8/layout/hierarchy2"/>
    <dgm:cxn modelId="{405ED119-2A71-46A7-88E4-90C59472F938}" type="presOf" srcId="{B0603F97-D338-4BEA-96B9-5870C4B70A2F}" destId="{7D586822-CA8E-496A-8661-90837B0E45EB}" srcOrd="0" destOrd="0" presId="urn:microsoft.com/office/officeart/2005/8/layout/hierarchy2"/>
    <dgm:cxn modelId="{E045EF1F-A1A3-4503-B954-5F0250D5EB3F}" type="presOf" srcId="{39CDAEAE-F92B-4A8F-AA1D-FA5CDE4048F5}" destId="{256D96C9-41A8-4EF8-86F3-F209EE18A1BA}" srcOrd="0" destOrd="0" presId="urn:microsoft.com/office/officeart/2005/8/layout/hierarchy2"/>
    <dgm:cxn modelId="{6ACBF223-8FAE-48BF-8B2E-AE45EEC26F6E}" type="presOf" srcId="{07F58880-92EF-4351-A668-3F5E6C0E451B}" destId="{D38874F4-4F82-41A8-9EFF-03063318A4A1}" srcOrd="1" destOrd="0" presId="urn:microsoft.com/office/officeart/2005/8/layout/hierarchy2"/>
    <dgm:cxn modelId="{0704FE24-9455-4110-A951-BC53CE7C194D}" type="presOf" srcId="{3814231F-4B73-41BB-9730-00D0BA735A9D}" destId="{87E5AE6B-47F6-4AA5-8DA2-554215AB4863}" srcOrd="1" destOrd="0" presId="urn:microsoft.com/office/officeart/2005/8/layout/hierarchy2"/>
    <dgm:cxn modelId="{D7FBE326-D85A-4516-8FBB-DAB53E099158}" type="presOf" srcId="{0520E45E-6AF4-40A2-906D-FA347A63D8C2}" destId="{AF0126CE-9286-4B1B-975F-658D29A79804}" srcOrd="0" destOrd="0" presId="urn:microsoft.com/office/officeart/2005/8/layout/hierarchy2"/>
    <dgm:cxn modelId="{BB901730-70DE-4101-860D-BE7C7C740565}" type="presOf" srcId="{A0A55471-DF7E-4803-966B-1E32554EBBCE}" destId="{3CF152C0-5C5A-41FA-95AD-AD1FA1401445}" srcOrd="0" destOrd="0" presId="urn:microsoft.com/office/officeart/2005/8/layout/hierarchy2"/>
    <dgm:cxn modelId="{955BD130-0F1A-4E4E-930D-091736F67E69}" srcId="{263592D3-B0FB-4FC6-9E35-AC8C003EAA69}" destId="{798C82DE-C28B-4736-96BA-2F0F17C364E3}" srcOrd="0" destOrd="0" parTransId="{2E7C66D3-5970-4318-B281-C382EE9BDED0}" sibTransId="{F4C4D802-5E48-4A22-AB5B-DD9CA2710647}"/>
    <dgm:cxn modelId="{57F50534-89E6-4ED3-B129-6B9395F625AC}" type="presOf" srcId="{4717A7F1-6DC1-4550-8D2E-8A483449C0DC}" destId="{0FE31C7B-7879-4C84-9399-2E92F5B3A4D1}" srcOrd="1" destOrd="0" presId="urn:microsoft.com/office/officeart/2005/8/layout/hierarchy2"/>
    <dgm:cxn modelId="{B6A1CD36-A2D2-4D51-AFAF-3D6334DE49D7}" type="presOf" srcId="{C70A2381-FC2A-4DCB-9F34-52D9A3A0FAA9}" destId="{E7D00A19-DEE3-4579-9CBA-37620B9734AC}" srcOrd="1" destOrd="0" presId="urn:microsoft.com/office/officeart/2005/8/layout/hierarchy2"/>
    <dgm:cxn modelId="{A5583A3A-8A99-4A75-B90C-B4C885316585}" type="presOf" srcId="{3653C081-CCF3-4511-B06F-7166C66060C9}" destId="{77A60AD0-D023-4DE9-93E5-3DA132D08C56}" srcOrd="0" destOrd="0" presId="urn:microsoft.com/office/officeart/2005/8/layout/hierarchy2"/>
    <dgm:cxn modelId="{1225DF3D-6C0A-44E3-B71B-6AA0E603230E}" type="presOf" srcId="{6E2AD533-ED0F-448C-978F-EB17B0A14234}" destId="{A75726FC-8857-4239-8C69-46F08D15167C}" srcOrd="1" destOrd="0" presId="urn:microsoft.com/office/officeart/2005/8/layout/hierarchy2"/>
    <dgm:cxn modelId="{C0E87B40-0F26-4D76-8815-B413BC2F7BF2}" type="presOf" srcId="{263592D3-B0FB-4FC6-9E35-AC8C003EAA69}" destId="{60D3E3CC-E52D-4EFF-8B00-B952F4216355}" srcOrd="0" destOrd="0" presId="urn:microsoft.com/office/officeart/2005/8/layout/hierarchy2"/>
    <dgm:cxn modelId="{6655E55C-084F-4ED5-9230-14B67BE617E6}" type="presOf" srcId="{1437576F-BAE3-4EB1-B880-A779B80B373F}" destId="{F1946539-D12E-4D24-92EA-053CC4896D9B}" srcOrd="0" destOrd="0" presId="urn:microsoft.com/office/officeart/2005/8/layout/hierarchy2"/>
    <dgm:cxn modelId="{3C14165D-0E32-4F27-A68C-475A5D2DA0ED}" srcId="{51AA38B3-3EA6-4116-B881-383D61263F80}" destId="{EE17E69F-3955-40CB-873C-E530C8062412}" srcOrd="1" destOrd="0" parTransId="{46D711D9-1798-4260-9894-FD09DBE52AF6}" sibTransId="{8DCA18CF-EFF7-4A27-B530-C7AB61830134}"/>
    <dgm:cxn modelId="{92D85063-CFB6-456B-AA2A-C57AB79D118F}" type="presOf" srcId="{9FA91D9C-BCE9-4355-B9DB-271EB167B24E}" destId="{50F39E64-1F00-4A01-998B-58C4A20E4E10}" srcOrd="0" destOrd="0" presId="urn:microsoft.com/office/officeart/2005/8/layout/hierarchy2"/>
    <dgm:cxn modelId="{ACC4AC46-321D-4DB5-852E-1DDAD8D1B8C2}" type="presOf" srcId="{29F66C8F-74F1-4878-B51D-709BF920EFE0}" destId="{5B485C96-DD2C-4797-93CA-7EABD4049B4D}" srcOrd="0" destOrd="0" presId="urn:microsoft.com/office/officeart/2005/8/layout/hierarchy2"/>
    <dgm:cxn modelId="{E094AD47-0A68-4B15-84F4-1180DF6C2784}" type="presOf" srcId="{09B58070-B85F-4C67-9CC0-81A9E0B9A5B4}" destId="{D18708EF-42D5-4AE1-A20D-78B9F889A6D7}" srcOrd="1" destOrd="0" presId="urn:microsoft.com/office/officeart/2005/8/layout/hierarchy2"/>
    <dgm:cxn modelId="{58E0B267-EFDE-40BF-BF1C-D954D18B7C45}" srcId="{0520E45E-6AF4-40A2-906D-FA347A63D8C2}" destId="{9FA91D9C-BCE9-4355-B9DB-271EB167B24E}" srcOrd="0" destOrd="0" parTransId="{09B58070-B85F-4C67-9CC0-81A9E0B9A5B4}" sibTransId="{5DB118F9-C14C-46CE-AE75-74A965AFF5C2}"/>
    <dgm:cxn modelId="{48B8F247-22C0-4545-93A7-0A8302CC85DD}" srcId="{D21CD941-2737-4D95-B923-B1A1B45C3D32}" destId="{4231E4CE-9432-4D6E-B682-13BC72BD8D95}" srcOrd="1" destOrd="0" parTransId="{B0603F97-D338-4BEA-96B9-5870C4B70A2F}" sibTransId="{0018EB92-6FD6-4BFF-B18E-4BF058E360AD}"/>
    <dgm:cxn modelId="{1E8C3968-C7C6-49C5-9538-532A6AAB2461}" srcId="{F6FC9480-7D8E-4D01-B0E6-CDE3F4A0A876}" destId="{186E4277-FC16-446F-A445-A6368DB733FB}" srcOrd="1" destOrd="0" parTransId="{12C846B1-C146-4605-9AD3-CFFF2797A37F}" sibTransId="{FE6568EA-BB61-4C21-9707-9F68930F5427}"/>
    <dgm:cxn modelId="{94D5D74A-7B17-422B-8649-DCFC25BEC073}" type="presOf" srcId="{39CDAEAE-F92B-4A8F-AA1D-FA5CDE4048F5}" destId="{CE26B07C-F542-4C70-A046-FA4FBA94F697}" srcOrd="1" destOrd="0" presId="urn:microsoft.com/office/officeart/2005/8/layout/hierarchy2"/>
    <dgm:cxn modelId="{A002FF6A-084D-4265-A4C1-E52A9EAC111E}" type="presOf" srcId="{596CFDB2-2E19-438F-908C-9556F1133242}" destId="{D3B38CEC-9612-4B4A-8964-9EC4DD8DF5AA}" srcOrd="0" destOrd="0" presId="urn:microsoft.com/office/officeart/2005/8/layout/hierarchy2"/>
    <dgm:cxn modelId="{E890C74B-A0BF-487B-8855-0E6DE74DDC9F}" type="presOf" srcId="{C70A2381-FC2A-4DCB-9F34-52D9A3A0FAA9}" destId="{6DA67ACC-844C-4997-8AB3-6E35DCDE60FB}" srcOrd="0" destOrd="0" presId="urn:microsoft.com/office/officeart/2005/8/layout/hierarchy2"/>
    <dgm:cxn modelId="{C9D7454C-BD6D-4922-807D-CE81B4ACE4C8}" type="presOf" srcId="{8A3ABF07-7994-48BB-9591-9E20E480241F}" destId="{B18906C1-7D28-42C2-98B0-61CAC90F6165}" srcOrd="1" destOrd="0" presId="urn:microsoft.com/office/officeart/2005/8/layout/hierarchy2"/>
    <dgm:cxn modelId="{BFFB386D-C125-485D-922E-7079EF3F61D4}" type="presOf" srcId="{09B58070-B85F-4C67-9CC0-81A9E0B9A5B4}" destId="{BCC18E9D-A857-46ED-9797-C7B95E1389F4}" srcOrd="0" destOrd="0" presId="urn:microsoft.com/office/officeart/2005/8/layout/hierarchy2"/>
    <dgm:cxn modelId="{26C3AB4F-CBCB-44D4-ABA2-251CF0A0443C}" type="presOf" srcId="{2E7C66D3-5970-4318-B281-C382EE9BDED0}" destId="{1F555080-DC47-4F44-A07A-8961C9381FAE}" srcOrd="0" destOrd="0" presId="urn:microsoft.com/office/officeart/2005/8/layout/hierarchy2"/>
    <dgm:cxn modelId="{B1256651-6910-4E26-B807-65BCEAF247A8}" type="presOf" srcId="{1AC3C724-C350-4D29-97C0-3A2DF1F0F670}" destId="{6725FEA8-FCD6-436B-BE6A-B58991EA063B}" srcOrd="0" destOrd="0" presId="urn:microsoft.com/office/officeart/2005/8/layout/hierarchy2"/>
    <dgm:cxn modelId="{BF62C051-3CE7-4DDA-B0DC-CD2B31730CE3}" srcId="{1C61C9A7-9B48-492A-9EBC-AEAA2F6573A7}" destId="{1437576F-BAE3-4EB1-B880-A779B80B373F}" srcOrd="2" destOrd="0" parTransId="{3814231F-4B73-41BB-9730-00D0BA735A9D}" sibTransId="{C4592318-354A-4978-A084-157601969DBC}"/>
    <dgm:cxn modelId="{7C06E852-3194-40BA-8F7B-37E034B4E639}" type="presOf" srcId="{51CF98A5-621F-4703-9E2C-E74F4AE253C9}" destId="{AFFA9BD8-F1AE-417E-92A2-578C9C29DF47}" srcOrd="0" destOrd="0" presId="urn:microsoft.com/office/officeart/2005/8/layout/hierarchy2"/>
    <dgm:cxn modelId="{EDCD6453-4538-4C55-8295-4218D840FF35}" type="presOf" srcId="{596CFDB2-2E19-438F-908C-9556F1133242}" destId="{C12FC149-8F73-49EE-9086-B15067C762DD}" srcOrd="1" destOrd="0" presId="urn:microsoft.com/office/officeart/2005/8/layout/hierarchy2"/>
    <dgm:cxn modelId="{81592555-ABDA-4B93-88E9-98A28623D4B2}" type="presOf" srcId="{46D711D9-1798-4260-9894-FD09DBE52AF6}" destId="{28D2BCE3-9161-43BA-A748-F8F48A90325E}" srcOrd="0" destOrd="0" presId="urn:microsoft.com/office/officeart/2005/8/layout/hierarchy2"/>
    <dgm:cxn modelId="{F6643855-1EE8-4A07-AD41-34D4CA263305}" type="presOf" srcId="{798C82DE-C28B-4736-96BA-2F0F17C364E3}" destId="{26470890-5193-43E7-89E3-D937419A7875}" srcOrd="0" destOrd="0" presId="urn:microsoft.com/office/officeart/2005/8/layout/hierarchy2"/>
    <dgm:cxn modelId="{7D5C7975-47AF-4291-830F-C41AAC7778ED}" type="presOf" srcId="{12C846B1-C146-4605-9AD3-CFFF2797A37F}" destId="{D3F49E5E-67EE-4677-9E66-9C0474DB6325}" srcOrd="0" destOrd="0" presId="urn:microsoft.com/office/officeart/2005/8/layout/hierarchy2"/>
    <dgm:cxn modelId="{AA85C15A-E397-4939-9B00-78B0A230329D}" srcId="{86C432C4-939D-4ECB-833B-66E3F45720FA}" destId="{6D241D27-2FCD-4543-8C40-98F145128F8B}" srcOrd="1" destOrd="0" parTransId="{1AC3C724-C350-4D29-97C0-3A2DF1F0F670}" sibTransId="{CBA7AF05-08CA-4A13-8F38-9EE4E3BBB7FE}"/>
    <dgm:cxn modelId="{0B251B7B-77DB-45A1-93C8-0E1FFCE3A96C}" type="presOf" srcId="{B322A710-7193-4AE4-BD14-B6DAAB02525B}" destId="{9D11C3B9-36BD-42CE-A86D-9C7B61F34284}" srcOrd="0" destOrd="0" presId="urn:microsoft.com/office/officeart/2005/8/layout/hierarchy2"/>
    <dgm:cxn modelId="{C16B7B7B-6CCC-4FEE-B1E1-01EA79C27079}" srcId="{4231E4CE-9432-4D6E-B682-13BC72BD8D95}" destId="{A40ECE06-2A39-44D9-A3AC-8E6066010655}" srcOrd="1" destOrd="0" parTransId="{596CFDB2-2E19-438F-908C-9556F1133242}" sibTransId="{60E0C09E-9EE1-4BEA-BD65-9A1C3E1B5CB7}"/>
    <dgm:cxn modelId="{79D4C87C-27BB-431F-9E93-AFCF5E7C6656}" srcId="{1437576F-BAE3-4EB1-B880-A779B80B373F}" destId="{A7671EAB-C4B5-48E8-9543-B1F116C93B73}" srcOrd="0" destOrd="0" parTransId="{EB8AE87C-467A-4B5B-AB27-A467232FD46C}" sibTransId="{9D51432D-05FC-4F42-84D9-8BE6191B8E6F}"/>
    <dgm:cxn modelId="{86266A7F-65C7-4196-8050-8470D65A7A8C}" type="presOf" srcId="{D21CD941-2737-4D95-B923-B1A1B45C3D32}" destId="{2A038E3A-A8A1-4119-BC1F-1A9DE9865AE5}" srcOrd="0" destOrd="0" presId="urn:microsoft.com/office/officeart/2005/8/layout/hierarchy2"/>
    <dgm:cxn modelId="{FA23C288-1318-4B1F-9897-ED5095CC3165}" type="presOf" srcId="{60D09F64-E940-4E98-AAF2-57C2DC9620C8}" destId="{8C91DFAA-63D7-456A-B249-B61B5BD67AB4}" srcOrd="0" destOrd="0" presId="urn:microsoft.com/office/officeart/2005/8/layout/hierarchy2"/>
    <dgm:cxn modelId="{F3526B89-2F65-4DC0-B9F1-206B7546AE2A}" type="presOf" srcId="{12C846B1-C146-4605-9AD3-CFFF2797A37F}" destId="{46058F00-A716-44B4-B94B-F6944832E53E}" srcOrd="1" destOrd="0" presId="urn:microsoft.com/office/officeart/2005/8/layout/hierarchy2"/>
    <dgm:cxn modelId="{F5A2A58A-90C4-4994-A393-1C7425431F4F}" srcId="{51AA38B3-3EA6-4116-B881-383D61263F80}" destId="{6F3FF623-7AA6-44B5-9483-B71D5BBB835B}" srcOrd="0" destOrd="0" parTransId="{B33B9EAF-17E2-4FB8-ABCB-67D9D4850DA4}" sibTransId="{D7CC5E27-99CF-4EBE-BE62-2B7E56DB0070}"/>
    <dgm:cxn modelId="{76E4AF8D-6C76-4B64-B668-6FBD07E4A374}" type="presOf" srcId="{A40ECE06-2A39-44D9-A3AC-8E6066010655}" destId="{D7E3C34B-138D-4E60-ABDA-D1155225F71D}" srcOrd="0" destOrd="0" presId="urn:microsoft.com/office/officeart/2005/8/layout/hierarchy2"/>
    <dgm:cxn modelId="{B7CFBE8F-6512-44E5-B40E-767B39CA9A79}" type="presOf" srcId="{1133A945-484E-463F-B859-20B245910A6F}" destId="{B6B3550D-EF7F-45B7-9D46-008651CE21DF}" srcOrd="0" destOrd="0" presId="urn:microsoft.com/office/officeart/2005/8/layout/hierarchy2"/>
    <dgm:cxn modelId="{E76B1590-2C56-4DA5-95BB-ACC7C0A39E31}" type="presOf" srcId="{EB8AE87C-467A-4B5B-AB27-A467232FD46C}" destId="{C99D3747-358F-46E0-85D2-54EA4DE430F7}" srcOrd="1" destOrd="0" presId="urn:microsoft.com/office/officeart/2005/8/layout/hierarchy2"/>
    <dgm:cxn modelId="{25634793-FDE0-4459-B2D6-2C63B1205213}" type="presOf" srcId="{2B18C312-3376-49A5-8CEA-B93DBBF61305}" destId="{86F6600E-FA84-4179-AE2F-CA57FD0C9AD7}" srcOrd="1" destOrd="0" presId="urn:microsoft.com/office/officeart/2005/8/layout/hierarchy2"/>
    <dgm:cxn modelId="{12850294-4F9D-46C6-8573-640F4F7F0623}" type="presOf" srcId="{8DD3B57F-B26E-4D4F-81D6-79355AC5DBD3}" destId="{7CF54C1E-F8B3-4652-B407-A3BD0DBBD2E8}" srcOrd="0" destOrd="0" presId="urn:microsoft.com/office/officeart/2005/8/layout/hierarchy2"/>
    <dgm:cxn modelId="{F0C86396-34CE-40DA-BB7C-93CF64EDC271}" type="presOf" srcId="{46D711D9-1798-4260-9894-FD09DBE52AF6}" destId="{1F12D98D-BA84-4DE4-B4B0-6A3240F649E5}" srcOrd="1" destOrd="0" presId="urn:microsoft.com/office/officeart/2005/8/layout/hierarchy2"/>
    <dgm:cxn modelId="{155B3999-28BF-490D-8AA5-E3F63BB77963}" type="presOf" srcId="{B5C1605D-8A58-4297-863B-8A153E03CA7E}" destId="{330485C9-E75A-436D-A97B-135D17469972}" srcOrd="1" destOrd="0" presId="urn:microsoft.com/office/officeart/2005/8/layout/hierarchy2"/>
    <dgm:cxn modelId="{6321349C-A97D-45AF-B90B-B0FD59B27102}" type="presOf" srcId="{6D241D27-2FCD-4543-8C40-98F145128F8B}" destId="{43860C88-C17E-40CA-8375-DAF20948F5C8}" srcOrd="0" destOrd="0" presId="urn:microsoft.com/office/officeart/2005/8/layout/hierarchy2"/>
    <dgm:cxn modelId="{F93AF79D-1B96-49E3-BC75-AE4686BE16E6}" type="presOf" srcId="{6E2AD533-ED0F-448C-978F-EB17B0A14234}" destId="{DCEB2D08-E4C8-4DC8-930C-507E98F8CC5E}" srcOrd="0" destOrd="0" presId="urn:microsoft.com/office/officeart/2005/8/layout/hierarchy2"/>
    <dgm:cxn modelId="{01EA3F9F-E21B-4164-A1CC-243A17F0DCB6}" type="presOf" srcId="{60D09F64-E940-4E98-AAF2-57C2DC9620C8}" destId="{5DBD4892-2D28-4EA1-AB8D-7D600528EBD3}" srcOrd="1" destOrd="0" presId="urn:microsoft.com/office/officeart/2005/8/layout/hierarchy2"/>
    <dgm:cxn modelId="{9CBAC9A0-4042-4B3E-9413-492FF9AB4BA2}" srcId="{1C61C9A7-9B48-492A-9EBC-AEAA2F6573A7}" destId="{51AA38B3-3EA6-4116-B881-383D61263F80}" srcOrd="1" destOrd="0" parTransId="{8A3ABF07-7994-48BB-9591-9E20E480241F}" sibTransId="{615C43F4-86A1-4D16-9FE4-760ED1B70F32}"/>
    <dgm:cxn modelId="{5FDDCAA0-87FD-4A56-BD36-99CF20A979D6}" srcId="{4231E4CE-9432-4D6E-B682-13BC72BD8D95}" destId="{0520E45E-6AF4-40A2-906D-FA347A63D8C2}" srcOrd="0" destOrd="0" parTransId="{07F58880-92EF-4351-A668-3F5E6C0E451B}" sibTransId="{F01B8F52-8C4D-49C8-8321-3B4212C1FB69}"/>
    <dgm:cxn modelId="{7522EEA5-51F4-43D1-AB97-E5F80DB32143}" type="presOf" srcId="{1C61C9A7-9B48-492A-9EBC-AEAA2F6573A7}" destId="{AE766A39-3A83-4D4E-859E-02184A274D5E}" srcOrd="0" destOrd="0" presId="urn:microsoft.com/office/officeart/2005/8/layout/hierarchy2"/>
    <dgm:cxn modelId="{E0466BAE-FFA0-4D8B-86EF-F72FF402E79C}" type="presOf" srcId="{29F66C8F-74F1-4878-B51D-709BF920EFE0}" destId="{CC849248-C10D-482D-A00E-DF6230DC5A0C}" srcOrd="1" destOrd="0" presId="urn:microsoft.com/office/officeart/2005/8/layout/hierarchy2"/>
    <dgm:cxn modelId="{FC2887AF-416F-40CC-B4D2-0F3E3F10E618}" srcId="{263592D3-B0FB-4FC6-9E35-AC8C003EAA69}" destId="{A382D97B-5A13-49BE-8261-A6BE72248875}" srcOrd="1" destOrd="0" parTransId="{2B18C312-3376-49A5-8CEA-B93DBBF61305}" sibTransId="{E5D98FDB-CED3-44DC-B105-D988023FDA8C}"/>
    <dgm:cxn modelId="{46133EB0-CD70-42E8-848A-71E0116AAED3}" type="presOf" srcId="{8A3ABF07-7994-48BB-9591-9E20E480241F}" destId="{6E67656A-3AAC-46E9-BD51-0DAAF298F4BA}" srcOrd="0" destOrd="0" presId="urn:microsoft.com/office/officeart/2005/8/layout/hierarchy2"/>
    <dgm:cxn modelId="{97670CB1-0CD2-434F-B121-9578E6156394}" srcId="{A7671EAB-C4B5-48E8-9543-B1F116C93B73}" destId="{1133A945-484E-463F-B859-20B245910A6F}" srcOrd="0" destOrd="0" parTransId="{B322A710-7193-4AE4-BD14-B6DAAB02525B}" sibTransId="{BBFB3A87-F41F-4CC5-8B72-3FF5D4B616C8}"/>
    <dgm:cxn modelId="{2DF521B3-7C02-461D-A493-FBF3E9DA6112}" type="presOf" srcId="{07F58880-92EF-4351-A668-3F5E6C0E451B}" destId="{46CD7E59-CDA4-40B3-9C5F-0E87414453B8}" srcOrd="0" destOrd="0" presId="urn:microsoft.com/office/officeart/2005/8/layout/hierarchy2"/>
    <dgm:cxn modelId="{ADA93FB6-C4AA-4B30-B706-8EEAF22031C2}" srcId="{A0A55471-DF7E-4803-966B-1E32554EBBCE}" destId="{F6FC9480-7D8E-4D01-B0E6-CDE3F4A0A876}" srcOrd="0" destOrd="0" parTransId="{5B0CB258-79E7-4C74-A76D-F04D4BFDEFBB}" sibTransId="{8C035226-531C-45E7-AAD5-C1C489464E7A}"/>
    <dgm:cxn modelId="{231E78B6-2EB9-425B-B453-1065736234A1}" type="presOf" srcId="{FE8AC126-7A76-44C8-B571-E0F1554D75B8}" destId="{BAD757DD-FA9A-41AD-8FCF-B786A27C88B0}" srcOrd="1" destOrd="0" presId="urn:microsoft.com/office/officeart/2005/8/layout/hierarchy2"/>
    <dgm:cxn modelId="{688737B7-D0F5-4017-9B00-2DF182DDBC0B}" type="presOf" srcId="{51AA38B3-3EA6-4116-B881-383D61263F80}" destId="{9E5B6543-5365-4ABA-919D-4947C5E5226E}" srcOrd="0" destOrd="0" presId="urn:microsoft.com/office/officeart/2005/8/layout/hierarchy2"/>
    <dgm:cxn modelId="{F2925BB7-55C3-4537-BFF6-CE899F618BB1}" type="presOf" srcId="{1AC3C724-C350-4D29-97C0-3A2DF1F0F670}" destId="{6B3C6ECA-BCD3-4546-9D5B-023A918AC117}" srcOrd="1" destOrd="0" presId="urn:microsoft.com/office/officeart/2005/8/layout/hierarchy2"/>
    <dgm:cxn modelId="{596076BC-3B01-4385-B613-CC66A7BF1BD4}" type="presOf" srcId="{4717A7F1-6DC1-4550-8D2E-8A483449C0DC}" destId="{B5412788-0F88-451B-A1C3-836AE680DF1A}" srcOrd="0" destOrd="0" presId="urn:microsoft.com/office/officeart/2005/8/layout/hierarchy2"/>
    <dgm:cxn modelId="{59434DC2-5AB1-41E9-B18D-FD82B84B82CE}" type="presOf" srcId="{A382D97B-5A13-49BE-8261-A6BE72248875}" destId="{F220074E-693C-4E9F-832F-D428BE2BD637}" srcOrd="0" destOrd="0" presId="urn:microsoft.com/office/officeart/2005/8/layout/hierarchy2"/>
    <dgm:cxn modelId="{AF2DD4C2-DE10-4A5E-A049-F8374546D029}" type="presOf" srcId="{B0603F97-D338-4BEA-96B9-5870C4B70A2F}" destId="{EB10D191-11B3-4726-A750-5F8BBCB5A124}" srcOrd="1" destOrd="0" presId="urn:microsoft.com/office/officeart/2005/8/layout/hierarchy2"/>
    <dgm:cxn modelId="{D28B62C7-8D87-4AB3-AC2E-332ACA300005}" type="presOf" srcId="{B322A710-7193-4AE4-BD14-B6DAAB02525B}" destId="{2A92BECC-4E04-44C5-BCC4-27CC1BD47468}" srcOrd="1" destOrd="0" presId="urn:microsoft.com/office/officeart/2005/8/layout/hierarchy2"/>
    <dgm:cxn modelId="{883154C9-116E-4A61-90DC-B61FC5923760}" type="presOf" srcId="{EB8AE87C-467A-4B5B-AB27-A467232FD46C}" destId="{2E173252-B0EA-4729-A6C2-24F6A0B1E169}" srcOrd="0" destOrd="0" presId="urn:microsoft.com/office/officeart/2005/8/layout/hierarchy2"/>
    <dgm:cxn modelId="{BBA9C3CD-BAB8-45C4-9739-79A4DBA15AEA}" type="presOf" srcId="{186E4277-FC16-446F-A445-A6368DB733FB}" destId="{E9875D32-BD5A-4B95-96B1-AC8F8304267A}" srcOrd="0" destOrd="0" presId="urn:microsoft.com/office/officeart/2005/8/layout/hierarchy2"/>
    <dgm:cxn modelId="{AE9E1AD3-9E56-4D51-BA23-D3163428543D}" srcId="{A40ECE06-2A39-44D9-A3AC-8E6066010655}" destId="{8DD3B57F-B26E-4D4F-81D6-79355AC5DBD3}" srcOrd="0" destOrd="0" parTransId="{4717A7F1-6DC1-4550-8D2E-8A483449C0DC}" sibTransId="{26591740-9E4E-4B47-AE50-84F4D6BB06C7}"/>
    <dgm:cxn modelId="{9D26AED6-A441-4484-B1EF-90A0F9DCBA52}" type="presOf" srcId="{F6FC9480-7D8E-4D01-B0E6-CDE3F4A0A876}" destId="{90B04124-7832-4E73-8CA0-E0835E3F1BD2}" srcOrd="0" destOrd="0" presId="urn:microsoft.com/office/officeart/2005/8/layout/hierarchy2"/>
    <dgm:cxn modelId="{B776FDD7-301C-4934-80A8-A773BEA8EC95}" srcId="{1C61C9A7-9B48-492A-9EBC-AEAA2F6573A7}" destId="{51CF98A5-621F-4703-9E2C-E74F4AE253C9}" srcOrd="0" destOrd="0" parTransId="{FE8AC126-7A76-44C8-B571-E0F1554D75B8}" sibTransId="{9D6B11BC-486F-4512-885B-F254E403F745}"/>
    <dgm:cxn modelId="{625EBAD8-9164-41F8-BC8A-5BF971460842}" srcId="{86C432C4-939D-4ECB-833B-66E3F45720FA}" destId="{3653C081-CCF3-4511-B06F-7166C66060C9}" srcOrd="0" destOrd="0" parTransId="{29F66C8F-74F1-4878-B51D-709BF920EFE0}" sibTransId="{2AA97CD2-43FA-4C58-A169-A598304D3B11}"/>
    <dgm:cxn modelId="{F33A79DB-3822-4159-86F9-32EE27BD38CA}" srcId="{F6FC9480-7D8E-4D01-B0E6-CDE3F4A0A876}" destId="{D21CD941-2737-4D95-B923-B1A1B45C3D32}" srcOrd="0" destOrd="0" parTransId="{60D09F64-E940-4E98-AAF2-57C2DC9620C8}" sibTransId="{EC845136-5C73-425B-940D-D9F837C278D9}"/>
    <dgm:cxn modelId="{4D6CF9DD-AE1C-47DF-8156-50E8515115DC}" type="presOf" srcId="{2E7C66D3-5970-4318-B281-C382EE9BDED0}" destId="{AD19C022-6683-43C0-B37E-0F9BD5670530}" srcOrd="1" destOrd="0" presId="urn:microsoft.com/office/officeart/2005/8/layout/hierarchy2"/>
    <dgm:cxn modelId="{9C8883E3-8413-459D-BE13-D4B314A648C3}" type="presOf" srcId="{EE17E69F-3955-40CB-873C-E530C8062412}" destId="{B641E95C-FFA8-4F12-90F5-8F3DCC2CB9F6}" srcOrd="0" destOrd="0" presId="urn:microsoft.com/office/officeart/2005/8/layout/hierarchy2"/>
    <dgm:cxn modelId="{CBB41FE7-AC75-4131-89D1-93E1B8D8A0D8}" srcId="{186E4277-FC16-446F-A445-A6368DB733FB}" destId="{1C61C9A7-9B48-492A-9EBC-AEAA2F6573A7}" srcOrd="0" destOrd="0" parTransId="{B5C1605D-8A58-4297-863B-8A153E03CA7E}" sibTransId="{BB280545-D09C-49F8-9E2F-A6B840A51701}"/>
    <dgm:cxn modelId="{732A70E7-18F6-4B73-98FE-506FBB63613A}" type="presOf" srcId="{86C432C4-939D-4ECB-833B-66E3F45720FA}" destId="{A8EFE048-B981-41DE-8DB8-62ABD667ABE3}" srcOrd="0" destOrd="0" presId="urn:microsoft.com/office/officeart/2005/8/layout/hierarchy2"/>
    <dgm:cxn modelId="{C68276E7-661D-47C1-A0E0-4990DD67DE7E}" type="presOf" srcId="{B5C1605D-8A58-4297-863B-8A153E03CA7E}" destId="{3807F385-9810-442A-BD0B-B10687933A80}" srcOrd="0" destOrd="0" presId="urn:microsoft.com/office/officeart/2005/8/layout/hierarchy2"/>
    <dgm:cxn modelId="{8C53DBED-1A76-45A2-9F8D-BE8815EFF3E1}" srcId="{51CF98A5-621F-4703-9E2C-E74F4AE253C9}" destId="{263592D3-B0FB-4FC6-9E35-AC8C003EAA69}" srcOrd="1" destOrd="0" parTransId="{39CDAEAE-F92B-4A8F-AA1D-FA5CDE4048F5}" sibTransId="{8150B060-ADA0-4E88-B9C0-653CB1884D2D}"/>
    <dgm:cxn modelId="{0618CBF1-DA4A-4669-A4B5-2C592671D204}" type="presOf" srcId="{4231E4CE-9432-4D6E-B682-13BC72BD8D95}" destId="{38A53C81-754F-4706-B819-BC688AB846E2}" srcOrd="0" destOrd="0" presId="urn:microsoft.com/office/officeart/2005/8/layout/hierarchy2"/>
    <dgm:cxn modelId="{96835FF4-32FB-4035-B874-DA766BB16711}" srcId="{D21CD941-2737-4D95-B923-B1A1B45C3D32}" destId="{86C432C4-939D-4ECB-833B-66E3F45720FA}" srcOrd="0" destOrd="0" parTransId="{C70A2381-FC2A-4DCB-9F34-52D9A3A0FAA9}" sibTransId="{0BA0E8FE-FDBD-4A39-8377-D876C6A42161}"/>
    <dgm:cxn modelId="{FFBF36FC-4C53-4FE6-BDCA-7F8794E06BB7}" type="presOf" srcId="{6F3FF623-7AA6-44B5-9483-B71D5BBB835B}" destId="{CEF27A13-C690-4830-A2D2-573062B0E7E0}" srcOrd="0" destOrd="0" presId="urn:microsoft.com/office/officeart/2005/8/layout/hierarchy2"/>
    <dgm:cxn modelId="{A35A06FF-349A-4C33-B13E-0D1D557F24E3}" type="presOf" srcId="{2B18C312-3376-49A5-8CEA-B93DBBF61305}" destId="{818ECADC-F397-48E8-8AD0-F6E77EECA826}" srcOrd="0" destOrd="0" presId="urn:microsoft.com/office/officeart/2005/8/layout/hierarchy2"/>
    <dgm:cxn modelId="{3820753D-435B-4D38-A72F-38207C68B83F}" type="presParOf" srcId="{3CF152C0-5C5A-41FA-95AD-AD1FA1401445}" destId="{4E15FB16-6F92-4818-BA93-E3ED7E5ACE3B}" srcOrd="0" destOrd="0" presId="urn:microsoft.com/office/officeart/2005/8/layout/hierarchy2"/>
    <dgm:cxn modelId="{943CA7D3-6001-4320-B13D-AA1EE32B3C27}" type="presParOf" srcId="{4E15FB16-6F92-4818-BA93-E3ED7E5ACE3B}" destId="{90B04124-7832-4E73-8CA0-E0835E3F1BD2}" srcOrd="0" destOrd="0" presId="urn:microsoft.com/office/officeart/2005/8/layout/hierarchy2"/>
    <dgm:cxn modelId="{35F3FF68-EDE3-4EEF-8A12-B70BDB09BE8C}" type="presParOf" srcId="{4E15FB16-6F92-4818-BA93-E3ED7E5ACE3B}" destId="{4C0AF31D-63A0-4B00-8CAA-72493EA8D193}" srcOrd="1" destOrd="0" presId="urn:microsoft.com/office/officeart/2005/8/layout/hierarchy2"/>
    <dgm:cxn modelId="{E9A0E4EA-B100-4AF2-9485-EE91CC1570C8}" type="presParOf" srcId="{4C0AF31D-63A0-4B00-8CAA-72493EA8D193}" destId="{8C91DFAA-63D7-456A-B249-B61B5BD67AB4}" srcOrd="0" destOrd="0" presId="urn:microsoft.com/office/officeart/2005/8/layout/hierarchy2"/>
    <dgm:cxn modelId="{A35C9A9C-F769-40AB-B1F1-81A87D6219CB}" type="presParOf" srcId="{8C91DFAA-63D7-456A-B249-B61B5BD67AB4}" destId="{5DBD4892-2D28-4EA1-AB8D-7D600528EBD3}" srcOrd="0" destOrd="0" presId="urn:microsoft.com/office/officeart/2005/8/layout/hierarchy2"/>
    <dgm:cxn modelId="{3BF1BF77-DD12-4E94-94CA-6666206DC4EF}" type="presParOf" srcId="{4C0AF31D-63A0-4B00-8CAA-72493EA8D193}" destId="{379BDD4D-66CD-4587-B080-DD769FDF642E}" srcOrd="1" destOrd="0" presId="urn:microsoft.com/office/officeart/2005/8/layout/hierarchy2"/>
    <dgm:cxn modelId="{2DF02C86-0193-40A6-AE5C-CCC242AF3821}" type="presParOf" srcId="{379BDD4D-66CD-4587-B080-DD769FDF642E}" destId="{2A038E3A-A8A1-4119-BC1F-1A9DE9865AE5}" srcOrd="0" destOrd="0" presId="urn:microsoft.com/office/officeart/2005/8/layout/hierarchy2"/>
    <dgm:cxn modelId="{F913AF4C-8E3B-44A5-A8CB-AAB32231B6AB}" type="presParOf" srcId="{379BDD4D-66CD-4587-B080-DD769FDF642E}" destId="{F6739A53-E732-460E-8CCF-A940C4419107}" srcOrd="1" destOrd="0" presId="urn:microsoft.com/office/officeart/2005/8/layout/hierarchy2"/>
    <dgm:cxn modelId="{CBC72737-98BB-48E6-8FB1-B52D1727A805}" type="presParOf" srcId="{F6739A53-E732-460E-8CCF-A940C4419107}" destId="{6DA67ACC-844C-4997-8AB3-6E35DCDE60FB}" srcOrd="0" destOrd="0" presId="urn:microsoft.com/office/officeart/2005/8/layout/hierarchy2"/>
    <dgm:cxn modelId="{7EEA49BB-1986-4DB9-ACE9-6CDFE53E6B3C}" type="presParOf" srcId="{6DA67ACC-844C-4997-8AB3-6E35DCDE60FB}" destId="{E7D00A19-DEE3-4579-9CBA-37620B9734AC}" srcOrd="0" destOrd="0" presId="urn:microsoft.com/office/officeart/2005/8/layout/hierarchy2"/>
    <dgm:cxn modelId="{4A9F6245-DFD3-42FA-9078-01F4B4049F37}" type="presParOf" srcId="{F6739A53-E732-460E-8CCF-A940C4419107}" destId="{A74283D7-C739-4D09-BB0D-9A395C0DEF3E}" srcOrd="1" destOrd="0" presId="urn:microsoft.com/office/officeart/2005/8/layout/hierarchy2"/>
    <dgm:cxn modelId="{B96411AF-1C8F-4B94-A0A2-805DF706CE88}" type="presParOf" srcId="{A74283D7-C739-4D09-BB0D-9A395C0DEF3E}" destId="{A8EFE048-B981-41DE-8DB8-62ABD667ABE3}" srcOrd="0" destOrd="0" presId="urn:microsoft.com/office/officeart/2005/8/layout/hierarchy2"/>
    <dgm:cxn modelId="{96A14713-7AFC-4D2B-99BB-3B60DB4E8EF3}" type="presParOf" srcId="{A74283D7-C739-4D09-BB0D-9A395C0DEF3E}" destId="{0BF0F81B-E8FF-40C9-89D0-E6D21F60EFEC}" srcOrd="1" destOrd="0" presId="urn:microsoft.com/office/officeart/2005/8/layout/hierarchy2"/>
    <dgm:cxn modelId="{40131439-F5AA-481D-914B-78B89E3E5284}" type="presParOf" srcId="{0BF0F81B-E8FF-40C9-89D0-E6D21F60EFEC}" destId="{5B485C96-DD2C-4797-93CA-7EABD4049B4D}" srcOrd="0" destOrd="0" presId="urn:microsoft.com/office/officeart/2005/8/layout/hierarchy2"/>
    <dgm:cxn modelId="{3D736E70-00A7-4C15-B1D5-A90899705BD3}" type="presParOf" srcId="{5B485C96-DD2C-4797-93CA-7EABD4049B4D}" destId="{CC849248-C10D-482D-A00E-DF6230DC5A0C}" srcOrd="0" destOrd="0" presId="urn:microsoft.com/office/officeart/2005/8/layout/hierarchy2"/>
    <dgm:cxn modelId="{0E48B5F2-B064-4574-8B9A-59675B1E0019}" type="presParOf" srcId="{0BF0F81B-E8FF-40C9-89D0-E6D21F60EFEC}" destId="{F7CACAD0-921F-4AF7-9565-8C95CB263D2A}" srcOrd="1" destOrd="0" presId="urn:microsoft.com/office/officeart/2005/8/layout/hierarchy2"/>
    <dgm:cxn modelId="{10E4BABF-5290-40CB-B4D9-5A7AE14371EC}" type="presParOf" srcId="{F7CACAD0-921F-4AF7-9565-8C95CB263D2A}" destId="{77A60AD0-D023-4DE9-93E5-3DA132D08C56}" srcOrd="0" destOrd="0" presId="urn:microsoft.com/office/officeart/2005/8/layout/hierarchy2"/>
    <dgm:cxn modelId="{ABFA1281-8C59-49C3-903C-A00D6FDAE2F6}" type="presParOf" srcId="{F7CACAD0-921F-4AF7-9565-8C95CB263D2A}" destId="{FA0140A1-CBF3-48ED-B43B-4FAAEE439BC7}" srcOrd="1" destOrd="0" presId="urn:microsoft.com/office/officeart/2005/8/layout/hierarchy2"/>
    <dgm:cxn modelId="{89746397-BC89-497B-912F-2FE10832048F}" type="presParOf" srcId="{0BF0F81B-E8FF-40C9-89D0-E6D21F60EFEC}" destId="{6725FEA8-FCD6-436B-BE6A-B58991EA063B}" srcOrd="2" destOrd="0" presId="urn:microsoft.com/office/officeart/2005/8/layout/hierarchy2"/>
    <dgm:cxn modelId="{23822EFD-596F-40A5-9F95-253188B3700C}" type="presParOf" srcId="{6725FEA8-FCD6-436B-BE6A-B58991EA063B}" destId="{6B3C6ECA-BCD3-4546-9D5B-023A918AC117}" srcOrd="0" destOrd="0" presId="urn:microsoft.com/office/officeart/2005/8/layout/hierarchy2"/>
    <dgm:cxn modelId="{96EE596E-E47D-4686-841A-239525DD4E78}" type="presParOf" srcId="{0BF0F81B-E8FF-40C9-89D0-E6D21F60EFEC}" destId="{DCF6875B-BEB4-406A-B48E-7718F581D695}" srcOrd="3" destOrd="0" presId="urn:microsoft.com/office/officeart/2005/8/layout/hierarchy2"/>
    <dgm:cxn modelId="{2EFC5E27-7246-4AA7-A958-97CB3F8DCD82}" type="presParOf" srcId="{DCF6875B-BEB4-406A-B48E-7718F581D695}" destId="{43860C88-C17E-40CA-8375-DAF20948F5C8}" srcOrd="0" destOrd="0" presId="urn:microsoft.com/office/officeart/2005/8/layout/hierarchy2"/>
    <dgm:cxn modelId="{2A381547-2C14-4667-ADAB-B48B1D31F186}" type="presParOf" srcId="{DCF6875B-BEB4-406A-B48E-7718F581D695}" destId="{ED03E07F-273D-4587-8B07-D5184E9BDE6B}" srcOrd="1" destOrd="0" presId="urn:microsoft.com/office/officeart/2005/8/layout/hierarchy2"/>
    <dgm:cxn modelId="{75FBE0BD-C901-4B07-9223-89134B97C428}" type="presParOf" srcId="{F6739A53-E732-460E-8CCF-A940C4419107}" destId="{7D586822-CA8E-496A-8661-90837B0E45EB}" srcOrd="2" destOrd="0" presId="urn:microsoft.com/office/officeart/2005/8/layout/hierarchy2"/>
    <dgm:cxn modelId="{59F7E878-2F6B-405D-BFF1-BB5366E61E3B}" type="presParOf" srcId="{7D586822-CA8E-496A-8661-90837B0E45EB}" destId="{EB10D191-11B3-4726-A750-5F8BBCB5A124}" srcOrd="0" destOrd="0" presId="urn:microsoft.com/office/officeart/2005/8/layout/hierarchy2"/>
    <dgm:cxn modelId="{6E129A84-E8A9-4EEF-BDD7-87DDA86B8E59}" type="presParOf" srcId="{F6739A53-E732-460E-8CCF-A940C4419107}" destId="{572C8E74-C863-44D3-8D7E-45B6A6A11122}" srcOrd="3" destOrd="0" presId="urn:microsoft.com/office/officeart/2005/8/layout/hierarchy2"/>
    <dgm:cxn modelId="{8AF7C154-DA7B-4360-95CA-FEA9EC888209}" type="presParOf" srcId="{572C8E74-C863-44D3-8D7E-45B6A6A11122}" destId="{38A53C81-754F-4706-B819-BC688AB846E2}" srcOrd="0" destOrd="0" presId="urn:microsoft.com/office/officeart/2005/8/layout/hierarchy2"/>
    <dgm:cxn modelId="{C15F217E-509D-4E73-A492-68374280E78C}" type="presParOf" srcId="{572C8E74-C863-44D3-8D7E-45B6A6A11122}" destId="{D4B4ECAE-FEF3-40BE-851E-C2FA57959802}" srcOrd="1" destOrd="0" presId="urn:microsoft.com/office/officeart/2005/8/layout/hierarchy2"/>
    <dgm:cxn modelId="{6F451470-8462-4446-856C-D95F59D3985D}" type="presParOf" srcId="{D4B4ECAE-FEF3-40BE-851E-C2FA57959802}" destId="{46CD7E59-CDA4-40B3-9C5F-0E87414453B8}" srcOrd="0" destOrd="0" presId="urn:microsoft.com/office/officeart/2005/8/layout/hierarchy2"/>
    <dgm:cxn modelId="{06765C02-D531-4C86-80A6-66DA5433AF48}" type="presParOf" srcId="{46CD7E59-CDA4-40B3-9C5F-0E87414453B8}" destId="{D38874F4-4F82-41A8-9EFF-03063318A4A1}" srcOrd="0" destOrd="0" presId="urn:microsoft.com/office/officeart/2005/8/layout/hierarchy2"/>
    <dgm:cxn modelId="{857B8A3A-E0FE-4CB6-A078-FD8CF3968D8B}" type="presParOf" srcId="{D4B4ECAE-FEF3-40BE-851E-C2FA57959802}" destId="{414337B2-2EA6-47DB-B0FD-EF85FB0AF4BF}" srcOrd="1" destOrd="0" presId="urn:microsoft.com/office/officeart/2005/8/layout/hierarchy2"/>
    <dgm:cxn modelId="{F0B3BB23-156A-4A03-A579-2EEB0457AAFE}" type="presParOf" srcId="{414337B2-2EA6-47DB-B0FD-EF85FB0AF4BF}" destId="{AF0126CE-9286-4B1B-975F-658D29A79804}" srcOrd="0" destOrd="0" presId="urn:microsoft.com/office/officeart/2005/8/layout/hierarchy2"/>
    <dgm:cxn modelId="{21E30B49-E624-467F-89E7-A6BE5233BB54}" type="presParOf" srcId="{414337B2-2EA6-47DB-B0FD-EF85FB0AF4BF}" destId="{697665B3-48AE-4466-BBCE-67C2ECB7C6C1}" srcOrd="1" destOrd="0" presId="urn:microsoft.com/office/officeart/2005/8/layout/hierarchy2"/>
    <dgm:cxn modelId="{74F823EF-0802-4521-88B3-06D3298BA74D}" type="presParOf" srcId="{697665B3-48AE-4466-BBCE-67C2ECB7C6C1}" destId="{BCC18E9D-A857-46ED-9797-C7B95E1389F4}" srcOrd="0" destOrd="0" presId="urn:microsoft.com/office/officeart/2005/8/layout/hierarchy2"/>
    <dgm:cxn modelId="{5D83A026-B62B-4DCB-A4F1-EFDC16B623CF}" type="presParOf" srcId="{BCC18E9D-A857-46ED-9797-C7B95E1389F4}" destId="{D18708EF-42D5-4AE1-A20D-78B9F889A6D7}" srcOrd="0" destOrd="0" presId="urn:microsoft.com/office/officeart/2005/8/layout/hierarchy2"/>
    <dgm:cxn modelId="{F8FBE933-DF59-4C9D-B563-6A681C35BEC5}" type="presParOf" srcId="{697665B3-48AE-4466-BBCE-67C2ECB7C6C1}" destId="{D556FBBB-E8FF-44DB-82A6-787C1ADF0F72}" srcOrd="1" destOrd="0" presId="urn:microsoft.com/office/officeart/2005/8/layout/hierarchy2"/>
    <dgm:cxn modelId="{F4A4C78E-8D5B-44B8-86D8-BF11F5934877}" type="presParOf" srcId="{D556FBBB-E8FF-44DB-82A6-787C1ADF0F72}" destId="{50F39E64-1F00-4A01-998B-58C4A20E4E10}" srcOrd="0" destOrd="0" presId="urn:microsoft.com/office/officeart/2005/8/layout/hierarchy2"/>
    <dgm:cxn modelId="{45B7E82D-10E2-435F-B82F-5B7EA9C78782}" type="presParOf" srcId="{D556FBBB-E8FF-44DB-82A6-787C1ADF0F72}" destId="{A1495B94-E0AF-442B-81F6-0CD535087F60}" srcOrd="1" destOrd="0" presId="urn:microsoft.com/office/officeart/2005/8/layout/hierarchy2"/>
    <dgm:cxn modelId="{5FE825AA-9B40-439C-B889-D5892EDEF00F}" type="presParOf" srcId="{D4B4ECAE-FEF3-40BE-851E-C2FA57959802}" destId="{D3B38CEC-9612-4B4A-8964-9EC4DD8DF5AA}" srcOrd="2" destOrd="0" presId="urn:microsoft.com/office/officeart/2005/8/layout/hierarchy2"/>
    <dgm:cxn modelId="{75D6B800-A252-499E-9782-17AF0B27DE34}" type="presParOf" srcId="{D3B38CEC-9612-4B4A-8964-9EC4DD8DF5AA}" destId="{C12FC149-8F73-49EE-9086-B15067C762DD}" srcOrd="0" destOrd="0" presId="urn:microsoft.com/office/officeart/2005/8/layout/hierarchy2"/>
    <dgm:cxn modelId="{A0A65380-1B8C-4939-862D-0545214D213C}" type="presParOf" srcId="{D4B4ECAE-FEF3-40BE-851E-C2FA57959802}" destId="{46DC2158-E5CB-4240-84AC-0C76377353B1}" srcOrd="3" destOrd="0" presId="urn:microsoft.com/office/officeart/2005/8/layout/hierarchy2"/>
    <dgm:cxn modelId="{8A84DC7E-9312-45BC-AB01-DB8A6FFA4156}" type="presParOf" srcId="{46DC2158-E5CB-4240-84AC-0C76377353B1}" destId="{D7E3C34B-138D-4E60-ABDA-D1155225F71D}" srcOrd="0" destOrd="0" presId="urn:microsoft.com/office/officeart/2005/8/layout/hierarchy2"/>
    <dgm:cxn modelId="{1B11DFDF-CD13-41E1-AE4F-D86D345692ED}" type="presParOf" srcId="{46DC2158-E5CB-4240-84AC-0C76377353B1}" destId="{3B3D135D-7470-41B6-BAB0-BA25B5573D7D}" srcOrd="1" destOrd="0" presId="urn:microsoft.com/office/officeart/2005/8/layout/hierarchy2"/>
    <dgm:cxn modelId="{1710FED9-E5ED-4DB4-AD79-1069534D9AC0}" type="presParOf" srcId="{3B3D135D-7470-41B6-BAB0-BA25B5573D7D}" destId="{B5412788-0F88-451B-A1C3-836AE680DF1A}" srcOrd="0" destOrd="0" presId="urn:microsoft.com/office/officeart/2005/8/layout/hierarchy2"/>
    <dgm:cxn modelId="{DAE5A0E3-34F0-475B-81BD-FDCD0C9BE1D7}" type="presParOf" srcId="{B5412788-0F88-451B-A1C3-836AE680DF1A}" destId="{0FE31C7B-7879-4C84-9399-2E92F5B3A4D1}" srcOrd="0" destOrd="0" presId="urn:microsoft.com/office/officeart/2005/8/layout/hierarchy2"/>
    <dgm:cxn modelId="{2772B401-98AE-4FA7-B76B-DB71311B6CE8}" type="presParOf" srcId="{3B3D135D-7470-41B6-BAB0-BA25B5573D7D}" destId="{82D3C239-E362-408D-B7C7-4A9F60FC92E4}" srcOrd="1" destOrd="0" presId="urn:microsoft.com/office/officeart/2005/8/layout/hierarchy2"/>
    <dgm:cxn modelId="{8FFE7506-343E-4519-A33C-0A9F38EBF399}" type="presParOf" srcId="{82D3C239-E362-408D-B7C7-4A9F60FC92E4}" destId="{7CF54C1E-F8B3-4652-B407-A3BD0DBBD2E8}" srcOrd="0" destOrd="0" presId="urn:microsoft.com/office/officeart/2005/8/layout/hierarchy2"/>
    <dgm:cxn modelId="{2A458A07-1F17-45D2-8B32-2BC9725DA021}" type="presParOf" srcId="{82D3C239-E362-408D-B7C7-4A9F60FC92E4}" destId="{FDDD355F-4F61-4911-A757-B47809B63804}" srcOrd="1" destOrd="0" presId="urn:microsoft.com/office/officeart/2005/8/layout/hierarchy2"/>
    <dgm:cxn modelId="{B2DDC251-1883-40BF-8D1A-46D08FD3A8AD}" type="presParOf" srcId="{4C0AF31D-63A0-4B00-8CAA-72493EA8D193}" destId="{D3F49E5E-67EE-4677-9E66-9C0474DB6325}" srcOrd="2" destOrd="0" presId="urn:microsoft.com/office/officeart/2005/8/layout/hierarchy2"/>
    <dgm:cxn modelId="{7ABD3F26-54D5-4075-94EC-B4CE1AD17BB6}" type="presParOf" srcId="{D3F49E5E-67EE-4677-9E66-9C0474DB6325}" destId="{46058F00-A716-44B4-B94B-F6944832E53E}" srcOrd="0" destOrd="0" presId="urn:microsoft.com/office/officeart/2005/8/layout/hierarchy2"/>
    <dgm:cxn modelId="{091F861F-2859-4578-8701-AA1943CD4B7F}" type="presParOf" srcId="{4C0AF31D-63A0-4B00-8CAA-72493EA8D193}" destId="{8395BCBD-AD2C-4075-859F-152F8AA18379}" srcOrd="3" destOrd="0" presId="urn:microsoft.com/office/officeart/2005/8/layout/hierarchy2"/>
    <dgm:cxn modelId="{E3506EB5-CF4E-484E-9D6F-34EA36E20732}" type="presParOf" srcId="{8395BCBD-AD2C-4075-859F-152F8AA18379}" destId="{E9875D32-BD5A-4B95-96B1-AC8F8304267A}" srcOrd="0" destOrd="0" presId="urn:microsoft.com/office/officeart/2005/8/layout/hierarchy2"/>
    <dgm:cxn modelId="{191B2E1B-0280-4B1A-92D3-C5F2591065C6}" type="presParOf" srcId="{8395BCBD-AD2C-4075-859F-152F8AA18379}" destId="{930F3FAB-D7C5-4694-BC92-8C0E6CE073E2}" srcOrd="1" destOrd="0" presId="urn:microsoft.com/office/officeart/2005/8/layout/hierarchy2"/>
    <dgm:cxn modelId="{0BA7FD00-BAE3-47DD-BFDD-391FB179BC59}" type="presParOf" srcId="{930F3FAB-D7C5-4694-BC92-8C0E6CE073E2}" destId="{3807F385-9810-442A-BD0B-B10687933A80}" srcOrd="0" destOrd="0" presId="urn:microsoft.com/office/officeart/2005/8/layout/hierarchy2"/>
    <dgm:cxn modelId="{5148CA1D-16FA-4CD6-BDDE-3A36AECF501B}" type="presParOf" srcId="{3807F385-9810-442A-BD0B-B10687933A80}" destId="{330485C9-E75A-436D-A97B-135D17469972}" srcOrd="0" destOrd="0" presId="urn:microsoft.com/office/officeart/2005/8/layout/hierarchy2"/>
    <dgm:cxn modelId="{B0996C42-EF4E-4791-9A47-9F7354F78AA7}" type="presParOf" srcId="{930F3FAB-D7C5-4694-BC92-8C0E6CE073E2}" destId="{576BC01E-C971-411D-A9B9-33DE07E66694}" srcOrd="1" destOrd="0" presId="urn:microsoft.com/office/officeart/2005/8/layout/hierarchy2"/>
    <dgm:cxn modelId="{3F78D32A-92D2-4CBB-ACC6-D9236F58F572}" type="presParOf" srcId="{576BC01E-C971-411D-A9B9-33DE07E66694}" destId="{AE766A39-3A83-4D4E-859E-02184A274D5E}" srcOrd="0" destOrd="0" presId="urn:microsoft.com/office/officeart/2005/8/layout/hierarchy2"/>
    <dgm:cxn modelId="{FF7D1AA2-AC80-4216-BA06-746553486653}" type="presParOf" srcId="{576BC01E-C971-411D-A9B9-33DE07E66694}" destId="{4FE45745-905F-45FC-B36D-FFE2ABA2FEB6}" srcOrd="1" destOrd="0" presId="urn:microsoft.com/office/officeart/2005/8/layout/hierarchy2"/>
    <dgm:cxn modelId="{502FCDE0-2266-48A4-8E44-4F91164C481A}" type="presParOf" srcId="{4FE45745-905F-45FC-B36D-FFE2ABA2FEB6}" destId="{DD66163B-3BF0-465B-97D0-D7F1CEDCDDE4}" srcOrd="0" destOrd="0" presId="urn:microsoft.com/office/officeart/2005/8/layout/hierarchy2"/>
    <dgm:cxn modelId="{3D7C02AA-655A-417E-A73C-51312950037A}" type="presParOf" srcId="{DD66163B-3BF0-465B-97D0-D7F1CEDCDDE4}" destId="{BAD757DD-FA9A-41AD-8FCF-B786A27C88B0}" srcOrd="0" destOrd="0" presId="urn:microsoft.com/office/officeart/2005/8/layout/hierarchy2"/>
    <dgm:cxn modelId="{9ED1785B-9953-4B61-A6CA-5506CCCD37F4}" type="presParOf" srcId="{4FE45745-905F-45FC-B36D-FFE2ABA2FEB6}" destId="{9A29BE3F-7F17-42B0-81D7-24ADA0869D85}" srcOrd="1" destOrd="0" presId="urn:microsoft.com/office/officeart/2005/8/layout/hierarchy2"/>
    <dgm:cxn modelId="{6948484A-CC58-4903-BAE2-35025FE4CFF9}" type="presParOf" srcId="{9A29BE3F-7F17-42B0-81D7-24ADA0869D85}" destId="{AFFA9BD8-F1AE-417E-92A2-578C9C29DF47}" srcOrd="0" destOrd="0" presId="urn:microsoft.com/office/officeart/2005/8/layout/hierarchy2"/>
    <dgm:cxn modelId="{7E01BF31-0C6D-428D-BE33-F5F9D30A4B6B}" type="presParOf" srcId="{9A29BE3F-7F17-42B0-81D7-24ADA0869D85}" destId="{857E82D0-F337-4ED0-9BAC-2A48DB2469F5}" srcOrd="1" destOrd="0" presId="urn:microsoft.com/office/officeart/2005/8/layout/hierarchy2"/>
    <dgm:cxn modelId="{5D6FE891-2C67-4B36-A8BF-BC0523FA3593}" type="presParOf" srcId="{857E82D0-F337-4ED0-9BAC-2A48DB2469F5}" destId="{DCEB2D08-E4C8-4DC8-930C-507E98F8CC5E}" srcOrd="0" destOrd="0" presId="urn:microsoft.com/office/officeart/2005/8/layout/hierarchy2"/>
    <dgm:cxn modelId="{A23E090C-04C4-40CA-93CA-6FDDE8B69FE6}" type="presParOf" srcId="{DCEB2D08-E4C8-4DC8-930C-507E98F8CC5E}" destId="{A75726FC-8857-4239-8C69-46F08D15167C}" srcOrd="0" destOrd="0" presId="urn:microsoft.com/office/officeart/2005/8/layout/hierarchy2"/>
    <dgm:cxn modelId="{B6548521-8575-4644-89FF-CCB3AAD9674C}" type="presParOf" srcId="{857E82D0-F337-4ED0-9BAC-2A48DB2469F5}" destId="{6E4BA38E-EBC6-492F-B5F7-333D61E829BA}" srcOrd="1" destOrd="0" presId="urn:microsoft.com/office/officeart/2005/8/layout/hierarchy2"/>
    <dgm:cxn modelId="{7B5073C4-015C-4958-A757-0CFA96756B7A}" type="presParOf" srcId="{6E4BA38E-EBC6-492F-B5F7-333D61E829BA}" destId="{42C3B12D-8C4B-4214-B200-7A13E1B8ABF0}" srcOrd="0" destOrd="0" presId="urn:microsoft.com/office/officeart/2005/8/layout/hierarchy2"/>
    <dgm:cxn modelId="{AC9F0102-DC44-4CD0-B2AE-6D2CACECED11}" type="presParOf" srcId="{6E4BA38E-EBC6-492F-B5F7-333D61E829BA}" destId="{86E9448E-48C5-449F-B5B5-18EDB3EC8E57}" srcOrd="1" destOrd="0" presId="urn:microsoft.com/office/officeart/2005/8/layout/hierarchy2"/>
    <dgm:cxn modelId="{2C6C4C0B-D0D0-4B5D-9ECA-E528F36E99E2}" type="presParOf" srcId="{857E82D0-F337-4ED0-9BAC-2A48DB2469F5}" destId="{256D96C9-41A8-4EF8-86F3-F209EE18A1BA}" srcOrd="2" destOrd="0" presId="urn:microsoft.com/office/officeart/2005/8/layout/hierarchy2"/>
    <dgm:cxn modelId="{64D19AE5-15A3-4D26-93C8-2A4274CE1771}" type="presParOf" srcId="{256D96C9-41A8-4EF8-86F3-F209EE18A1BA}" destId="{CE26B07C-F542-4C70-A046-FA4FBA94F697}" srcOrd="0" destOrd="0" presId="urn:microsoft.com/office/officeart/2005/8/layout/hierarchy2"/>
    <dgm:cxn modelId="{E1CF3B20-B35A-4B4E-AA96-02B3DC7B1447}" type="presParOf" srcId="{857E82D0-F337-4ED0-9BAC-2A48DB2469F5}" destId="{CBA6A3F5-345F-460F-9777-508D6A31EC73}" srcOrd="3" destOrd="0" presId="urn:microsoft.com/office/officeart/2005/8/layout/hierarchy2"/>
    <dgm:cxn modelId="{5D8CCA36-FAF0-43BE-B396-5F7C1225A536}" type="presParOf" srcId="{CBA6A3F5-345F-460F-9777-508D6A31EC73}" destId="{60D3E3CC-E52D-4EFF-8B00-B952F4216355}" srcOrd="0" destOrd="0" presId="urn:microsoft.com/office/officeart/2005/8/layout/hierarchy2"/>
    <dgm:cxn modelId="{CBAD006B-EF6D-43A4-8009-1EE5D4CBBCFD}" type="presParOf" srcId="{CBA6A3F5-345F-460F-9777-508D6A31EC73}" destId="{6DE3D13A-F680-47AE-A116-26DAA6E235D6}" srcOrd="1" destOrd="0" presId="urn:microsoft.com/office/officeart/2005/8/layout/hierarchy2"/>
    <dgm:cxn modelId="{54AD4102-3AD4-49A6-B9A6-4102C71EC2D8}" type="presParOf" srcId="{6DE3D13A-F680-47AE-A116-26DAA6E235D6}" destId="{1F555080-DC47-4F44-A07A-8961C9381FAE}" srcOrd="0" destOrd="0" presId="urn:microsoft.com/office/officeart/2005/8/layout/hierarchy2"/>
    <dgm:cxn modelId="{8954EFF7-1527-4C02-9658-5E0517DAC9E8}" type="presParOf" srcId="{1F555080-DC47-4F44-A07A-8961C9381FAE}" destId="{AD19C022-6683-43C0-B37E-0F9BD5670530}" srcOrd="0" destOrd="0" presId="urn:microsoft.com/office/officeart/2005/8/layout/hierarchy2"/>
    <dgm:cxn modelId="{FD958C86-231B-40B1-9568-56FEB71E8BA9}" type="presParOf" srcId="{6DE3D13A-F680-47AE-A116-26DAA6E235D6}" destId="{A6068C40-FEEC-406E-AE37-2BCB01BE2852}" srcOrd="1" destOrd="0" presId="urn:microsoft.com/office/officeart/2005/8/layout/hierarchy2"/>
    <dgm:cxn modelId="{FB77F9CF-5FFC-4B1A-9854-CD35F4479160}" type="presParOf" srcId="{A6068C40-FEEC-406E-AE37-2BCB01BE2852}" destId="{26470890-5193-43E7-89E3-D937419A7875}" srcOrd="0" destOrd="0" presId="urn:microsoft.com/office/officeart/2005/8/layout/hierarchy2"/>
    <dgm:cxn modelId="{D95F43BC-76B0-4125-9E35-D1DEBA7A7588}" type="presParOf" srcId="{A6068C40-FEEC-406E-AE37-2BCB01BE2852}" destId="{A862811C-EFA3-4277-946F-561FF35C4679}" srcOrd="1" destOrd="0" presId="urn:microsoft.com/office/officeart/2005/8/layout/hierarchy2"/>
    <dgm:cxn modelId="{1978253F-3618-4E6C-8554-CB4C8CBD1764}" type="presParOf" srcId="{6DE3D13A-F680-47AE-A116-26DAA6E235D6}" destId="{818ECADC-F397-48E8-8AD0-F6E77EECA826}" srcOrd="2" destOrd="0" presId="urn:microsoft.com/office/officeart/2005/8/layout/hierarchy2"/>
    <dgm:cxn modelId="{15A9C36F-AB3D-4DFB-9C86-3347809D72B5}" type="presParOf" srcId="{818ECADC-F397-48E8-8AD0-F6E77EECA826}" destId="{86F6600E-FA84-4179-AE2F-CA57FD0C9AD7}" srcOrd="0" destOrd="0" presId="urn:microsoft.com/office/officeart/2005/8/layout/hierarchy2"/>
    <dgm:cxn modelId="{9F4E759D-C2C7-4B6F-A034-D8B3950E1557}" type="presParOf" srcId="{6DE3D13A-F680-47AE-A116-26DAA6E235D6}" destId="{5606C085-D689-4882-94C8-588FF79B5C6A}" srcOrd="3" destOrd="0" presId="urn:microsoft.com/office/officeart/2005/8/layout/hierarchy2"/>
    <dgm:cxn modelId="{09F625B6-44AE-48F6-900D-E183A01A8151}" type="presParOf" srcId="{5606C085-D689-4882-94C8-588FF79B5C6A}" destId="{F220074E-693C-4E9F-832F-D428BE2BD637}" srcOrd="0" destOrd="0" presId="urn:microsoft.com/office/officeart/2005/8/layout/hierarchy2"/>
    <dgm:cxn modelId="{56E01CC6-F94E-452B-A8C1-8C7A48722068}" type="presParOf" srcId="{5606C085-D689-4882-94C8-588FF79B5C6A}" destId="{34982DAB-3C4C-4946-BAAB-F8D74430D63D}" srcOrd="1" destOrd="0" presId="urn:microsoft.com/office/officeart/2005/8/layout/hierarchy2"/>
    <dgm:cxn modelId="{A86C6585-2D8F-428F-841E-80BE251ADA29}" type="presParOf" srcId="{4FE45745-905F-45FC-B36D-FFE2ABA2FEB6}" destId="{6E67656A-3AAC-46E9-BD51-0DAAF298F4BA}" srcOrd="2" destOrd="0" presId="urn:microsoft.com/office/officeart/2005/8/layout/hierarchy2"/>
    <dgm:cxn modelId="{42BF2F29-BCB9-402E-934B-CB6AF7C06D3B}" type="presParOf" srcId="{6E67656A-3AAC-46E9-BD51-0DAAF298F4BA}" destId="{B18906C1-7D28-42C2-98B0-61CAC90F6165}" srcOrd="0" destOrd="0" presId="urn:microsoft.com/office/officeart/2005/8/layout/hierarchy2"/>
    <dgm:cxn modelId="{CB165B83-8BA7-4F4F-9BE1-75B0123E6869}" type="presParOf" srcId="{4FE45745-905F-45FC-B36D-FFE2ABA2FEB6}" destId="{44D5882A-04AB-4DB9-A461-651A619FDE84}" srcOrd="3" destOrd="0" presId="urn:microsoft.com/office/officeart/2005/8/layout/hierarchy2"/>
    <dgm:cxn modelId="{F70C7A55-D0CD-44E2-B855-135102FA6E06}" type="presParOf" srcId="{44D5882A-04AB-4DB9-A461-651A619FDE84}" destId="{9E5B6543-5365-4ABA-919D-4947C5E5226E}" srcOrd="0" destOrd="0" presId="urn:microsoft.com/office/officeart/2005/8/layout/hierarchy2"/>
    <dgm:cxn modelId="{F3644D75-CA8C-4D6A-9068-98A7092AB1A7}" type="presParOf" srcId="{44D5882A-04AB-4DB9-A461-651A619FDE84}" destId="{5D4D274C-CEF9-450A-A8C4-F234084E6A01}" srcOrd="1" destOrd="0" presId="urn:microsoft.com/office/officeart/2005/8/layout/hierarchy2"/>
    <dgm:cxn modelId="{F5A8E55A-37CA-4627-A8EE-8761846AD805}" type="presParOf" srcId="{5D4D274C-CEF9-450A-A8C4-F234084E6A01}" destId="{9677F45C-6BAA-45D1-86C8-90ED5ECB6BCE}" srcOrd="0" destOrd="0" presId="urn:microsoft.com/office/officeart/2005/8/layout/hierarchy2"/>
    <dgm:cxn modelId="{C6477A0E-5ED5-4A02-9701-52C8427FB82C}" type="presParOf" srcId="{9677F45C-6BAA-45D1-86C8-90ED5ECB6BCE}" destId="{6CB658E3-B33B-46AA-9B1A-11BD95A6479A}" srcOrd="0" destOrd="0" presId="urn:microsoft.com/office/officeart/2005/8/layout/hierarchy2"/>
    <dgm:cxn modelId="{040BB060-6DD0-4F84-ABA0-DBC9EC2A7541}" type="presParOf" srcId="{5D4D274C-CEF9-450A-A8C4-F234084E6A01}" destId="{650982EE-19E5-4405-8EC5-7C73D40937FF}" srcOrd="1" destOrd="0" presId="urn:microsoft.com/office/officeart/2005/8/layout/hierarchy2"/>
    <dgm:cxn modelId="{083CA9B4-27EC-40A4-8501-A9EFB6613BFE}" type="presParOf" srcId="{650982EE-19E5-4405-8EC5-7C73D40937FF}" destId="{CEF27A13-C690-4830-A2D2-573062B0E7E0}" srcOrd="0" destOrd="0" presId="urn:microsoft.com/office/officeart/2005/8/layout/hierarchy2"/>
    <dgm:cxn modelId="{EA1DE434-7756-463D-A860-E5B4145A57EC}" type="presParOf" srcId="{650982EE-19E5-4405-8EC5-7C73D40937FF}" destId="{B3D12A40-12C8-4869-B574-AA96C684FB07}" srcOrd="1" destOrd="0" presId="urn:microsoft.com/office/officeart/2005/8/layout/hierarchy2"/>
    <dgm:cxn modelId="{BC7EA8B6-4B48-4162-AC7A-DE0C32749576}" type="presParOf" srcId="{5D4D274C-CEF9-450A-A8C4-F234084E6A01}" destId="{28D2BCE3-9161-43BA-A748-F8F48A90325E}" srcOrd="2" destOrd="0" presId="urn:microsoft.com/office/officeart/2005/8/layout/hierarchy2"/>
    <dgm:cxn modelId="{80E55F0D-6203-41E5-B60A-6055C702EF03}" type="presParOf" srcId="{28D2BCE3-9161-43BA-A748-F8F48A90325E}" destId="{1F12D98D-BA84-4DE4-B4B0-6A3240F649E5}" srcOrd="0" destOrd="0" presId="urn:microsoft.com/office/officeart/2005/8/layout/hierarchy2"/>
    <dgm:cxn modelId="{9BE2D2CA-4E21-4387-8004-27BA3C1278F5}" type="presParOf" srcId="{5D4D274C-CEF9-450A-A8C4-F234084E6A01}" destId="{869592F7-B6AF-4A1A-B975-F8491C724F90}" srcOrd="3" destOrd="0" presId="urn:microsoft.com/office/officeart/2005/8/layout/hierarchy2"/>
    <dgm:cxn modelId="{7EB38E64-BD88-474D-866A-8E9768D6B30D}" type="presParOf" srcId="{869592F7-B6AF-4A1A-B975-F8491C724F90}" destId="{B641E95C-FFA8-4F12-90F5-8F3DCC2CB9F6}" srcOrd="0" destOrd="0" presId="urn:microsoft.com/office/officeart/2005/8/layout/hierarchy2"/>
    <dgm:cxn modelId="{E0369D39-8345-495C-BB84-D6E8EAB51B98}" type="presParOf" srcId="{869592F7-B6AF-4A1A-B975-F8491C724F90}" destId="{57D2093D-09F3-4452-A186-EED735159460}" srcOrd="1" destOrd="0" presId="urn:microsoft.com/office/officeart/2005/8/layout/hierarchy2"/>
    <dgm:cxn modelId="{6FFCC18A-886B-438C-BCD4-B9B270422B6F}" type="presParOf" srcId="{4FE45745-905F-45FC-B36D-FFE2ABA2FEB6}" destId="{FE86E574-C167-4E69-A393-A8E69C83D812}" srcOrd="4" destOrd="0" presId="urn:microsoft.com/office/officeart/2005/8/layout/hierarchy2"/>
    <dgm:cxn modelId="{B6DC2406-FA60-42CB-A475-C309AD229BDA}" type="presParOf" srcId="{FE86E574-C167-4E69-A393-A8E69C83D812}" destId="{87E5AE6B-47F6-4AA5-8DA2-554215AB4863}" srcOrd="0" destOrd="0" presId="urn:microsoft.com/office/officeart/2005/8/layout/hierarchy2"/>
    <dgm:cxn modelId="{EE69C57F-ACD5-4027-BD81-E87E64DAAC72}" type="presParOf" srcId="{4FE45745-905F-45FC-B36D-FFE2ABA2FEB6}" destId="{CBC5EC90-AD62-454B-873C-7DACDA555AD8}" srcOrd="5" destOrd="0" presId="urn:microsoft.com/office/officeart/2005/8/layout/hierarchy2"/>
    <dgm:cxn modelId="{072565C3-B684-42D9-9E42-8C6CE40E75C4}" type="presParOf" srcId="{CBC5EC90-AD62-454B-873C-7DACDA555AD8}" destId="{F1946539-D12E-4D24-92EA-053CC4896D9B}" srcOrd="0" destOrd="0" presId="urn:microsoft.com/office/officeart/2005/8/layout/hierarchy2"/>
    <dgm:cxn modelId="{9E58D462-0824-4AFF-B778-456D234639D3}" type="presParOf" srcId="{CBC5EC90-AD62-454B-873C-7DACDA555AD8}" destId="{EC29BAAD-7376-4498-A892-D7CA81DA618C}" srcOrd="1" destOrd="0" presId="urn:microsoft.com/office/officeart/2005/8/layout/hierarchy2"/>
    <dgm:cxn modelId="{F35B0C10-30A2-40E7-90D5-94135D64EAA6}" type="presParOf" srcId="{EC29BAAD-7376-4498-A892-D7CA81DA618C}" destId="{2E173252-B0EA-4729-A6C2-24F6A0B1E169}" srcOrd="0" destOrd="0" presId="urn:microsoft.com/office/officeart/2005/8/layout/hierarchy2"/>
    <dgm:cxn modelId="{AE550ED5-1678-4229-854D-FE2362A8E7F8}" type="presParOf" srcId="{2E173252-B0EA-4729-A6C2-24F6A0B1E169}" destId="{C99D3747-358F-46E0-85D2-54EA4DE430F7}" srcOrd="0" destOrd="0" presId="urn:microsoft.com/office/officeart/2005/8/layout/hierarchy2"/>
    <dgm:cxn modelId="{576CDEB7-1B5E-4BEB-B897-3EC70A3A458E}" type="presParOf" srcId="{EC29BAAD-7376-4498-A892-D7CA81DA618C}" destId="{26CDBCA3-4094-444F-82C1-C29D911A6925}" srcOrd="1" destOrd="0" presId="urn:microsoft.com/office/officeart/2005/8/layout/hierarchy2"/>
    <dgm:cxn modelId="{9F4208BF-EA39-4098-878A-BD123A47688C}" type="presParOf" srcId="{26CDBCA3-4094-444F-82C1-C29D911A6925}" destId="{9DB31C9B-5D8E-4C3B-A908-0BC53359A409}" srcOrd="0" destOrd="0" presId="urn:microsoft.com/office/officeart/2005/8/layout/hierarchy2"/>
    <dgm:cxn modelId="{262064E1-345E-42F9-ADAC-585BD591E17F}" type="presParOf" srcId="{26CDBCA3-4094-444F-82C1-C29D911A6925}" destId="{D3F99534-7A88-4CD7-903E-A2499F6205BB}" srcOrd="1" destOrd="0" presId="urn:microsoft.com/office/officeart/2005/8/layout/hierarchy2"/>
    <dgm:cxn modelId="{B98AB72E-911D-4468-8F83-A29BF1F80D5D}" type="presParOf" srcId="{D3F99534-7A88-4CD7-903E-A2499F6205BB}" destId="{9D11C3B9-36BD-42CE-A86D-9C7B61F34284}" srcOrd="0" destOrd="0" presId="urn:microsoft.com/office/officeart/2005/8/layout/hierarchy2"/>
    <dgm:cxn modelId="{7DE7F36A-414A-4BB1-AC3F-93DE1F828AC0}" type="presParOf" srcId="{9D11C3B9-36BD-42CE-A86D-9C7B61F34284}" destId="{2A92BECC-4E04-44C5-BCC4-27CC1BD47468}" srcOrd="0" destOrd="0" presId="urn:microsoft.com/office/officeart/2005/8/layout/hierarchy2"/>
    <dgm:cxn modelId="{50863188-421A-450C-862A-34BAE9231D28}" type="presParOf" srcId="{D3F99534-7A88-4CD7-903E-A2499F6205BB}" destId="{7004D848-6289-4058-AF18-C63BA5C6940F}" srcOrd="1" destOrd="0" presId="urn:microsoft.com/office/officeart/2005/8/layout/hierarchy2"/>
    <dgm:cxn modelId="{0469A441-115E-4AB5-B714-F4A070ED46F3}" type="presParOf" srcId="{7004D848-6289-4058-AF18-C63BA5C6940F}" destId="{B6B3550D-EF7F-45B7-9D46-008651CE21DF}" srcOrd="0" destOrd="0" presId="urn:microsoft.com/office/officeart/2005/8/layout/hierarchy2"/>
    <dgm:cxn modelId="{80CC257E-8E43-4D1C-A977-E3C03BB90B7A}" type="presParOf" srcId="{7004D848-6289-4058-AF18-C63BA5C6940F}" destId="{71D1FBD2-3060-4D54-8083-CEFEDF1186F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04124-7832-4E73-8CA0-E0835E3F1BD2}">
      <dsp:nvSpPr>
        <dsp:cNvPr id="0" name=""/>
        <dsp:cNvSpPr/>
      </dsp:nvSpPr>
      <dsp:spPr>
        <a:xfrm>
          <a:off x="360169" y="2996246"/>
          <a:ext cx="1344476" cy="67223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/>
            <a:t>系統</a:t>
          </a:r>
        </a:p>
      </dsp:txBody>
      <dsp:txXfrm>
        <a:off x="379858" y="3015935"/>
        <a:ext cx="1305098" cy="632860"/>
      </dsp:txXfrm>
    </dsp:sp>
    <dsp:sp modelId="{8C91DFAA-63D7-456A-B249-B61B5BD67AB4}">
      <dsp:nvSpPr>
        <dsp:cNvPr id="0" name=""/>
        <dsp:cNvSpPr/>
      </dsp:nvSpPr>
      <dsp:spPr>
        <a:xfrm rot="17179538">
          <a:off x="1016945" y="2405518"/>
          <a:ext cx="1913190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913190" y="882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00" kern="1200"/>
        </a:p>
      </dsp:txBody>
      <dsp:txXfrm>
        <a:off x="1925710" y="2366510"/>
        <a:ext cx="95659" cy="95659"/>
      </dsp:txXfrm>
    </dsp:sp>
    <dsp:sp modelId="{2A038E3A-A8A1-4119-BC1F-1A9DE9865AE5}">
      <dsp:nvSpPr>
        <dsp:cNvPr id="0" name=""/>
        <dsp:cNvSpPr/>
      </dsp:nvSpPr>
      <dsp:spPr>
        <a:xfrm>
          <a:off x="2242435" y="1160196"/>
          <a:ext cx="1344476" cy="67223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/>
            <a:t>遊戲內容</a:t>
          </a:r>
        </a:p>
      </dsp:txBody>
      <dsp:txXfrm>
        <a:off x="2262124" y="1179885"/>
        <a:ext cx="1305098" cy="632860"/>
      </dsp:txXfrm>
    </dsp:sp>
    <dsp:sp modelId="{6DA67ACC-844C-4997-8AB3-6E35DCDE60FB}">
      <dsp:nvSpPr>
        <dsp:cNvPr id="0" name=""/>
        <dsp:cNvSpPr/>
      </dsp:nvSpPr>
      <dsp:spPr>
        <a:xfrm rot="18289469">
          <a:off x="3384940" y="1100956"/>
          <a:ext cx="941733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941733" y="882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832263" y="1086235"/>
        <a:ext cx="47086" cy="47086"/>
      </dsp:txXfrm>
    </dsp:sp>
    <dsp:sp modelId="{A8EFE048-B981-41DE-8DB8-62ABD667ABE3}">
      <dsp:nvSpPr>
        <dsp:cNvPr id="0" name=""/>
        <dsp:cNvSpPr/>
      </dsp:nvSpPr>
      <dsp:spPr>
        <a:xfrm>
          <a:off x="4124702" y="387122"/>
          <a:ext cx="1344476" cy="67223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/>
            <a:t>物件</a:t>
          </a:r>
          <a:r>
            <a:rPr lang="en-US" altLang="zh-TW" sz="1400" kern="1200" dirty="0"/>
            <a:t>UI</a:t>
          </a:r>
          <a:endParaRPr lang="zh-TW" altLang="en-US" sz="1400" kern="1200" dirty="0"/>
        </a:p>
      </dsp:txBody>
      <dsp:txXfrm>
        <a:off x="4144391" y="406811"/>
        <a:ext cx="1305098" cy="632860"/>
      </dsp:txXfrm>
    </dsp:sp>
    <dsp:sp modelId="{5B485C96-DD2C-4797-93CA-7EABD4049B4D}">
      <dsp:nvSpPr>
        <dsp:cNvPr id="0" name=""/>
        <dsp:cNvSpPr/>
      </dsp:nvSpPr>
      <dsp:spPr>
        <a:xfrm rot="19457599">
          <a:off x="5406928" y="521151"/>
          <a:ext cx="662290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662290" y="882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721516" y="513416"/>
        <a:ext cx="33114" cy="33114"/>
      </dsp:txXfrm>
    </dsp:sp>
    <dsp:sp modelId="{77A60AD0-D023-4DE9-93E5-3DA132D08C56}">
      <dsp:nvSpPr>
        <dsp:cNvPr id="0" name=""/>
        <dsp:cNvSpPr/>
      </dsp:nvSpPr>
      <dsp:spPr>
        <a:xfrm>
          <a:off x="6006968" y="586"/>
          <a:ext cx="1344476" cy="67223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/>
            <a:t>黑子、白子</a:t>
          </a:r>
        </a:p>
      </dsp:txBody>
      <dsp:txXfrm>
        <a:off x="6026657" y="20275"/>
        <a:ext cx="1305098" cy="632860"/>
      </dsp:txXfrm>
    </dsp:sp>
    <dsp:sp modelId="{6725FEA8-FCD6-436B-BE6A-B58991EA063B}">
      <dsp:nvSpPr>
        <dsp:cNvPr id="0" name=""/>
        <dsp:cNvSpPr/>
      </dsp:nvSpPr>
      <dsp:spPr>
        <a:xfrm rot="2142401">
          <a:off x="5406928" y="907688"/>
          <a:ext cx="662290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662290" y="882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721516" y="899953"/>
        <a:ext cx="33114" cy="33114"/>
      </dsp:txXfrm>
    </dsp:sp>
    <dsp:sp modelId="{43860C88-C17E-40CA-8375-DAF20948F5C8}">
      <dsp:nvSpPr>
        <dsp:cNvPr id="0" name=""/>
        <dsp:cNvSpPr/>
      </dsp:nvSpPr>
      <dsp:spPr>
        <a:xfrm>
          <a:off x="6006968" y="773659"/>
          <a:ext cx="1344476" cy="67223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/>
            <a:t>15X15</a:t>
          </a:r>
          <a:r>
            <a:rPr lang="zh-TW" altLang="en-US" sz="1400" kern="1200" dirty="0"/>
            <a:t>棋盤</a:t>
          </a:r>
        </a:p>
      </dsp:txBody>
      <dsp:txXfrm>
        <a:off x="6026657" y="793348"/>
        <a:ext cx="1305098" cy="632860"/>
      </dsp:txXfrm>
    </dsp:sp>
    <dsp:sp modelId="{7D586822-CA8E-496A-8661-90837B0E45EB}">
      <dsp:nvSpPr>
        <dsp:cNvPr id="0" name=""/>
        <dsp:cNvSpPr/>
      </dsp:nvSpPr>
      <dsp:spPr>
        <a:xfrm rot="3310531">
          <a:off x="3384940" y="1874030"/>
          <a:ext cx="941733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941733" y="882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832263" y="1859309"/>
        <a:ext cx="47086" cy="47086"/>
      </dsp:txXfrm>
    </dsp:sp>
    <dsp:sp modelId="{38A53C81-754F-4706-B819-BC688AB846E2}">
      <dsp:nvSpPr>
        <dsp:cNvPr id="0" name=""/>
        <dsp:cNvSpPr/>
      </dsp:nvSpPr>
      <dsp:spPr>
        <a:xfrm>
          <a:off x="4124702" y="1933270"/>
          <a:ext cx="1344476" cy="67223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/>
            <a:t>規則</a:t>
          </a:r>
        </a:p>
      </dsp:txBody>
      <dsp:txXfrm>
        <a:off x="4144391" y="1952959"/>
        <a:ext cx="1305098" cy="632860"/>
      </dsp:txXfrm>
    </dsp:sp>
    <dsp:sp modelId="{46CD7E59-CDA4-40B3-9C5F-0E87414453B8}">
      <dsp:nvSpPr>
        <dsp:cNvPr id="0" name=""/>
        <dsp:cNvSpPr/>
      </dsp:nvSpPr>
      <dsp:spPr>
        <a:xfrm rot="19457599">
          <a:off x="5406928" y="2067298"/>
          <a:ext cx="662290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662290" y="882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721516" y="2059563"/>
        <a:ext cx="33114" cy="33114"/>
      </dsp:txXfrm>
    </dsp:sp>
    <dsp:sp modelId="{AF0126CE-9286-4B1B-975F-658D29A79804}">
      <dsp:nvSpPr>
        <dsp:cNvPr id="0" name=""/>
        <dsp:cNvSpPr/>
      </dsp:nvSpPr>
      <dsp:spPr>
        <a:xfrm>
          <a:off x="6006968" y="1546733"/>
          <a:ext cx="1344476" cy="67223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/>
            <a:t>平局</a:t>
          </a:r>
        </a:p>
      </dsp:txBody>
      <dsp:txXfrm>
        <a:off x="6026657" y="1566422"/>
        <a:ext cx="1305098" cy="632860"/>
      </dsp:txXfrm>
    </dsp:sp>
    <dsp:sp modelId="{BCC18E9D-A857-46ED-9797-C7B95E1389F4}">
      <dsp:nvSpPr>
        <dsp:cNvPr id="0" name=""/>
        <dsp:cNvSpPr/>
      </dsp:nvSpPr>
      <dsp:spPr>
        <a:xfrm>
          <a:off x="7351444" y="1874030"/>
          <a:ext cx="537790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537790" y="882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606895" y="1869407"/>
        <a:ext cx="26889" cy="26889"/>
      </dsp:txXfrm>
    </dsp:sp>
    <dsp:sp modelId="{50F39E64-1F00-4A01-998B-58C4A20E4E10}">
      <dsp:nvSpPr>
        <dsp:cNvPr id="0" name=""/>
        <dsp:cNvSpPr/>
      </dsp:nvSpPr>
      <dsp:spPr>
        <a:xfrm>
          <a:off x="7889235" y="1546733"/>
          <a:ext cx="2041277" cy="67223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/>
            <a:t>直、橫、斜線</a:t>
          </a:r>
          <a:endParaRPr lang="en-US" altLang="zh-TW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/>
            <a:t>無五子連棋且棋盤滿子</a:t>
          </a:r>
        </a:p>
      </dsp:txBody>
      <dsp:txXfrm>
        <a:off x="7908924" y="1566422"/>
        <a:ext cx="2001899" cy="632860"/>
      </dsp:txXfrm>
    </dsp:sp>
    <dsp:sp modelId="{D3B38CEC-9612-4B4A-8964-9EC4DD8DF5AA}">
      <dsp:nvSpPr>
        <dsp:cNvPr id="0" name=""/>
        <dsp:cNvSpPr/>
      </dsp:nvSpPr>
      <dsp:spPr>
        <a:xfrm rot="2142401">
          <a:off x="5406928" y="2453835"/>
          <a:ext cx="662290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662290" y="882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721516" y="2446100"/>
        <a:ext cx="33114" cy="33114"/>
      </dsp:txXfrm>
    </dsp:sp>
    <dsp:sp modelId="{D7E3C34B-138D-4E60-ABDA-D1155225F71D}">
      <dsp:nvSpPr>
        <dsp:cNvPr id="0" name=""/>
        <dsp:cNvSpPr/>
      </dsp:nvSpPr>
      <dsp:spPr>
        <a:xfrm>
          <a:off x="6006968" y="2319807"/>
          <a:ext cx="1344476" cy="67223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/>
            <a:t>獲勝</a:t>
          </a:r>
        </a:p>
      </dsp:txBody>
      <dsp:txXfrm>
        <a:off x="6026657" y="2339496"/>
        <a:ext cx="1305098" cy="632860"/>
      </dsp:txXfrm>
    </dsp:sp>
    <dsp:sp modelId="{B5412788-0F88-451B-A1C3-836AE680DF1A}">
      <dsp:nvSpPr>
        <dsp:cNvPr id="0" name=""/>
        <dsp:cNvSpPr/>
      </dsp:nvSpPr>
      <dsp:spPr>
        <a:xfrm>
          <a:off x="7351444" y="2647104"/>
          <a:ext cx="537790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537790" y="882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606895" y="2642481"/>
        <a:ext cx="26889" cy="26889"/>
      </dsp:txXfrm>
    </dsp:sp>
    <dsp:sp modelId="{7CF54C1E-F8B3-4652-B407-A3BD0DBBD2E8}">
      <dsp:nvSpPr>
        <dsp:cNvPr id="0" name=""/>
        <dsp:cNvSpPr/>
      </dsp:nvSpPr>
      <dsp:spPr>
        <a:xfrm>
          <a:off x="7889235" y="2319807"/>
          <a:ext cx="1344476" cy="67223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/>
            <a:t>直、橫、斜線</a:t>
          </a:r>
          <a:endParaRPr lang="en-US" altLang="zh-TW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/>
            <a:t>五子連棋</a:t>
          </a:r>
        </a:p>
      </dsp:txBody>
      <dsp:txXfrm>
        <a:off x="7908924" y="2339496"/>
        <a:ext cx="1305098" cy="632860"/>
      </dsp:txXfrm>
    </dsp:sp>
    <dsp:sp modelId="{D3F49E5E-67EE-4677-9E66-9C0474DB6325}">
      <dsp:nvSpPr>
        <dsp:cNvPr id="0" name=""/>
        <dsp:cNvSpPr/>
      </dsp:nvSpPr>
      <dsp:spPr>
        <a:xfrm rot="4420462">
          <a:off x="1016945" y="4241568"/>
          <a:ext cx="1913190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913190" y="882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00" kern="1200"/>
        </a:p>
      </dsp:txBody>
      <dsp:txXfrm>
        <a:off x="1925710" y="4202561"/>
        <a:ext cx="95659" cy="95659"/>
      </dsp:txXfrm>
    </dsp:sp>
    <dsp:sp modelId="{E9875D32-BD5A-4B95-96B1-AC8F8304267A}">
      <dsp:nvSpPr>
        <dsp:cNvPr id="0" name=""/>
        <dsp:cNvSpPr/>
      </dsp:nvSpPr>
      <dsp:spPr>
        <a:xfrm>
          <a:off x="2242435" y="4832296"/>
          <a:ext cx="1344476" cy="67223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/>
            <a:t>ML</a:t>
          </a:r>
          <a:r>
            <a:rPr lang="zh-TW" altLang="en-US" sz="1400" kern="1200" dirty="0"/>
            <a:t>訓練</a:t>
          </a:r>
        </a:p>
      </dsp:txBody>
      <dsp:txXfrm>
        <a:off x="2262124" y="4851985"/>
        <a:ext cx="1305098" cy="632860"/>
      </dsp:txXfrm>
    </dsp:sp>
    <dsp:sp modelId="{3807F385-9810-442A-BD0B-B10687933A80}">
      <dsp:nvSpPr>
        <dsp:cNvPr id="0" name=""/>
        <dsp:cNvSpPr/>
      </dsp:nvSpPr>
      <dsp:spPr>
        <a:xfrm>
          <a:off x="3586911" y="5159593"/>
          <a:ext cx="537790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537790" y="882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842362" y="5154971"/>
        <a:ext cx="26889" cy="26889"/>
      </dsp:txXfrm>
    </dsp:sp>
    <dsp:sp modelId="{AE766A39-3A83-4D4E-859E-02184A274D5E}">
      <dsp:nvSpPr>
        <dsp:cNvPr id="0" name=""/>
        <dsp:cNvSpPr/>
      </dsp:nvSpPr>
      <dsp:spPr>
        <a:xfrm>
          <a:off x="4124702" y="4832296"/>
          <a:ext cx="1344476" cy="67223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/>
            <a:t>強化式學習</a:t>
          </a:r>
          <a:endParaRPr lang="en-US" altLang="zh-TW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/>
            <a:t>模型</a:t>
          </a:r>
        </a:p>
      </dsp:txBody>
      <dsp:txXfrm>
        <a:off x="4144391" y="4851985"/>
        <a:ext cx="1305098" cy="632860"/>
      </dsp:txXfrm>
    </dsp:sp>
    <dsp:sp modelId="{DD66163B-3BF0-465B-97D0-D7F1CEDCDDE4}">
      <dsp:nvSpPr>
        <dsp:cNvPr id="0" name=""/>
        <dsp:cNvSpPr/>
      </dsp:nvSpPr>
      <dsp:spPr>
        <a:xfrm rot="17500715">
          <a:off x="5010148" y="4483154"/>
          <a:ext cx="1455850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455850" y="882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701677" y="4455580"/>
        <a:ext cx="72792" cy="72792"/>
      </dsp:txXfrm>
    </dsp:sp>
    <dsp:sp modelId="{AFFA9BD8-F1AE-417E-92A2-578C9C29DF47}">
      <dsp:nvSpPr>
        <dsp:cNvPr id="0" name=""/>
        <dsp:cNvSpPr/>
      </dsp:nvSpPr>
      <dsp:spPr>
        <a:xfrm>
          <a:off x="6006968" y="3479417"/>
          <a:ext cx="1344476" cy="67223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/>
            <a:t>狀態</a:t>
          </a:r>
          <a:r>
            <a:rPr lang="en-US" altLang="zh-TW" sz="1400" kern="1200" dirty="0"/>
            <a:t>(state)</a:t>
          </a:r>
          <a:endParaRPr lang="zh-TW" altLang="en-US" sz="1400" kern="1200" dirty="0"/>
        </a:p>
      </dsp:txBody>
      <dsp:txXfrm>
        <a:off x="6026657" y="3499106"/>
        <a:ext cx="1305098" cy="632860"/>
      </dsp:txXfrm>
    </dsp:sp>
    <dsp:sp modelId="{DCEB2D08-E4C8-4DC8-930C-507E98F8CC5E}">
      <dsp:nvSpPr>
        <dsp:cNvPr id="0" name=""/>
        <dsp:cNvSpPr/>
      </dsp:nvSpPr>
      <dsp:spPr>
        <a:xfrm rot="19457599">
          <a:off x="7289194" y="3613446"/>
          <a:ext cx="662290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662290" y="882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603782" y="3605711"/>
        <a:ext cx="33114" cy="33114"/>
      </dsp:txXfrm>
    </dsp:sp>
    <dsp:sp modelId="{42C3B12D-8C4B-4214-B200-7A13E1B8ABF0}">
      <dsp:nvSpPr>
        <dsp:cNvPr id="0" name=""/>
        <dsp:cNvSpPr/>
      </dsp:nvSpPr>
      <dsp:spPr>
        <a:xfrm>
          <a:off x="7889235" y="3092880"/>
          <a:ext cx="1344476" cy="67223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/>
            <a:t>回合判斷</a:t>
          </a:r>
        </a:p>
      </dsp:txBody>
      <dsp:txXfrm>
        <a:off x="7908924" y="3112569"/>
        <a:ext cx="1305098" cy="632860"/>
      </dsp:txXfrm>
    </dsp:sp>
    <dsp:sp modelId="{256D96C9-41A8-4EF8-86F3-F209EE18A1BA}">
      <dsp:nvSpPr>
        <dsp:cNvPr id="0" name=""/>
        <dsp:cNvSpPr/>
      </dsp:nvSpPr>
      <dsp:spPr>
        <a:xfrm rot="2142401">
          <a:off x="7289194" y="3999983"/>
          <a:ext cx="662290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662290" y="882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603782" y="3992248"/>
        <a:ext cx="33114" cy="33114"/>
      </dsp:txXfrm>
    </dsp:sp>
    <dsp:sp modelId="{60D3E3CC-E52D-4EFF-8B00-B952F4216355}">
      <dsp:nvSpPr>
        <dsp:cNvPr id="0" name=""/>
        <dsp:cNvSpPr/>
      </dsp:nvSpPr>
      <dsp:spPr>
        <a:xfrm>
          <a:off x="7889235" y="3865954"/>
          <a:ext cx="1344476" cy="67223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/>
            <a:t>棋局</a:t>
          </a:r>
        </a:p>
      </dsp:txBody>
      <dsp:txXfrm>
        <a:off x="7908924" y="3885643"/>
        <a:ext cx="1305098" cy="632860"/>
      </dsp:txXfrm>
    </dsp:sp>
    <dsp:sp modelId="{1F555080-DC47-4F44-A07A-8961C9381FAE}">
      <dsp:nvSpPr>
        <dsp:cNvPr id="0" name=""/>
        <dsp:cNvSpPr/>
      </dsp:nvSpPr>
      <dsp:spPr>
        <a:xfrm rot="19457599">
          <a:off x="9171461" y="3999983"/>
          <a:ext cx="662290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662290" y="882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9486049" y="3992248"/>
        <a:ext cx="33114" cy="33114"/>
      </dsp:txXfrm>
    </dsp:sp>
    <dsp:sp modelId="{26470890-5193-43E7-89E3-D937419A7875}">
      <dsp:nvSpPr>
        <dsp:cNvPr id="0" name=""/>
        <dsp:cNvSpPr/>
      </dsp:nvSpPr>
      <dsp:spPr>
        <a:xfrm>
          <a:off x="9771501" y="3479417"/>
          <a:ext cx="2060328" cy="67223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/>
            <a:t>活三、活四、禁手、</a:t>
          </a:r>
          <a:r>
            <a:rPr lang="zh-TW" altLang="en-US" sz="1400" b="0" i="0" kern="1200" dirty="0"/>
            <a:t>長連</a:t>
          </a:r>
          <a:endParaRPr lang="zh-TW" altLang="en-US" sz="1400" kern="1200" dirty="0"/>
        </a:p>
      </dsp:txBody>
      <dsp:txXfrm>
        <a:off x="9791190" y="3499106"/>
        <a:ext cx="2020950" cy="632860"/>
      </dsp:txXfrm>
    </dsp:sp>
    <dsp:sp modelId="{818ECADC-F397-48E8-8AD0-F6E77EECA826}">
      <dsp:nvSpPr>
        <dsp:cNvPr id="0" name=""/>
        <dsp:cNvSpPr/>
      </dsp:nvSpPr>
      <dsp:spPr>
        <a:xfrm rot="2142401">
          <a:off x="9171461" y="4386520"/>
          <a:ext cx="662290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662290" y="882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9486049" y="4378784"/>
        <a:ext cx="33114" cy="33114"/>
      </dsp:txXfrm>
    </dsp:sp>
    <dsp:sp modelId="{F220074E-693C-4E9F-832F-D428BE2BD637}">
      <dsp:nvSpPr>
        <dsp:cNvPr id="0" name=""/>
        <dsp:cNvSpPr/>
      </dsp:nvSpPr>
      <dsp:spPr>
        <a:xfrm>
          <a:off x="9771501" y="4252491"/>
          <a:ext cx="1344476" cy="67223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/>
            <a:t>判斷是否結束</a:t>
          </a:r>
        </a:p>
      </dsp:txBody>
      <dsp:txXfrm>
        <a:off x="9791190" y="4272180"/>
        <a:ext cx="1305098" cy="632860"/>
      </dsp:txXfrm>
    </dsp:sp>
    <dsp:sp modelId="{6E67656A-3AAC-46E9-BD51-0DAAF298F4BA}">
      <dsp:nvSpPr>
        <dsp:cNvPr id="0" name=""/>
        <dsp:cNvSpPr/>
      </dsp:nvSpPr>
      <dsp:spPr>
        <a:xfrm rot="1186030">
          <a:off x="5452341" y="5256228"/>
          <a:ext cx="571464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571464" y="882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723786" y="5250763"/>
        <a:ext cx="28573" cy="28573"/>
      </dsp:txXfrm>
    </dsp:sp>
    <dsp:sp modelId="{9E5B6543-5365-4ABA-919D-4947C5E5226E}">
      <dsp:nvSpPr>
        <dsp:cNvPr id="0" name=""/>
        <dsp:cNvSpPr/>
      </dsp:nvSpPr>
      <dsp:spPr>
        <a:xfrm>
          <a:off x="6006968" y="5025565"/>
          <a:ext cx="1344476" cy="67223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/>
            <a:t>動作</a:t>
          </a:r>
          <a:r>
            <a:rPr lang="en-US" altLang="zh-TW" sz="1400" kern="1200" dirty="0"/>
            <a:t>(action)</a:t>
          </a:r>
          <a:endParaRPr lang="zh-TW" altLang="en-US" sz="1400" kern="1200" dirty="0"/>
        </a:p>
      </dsp:txBody>
      <dsp:txXfrm>
        <a:off x="6026657" y="5045254"/>
        <a:ext cx="1305098" cy="632860"/>
      </dsp:txXfrm>
    </dsp:sp>
    <dsp:sp modelId="{9677F45C-6BAA-45D1-86C8-90ED5ECB6BCE}">
      <dsp:nvSpPr>
        <dsp:cNvPr id="0" name=""/>
        <dsp:cNvSpPr/>
      </dsp:nvSpPr>
      <dsp:spPr>
        <a:xfrm rot="19457599">
          <a:off x="7289194" y="5159593"/>
          <a:ext cx="662290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662290" y="882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603782" y="5151858"/>
        <a:ext cx="33114" cy="33114"/>
      </dsp:txXfrm>
    </dsp:sp>
    <dsp:sp modelId="{CEF27A13-C690-4830-A2D2-573062B0E7E0}">
      <dsp:nvSpPr>
        <dsp:cNvPr id="0" name=""/>
        <dsp:cNvSpPr/>
      </dsp:nvSpPr>
      <dsp:spPr>
        <a:xfrm>
          <a:off x="7889235" y="4639028"/>
          <a:ext cx="1344476" cy="67223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/>
            <a:t>將棋子</a:t>
          </a:r>
          <a:endParaRPr lang="en-US" altLang="zh-TW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/>
            <a:t>放置棋盤</a:t>
          </a:r>
        </a:p>
      </dsp:txBody>
      <dsp:txXfrm>
        <a:off x="7908924" y="4658717"/>
        <a:ext cx="1305098" cy="632860"/>
      </dsp:txXfrm>
    </dsp:sp>
    <dsp:sp modelId="{28D2BCE3-9161-43BA-A748-F8F48A90325E}">
      <dsp:nvSpPr>
        <dsp:cNvPr id="0" name=""/>
        <dsp:cNvSpPr/>
      </dsp:nvSpPr>
      <dsp:spPr>
        <a:xfrm rot="1997995">
          <a:off x="7298621" y="5529492"/>
          <a:ext cx="643437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643437" y="882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604254" y="5522228"/>
        <a:ext cx="32171" cy="32171"/>
      </dsp:txXfrm>
    </dsp:sp>
    <dsp:sp modelId="{B641E95C-FFA8-4F12-90F5-8F3DCC2CB9F6}">
      <dsp:nvSpPr>
        <dsp:cNvPr id="0" name=""/>
        <dsp:cNvSpPr/>
      </dsp:nvSpPr>
      <dsp:spPr>
        <a:xfrm>
          <a:off x="7889235" y="5378826"/>
          <a:ext cx="1344476" cy="67223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/>
            <a:t>遊戲結束</a:t>
          </a:r>
        </a:p>
      </dsp:txBody>
      <dsp:txXfrm>
        <a:off x="7908924" y="5398515"/>
        <a:ext cx="1305098" cy="632860"/>
      </dsp:txXfrm>
    </dsp:sp>
    <dsp:sp modelId="{FE86E574-C167-4E69-A393-A8E69C83D812}">
      <dsp:nvSpPr>
        <dsp:cNvPr id="0" name=""/>
        <dsp:cNvSpPr/>
      </dsp:nvSpPr>
      <dsp:spPr>
        <a:xfrm rot="4099285">
          <a:off x="5010148" y="5836033"/>
          <a:ext cx="1455850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1455850" y="882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701677" y="5808459"/>
        <a:ext cx="72792" cy="72792"/>
      </dsp:txXfrm>
    </dsp:sp>
    <dsp:sp modelId="{F1946539-D12E-4D24-92EA-053CC4896D9B}">
      <dsp:nvSpPr>
        <dsp:cNvPr id="0" name=""/>
        <dsp:cNvSpPr/>
      </dsp:nvSpPr>
      <dsp:spPr>
        <a:xfrm>
          <a:off x="6006968" y="6185175"/>
          <a:ext cx="1344476" cy="67223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/>
            <a:t>獎賞</a:t>
          </a:r>
          <a:r>
            <a:rPr lang="en-US" altLang="zh-TW" sz="1400" kern="1200" dirty="0"/>
            <a:t>(reward)</a:t>
          </a:r>
          <a:endParaRPr lang="zh-TW" altLang="en-US" sz="1400" kern="1200" dirty="0"/>
        </a:p>
      </dsp:txBody>
      <dsp:txXfrm>
        <a:off x="6026657" y="6204864"/>
        <a:ext cx="1305098" cy="632860"/>
      </dsp:txXfrm>
    </dsp:sp>
    <dsp:sp modelId="{2E173252-B0EA-4729-A6C2-24F6A0B1E169}">
      <dsp:nvSpPr>
        <dsp:cNvPr id="0" name=""/>
        <dsp:cNvSpPr/>
      </dsp:nvSpPr>
      <dsp:spPr>
        <a:xfrm>
          <a:off x="7351444" y="6512472"/>
          <a:ext cx="537790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537790" y="882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606895" y="6507850"/>
        <a:ext cx="26889" cy="26889"/>
      </dsp:txXfrm>
    </dsp:sp>
    <dsp:sp modelId="{9DB31C9B-5D8E-4C3B-A908-0BC53359A409}">
      <dsp:nvSpPr>
        <dsp:cNvPr id="0" name=""/>
        <dsp:cNvSpPr/>
      </dsp:nvSpPr>
      <dsp:spPr>
        <a:xfrm>
          <a:off x="7889235" y="6185175"/>
          <a:ext cx="1344476" cy="67223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/>
            <a:t>獲得分數</a:t>
          </a:r>
        </a:p>
      </dsp:txBody>
      <dsp:txXfrm>
        <a:off x="7908924" y="6204864"/>
        <a:ext cx="1305098" cy="632860"/>
      </dsp:txXfrm>
    </dsp:sp>
    <dsp:sp modelId="{9D11C3B9-36BD-42CE-A86D-9C7B61F34284}">
      <dsp:nvSpPr>
        <dsp:cNvPr id="0" name=""/>
        <dsp:cNvSpPr/>
      </dsp:nvSpPr>
      <dsp:spPr>
        <a:xfrm>
          <a:off x="9233711" y="6512472"/>
          <a:ext cx="537790" cy="17644"/>
        </a:xfrm>
        <a:custGeom>
          <a:avLst/>
          <a:gdLst/>
          <a:ahLst/>
          <a:cxnLst/>
          <a:rect l="0" t="0" r="0" b="0"/>
          <a:pathLst>
            <a:path>
              <a:moveTo>
                <a:pt x="0" y="8822"/>
              </a:moveTo>
              <a:lnTo>
                <a:pt x="537790" y="882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9489161" y="6507850"/>
        <a:ext cx="26889" cy="26889"/>
      </dsp:txXfrm>
    </dsp:sp>
    <dsp:sp modelId="{B6B3550D-EF7F-45B7-9D46-008651CE21DF}">
      <dsp:nvSpPr>
        <dsp:cNvPr id="0" name=""/>
        <dsp:cNvSpPr/>
      </dsp:nvSpPr>
      <dsp:spPr>
        <a:xfrm>
          <a:off x="9771501" y="6185175"/>
          <a:ext cx="1762097" cy="67223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/>
            <a:t>決定最佳下子位置</a:t>
          </a:r>
        </a:p>
      </dsp:txBody>
      <dsp:txXfrm>
        <a:off x="9791190" y="6204864"/>
        <a:ext cx="1722719" cy="632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95153F-D690-4C85-8864-724A8520B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7B5A13A-8E51-4EDA-8E2B-D4CA613C6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09678E-AB0F-4763-9FE7-BC0B7743C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EDF988-8974-41BA-8EA0-4D706FD7C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EB73F3-DD95-451D-90FC-FDA7559EB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7133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F3B204-9282-4DCA-AA04-177F37AF4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2B261D0-EF23-4EC0-91F4-D1301F43B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2CB589-72F2-4DB2-9831-5E2AEBD19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54D84A-A8C5-4DCF-A6C2-91F8AEB8F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095354-2D13-48F5-921A-DD5BBF11E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45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CB34BD5-9379-470E-A69A-600E558A3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C5AF265-3285-4B4A-8B95-5C8ECA012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124EFE-0484-4DCE-A9B0-DA34E429F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A3D3A0-10E3-4390-8D1A-CBBEE832F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E450F4-5FB3-44E5-957D-AA19CE450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609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653564-BBE7-4D25-BA7B-E3DE0DCF9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FE05A4-B997-4AB3-B059-DC7D9600F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D228B8-966B-4397-A796-3069EF12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84328A-0F67-466C-91FB-5539C2EF6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439993-37CC-475C-BDEE-EE5473CDC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7458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D89EDD-1C54-4A12-9F01-209A13357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C8078C8-ACF1-410E-A377-004082098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B07EB8-4550-4C2E-A3D8-2B72420C3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DC2E4C-E1D9-4F0E-BC77-5D2036D6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10996E-5CF7-46B7-9155-776B8613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446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860DF5-817E-4B18-832F-10859BB6B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63E3BF-E254-43EC-83CD-D2011CFE3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6D39E6C-495C-4882-B977-5D7521068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05C83B6-7DF4-429B-A193-4A88D5933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193EBED-636A-46E9-91ED-CFC24DD73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05D4987-68C4-4FEA-ACA4-D8CD8EAD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940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DF3A77-452D-4183-9F52-1AAABAA8E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D98176-1189-4866-A441-114B03060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3FA41BC-3D6A-4284-B909-E8FAB21DF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EB8843C-E395-49CB-9C26-62CACA5DF2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C7FDBDA-42CA-41F9-920E-5A6C7F4BD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6F9E60B-E7B5-4BE7-B2EC-AE06CB630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3CBEAF2-0B8C-45AC-AF10-B26D83AB6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0986D89-2061-46C8-85A0-EC46CB715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8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A914C1-BEE0-42EA-ADAF-D48483156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54304D5-C2A0-4AF7-9262-7E1EAD905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42D0423-BBD4-4A10-ADAC-E990AA407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5B7A116-AF9F-46E1-AC8C-AB049328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0631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872A500-8F31-4AF2-9D6C-8805E7B7D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D722B95-18EE-431B-8CC0-6544F5444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70F8198-09EC-408C-8BA5-31CE3B13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8824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EDC411-2A14-4983-8617-162A94DE0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4F0C1C-04AF-4308-86E7-416E6C686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A8A2F13-99AF-4C5B-9C15-B88D1F452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F96D57-36E8-4892-9E94-0152F8B20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8502650-4F1A-4342-B21C-A919FEC05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6827E30-CE60-4260-9A55-0F0CDD257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662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314B96-D115-4698-A9D6-3747A08DF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CC47F1B-3257-4B9B-8812-BBE926433B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705BDCB-746C-4DC3-B7F0-B094A969A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C334E01-A2FB-495F-A7AC-57F8FB2A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1850-64EB-4160-B63F-AF10416C91A0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66FF000-67A5-4EB1-A874-4E50EABE6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ED17205-F4F4-4D16-9270-4B268FE47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2485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5E46C15-5459-4AEB-BB83-63C426193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526BB69-C45D-4D50-8042-261A43E89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332CD5-5821-4D0D-8035-42F8CFA84D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41850-64EB-4160-B63F-AF10416C91A0}" type="datetimeFigureOut">
              <a:rPr lang="zh-TW" altLang="en-US" smtClean="0"/>
              <a:t>2021/11/18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C34925-31A3-4C5A-9E4F-77E0A680A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802295-4B11-4561-BFEC-056B7531F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17AD5-DB20-44E4-BB0F-14737B8BA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68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61288" y="3451446"/>
            <a:ext cx="9857232" cy="2228643"/>
          </a:xfrm>
        </p:spPr>
        <p:txBody>
          <a:bodyPr anchor="ctr">
            <a:noAutofit/>
          </a:bodyPr>
          <a:lstStyle/>
          <a:p>
            <a:pPr algn="ctr"/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組員：</a:t>
            </a:r>
            <a:b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F110112112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　林書弘</a:t>
            </a:r>
            <a:b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F110112114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　張博凱</a:t>
            </a:r>
            <a:b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F110112125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　洪胤凱</a:t>
            </a:r>
            <a:b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F110112130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　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</a:rPr>
              <a:t>NAWISA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8A3FC4F-7C74-4B84-A4DB-5C362E2BB2F9}"/>
              </a:ext>
            </a:extLst>
          </p:cNvPr>
          <p:cNvSpPr txBox="1"/>
          <p:nvPr/>
        </p:nvSpPr>
        <p:spPr>
          <a:xfrm>
            <a:off x="1161288" y="1138842"/>
            <a:ext cx="9869424" cy="193899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zh-TW" altLang="en-US" sz="6000" dirty="0">
                <a:latin typeface="Times New Roman" panose="02020603050405020304" pitchFamily="18" charset="0"/>
                <a:ea typeface="標楷體" panose="03000509000000000000" pitchFamily="65" charset="-120"/>
              </a:rPr>
              <a:t>五子棋</a:t>
            </a:r>
            <a:br>
              <a:rPr lang="en-US" altLang="zh-TW" sz="60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6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Gomoku</a:t>
            </a:r>
            <a:endParaRPr lang="zh-TW" altLang="en-US" sz="6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726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8417C5-AE3B-4A8C-AD46-A571D0BD9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54867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情境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Sitution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D28BDE-922D-456C-AD74-E4C07D850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just">
              <a:buNone/>
            </a:pP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想要知道在兩個相同條件下的旗手，是否有因為先後手的不同，而影響到什麼差異，是否影響戰局勝負。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09845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67319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需求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Requirement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雙方誰能先達到五子連線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讓電腦能辨識直線、橫線、斜線連線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能預測三子連線時進行防守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要避免黑子連線大於五子連線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創造一個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15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*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15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的場地空間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3523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B44A6F33-2CE1-4543-BA27-8181EA43C1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479817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2024743" cy="1089498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分析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Analyze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3260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586204" cy="1089498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設計</a:t>
            </a:r>
            <a:b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</a:rPr>
              <a:t>Design </a:t>
            </a:r>
            <a:endParaRPr lang="zh-TW" altLang="en-US" sz="3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BEE0C33-DDD0-4A23-BD9B-6002EB3C9776}"/>
              </a:ext>
            </a:extLst>
          </p:cNvPr>
          <p:cNvSpPr txBox="1"/>
          <p:nvPr/>
        </p:nvSpPr>
        <p:spPr>
          <a:xfrm>
            <a:off x="2514950" y="1987066"/>
            <a:ext cx="2838718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Training Data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1A7B6FB-18C3-4F3D-B277-9B8514AAB819}"/>
              </a:ext>
            </a:extLst>
          </p:cNvPr>
          <p:cNvSpPr txBox="1"/>
          <p:nvPr/>
        </p:nvSpPr>
        <p:spPr>
          <a:xfrm>
            <a:off x="3045796" y="3425235"/>
            <a:ext cx="1777025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RL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3E4BC8B-E97F-470E-867B-5CDAEA517E16}"/>
              </a:ext>
            </a:extLst>
          </p:cNvPr>
          <p:cNvSpPr txBox="1"/>
          <p:nvPr/>
        </p:nvSpPr>
        <p:spPr>
          <a:xfrm>
            <a:off x="7842852" y="3425234"/>
            <a:ext cx="1301959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lvl="0"/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AB55456-5DB8-46AB-BB10-23A9C1F3066F}"/>
              </a:ext>
            </a:extLst>
          </p:cNvPr>
          <p:cNvSpPr txBox="1"/>
          <p:nvPr/>
        </p:nvSpPr>
        <p:spPr>
          <a:xfrm>
            <a:off x="10049709" y="3425233"/>
            <a:ext cx="1462260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lvl="0"/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Reward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9FE5D1B5-8238-489C-8ABC-4B54C55728EA}"/>
              </a:ext>
            </a:extLst>
          </p:cNvPr>
          <p:cNvSpPr txBox="1"/>
          <p:nvPr/>
        </p:nvSpPr>
        <p:spPr>
          <a:xfrm>
            <a:off x="5402697" y="1182231"/>
            <a:ext cx="207149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回合判斷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棋局判斷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lvl="0" indent="-285750" algn="ctr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活三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lvl="0" indent="-285750" algn="ctr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活四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lvl="0" indent="-285750" algn="ctr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禁手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lvl="0" indent="-285750" algn="ctr">
              <a:buFont typeface="Arial" panose="020B0604020202020204" pitchFamily="34" charset="0"/>
              <a:buChar char="•"/>
            </a:pPr>
            <a:r>
              <a:rPr lang="zh-TW" altLang="en-US" sz="2000" b="0" i="0" dirty="0">
                <a:latin typeface="標楷體" panose="03000509000000000000" pitchFamily="65" charset="-120"/>
                <a:ea typeface="標楷體" panose="03000509000000000000" pitchFamily="65" charset="-120"/>
              </a:rPr>
              <a:t>長連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判斷是否結束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1FEE4483-B95F-4A26-946F-894B3EBDB187}"/>
              </a:ext>
            </a:extLst>
          </p:cNvPr>
          <p:cNvSpPr txBox="1"/>
          <p:nvPr/>
        </p:nvSpPr>
        <p:spPr>
          <a:xfrm>
            <a:off x="7457807" y="2717348"/>
            <a:ext cx="2072048" cy="707886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lvl="0" algn="ctr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將棋子放置棋盤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 algn="ctr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或結束遊戲</a:t>
            </a: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09F3C052-7F05-40C6-9E05-30A6A367EB65}"/>
              </a:ext>
            </a:extLst>
          </p:cNvPr>
          <p:cNvSpPr txBox="1"/>
          <p:nvPr/>
        </p:nvSpPr>
        <p:spPr>
          <a:xfrm>
            <a:off x="10177543" y="3025123"/>
            <a:ext cx="1206591" cy="40011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lvl="0" algn="ctr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獲得分數</a:t>
            </a:r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680962ED-A07F-44C8-8355-A1FBFA81EF6F}"/>
              </a:ext>
            </a:extLst>
          </p:cNvPr>
          <p:cNvSpPr txBox="1"/>
          <p:nvPr/>
        </p:nvSpPr>
        <p:spPr>
          <a:xfrm>
            <a:off x="5935744" y="3425234"/>
            <a:ext cx="1005403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lvl="0"/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文字方塊 138">
            <a:extLst>
              <a:ext uri="{FF2B5EF4-FFF2-40B4-BE49-F238E27FC236}">
                <a16:creationId xmlns:a16="http://schemas.microsoft.com/office/drawing/2014/main" id="{8D5EB07B-06E9-4204-B101-36968EE7DB0B}"/>
              </a:ext>
            </a:extLst>
          </p:cNvPr>
          <p:cNvSpPr txBox="1"/>
          <p:nvPr/>
        </p:nvSpPr>
        <p:spPr>
          <a:xfrm>
            <a:off x="8071279" y="4955971"/>
            <a:ext cx="845103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D870437-D759-47E4-81FC-C5D893BAEB1F}"/>
              </a:ext>
            </a:extLst>
          </p:cNvPr>
          <p:cNvSpPr txBox="1"/>
          <p:nvPr/>
        </p:nvSpPr>
        <p:spPr>
          <a:xfrm>
            <a:off x="5354939" y="4955970"/>
            <a:ext cx="2182008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 Game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DE39339C-8EB0-4354-A1C1-E09BD6C209B8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3934309" y="2571841"/>
            <a:ext cx="0" cy="8533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A42A72F2-CD5E-4AB8-9B1D-CD2FC45D28D3}"/>
              </a:ext>
            </a:extLst>
          </p:cNvPr>
          <p:cNvCxnSpPr>
            <a:stCxn id="5" idx="3"/>
            <a:endCxn id="101" idx="1"/>
          </p:cNvCxnSpPr>
          <p:nvPr/>
        </p:nvCxnSpPr>
        <p:spPr>
          <a:xfrm flipV="1">
            <a:off x="4822821" y="3717622"/>
            <a:ext cx="111292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A4B120A3-437C-4326-995F-9C22201D63E4}"/>
              </a:ext>
            </a:extLst>
          </p:cNvPr>
          <p:cNvCxnSpPr>
            <a:stCxn id="101" idx="3"/>
            <a:endCxn id="7" idx="1"/>
          </p:cNvCxnSpPr>
          <p:nvPr/>
        </p:nvCxnSpPr>
        <p:spPr>
          <a:xfrm>
            <a:off x="6941147" y="3717622"/>
            <a:ext cx="9017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914933D3-4624-49DA-A8CB-B079445A992D}"/>
              </a:ext>
            </a:extLst>
          </p:cNvPr>
          <p:cNvCxnSpPr>
            <a:stCxn id="7" idx="3"/>
            <a:endCxn id="11" idx="1"/>
          </p:cNvCxnSpPr>
          <p:nvPr/>
        </p:nvCxnSpPr>
        <p:spPr>
          <a:xfrm flipV="1">
            <a:off x="9144811" y="3717621"/>
            <a:ext cx="90489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0AD8E481-AE03-4874-B7A2-534CEDB9D961}"/>
              </a:ext>
            </a:extLst>
          </p:cNvPr>
          <p:cNvCxnSpPr>
            <a:stCxn id="7" idx="2"/>
            <a:endCxn id="139" idx="0"/>
          </p:cNvCxnSpPr>
          <p:nvPr/>
        </p:nvCxnSpPr>
        <p:spPr>
          <a:xfrm flipH="1">
            <a:off x="8493831" y="4010009"/>
            <a:ext cx="1" cy="9459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1A2904B5-6D04-4041-9DFA-4A733F5B2DCD}"/>
              </a:ext>
            </a:extLst>
          </p:cNvPr>
          <p:cNvSpPr txBox="1"/>
          <p:nvPr/>
        </p:nvSpPr>
        <p:spPr>
          <a:xfrm>
            <a:off x="7937493" y="5540746"/>
            <a:ext cx="1112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結束遊戲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5450594E-0671-43FA-B724-5E1725F65528}"/>
              </a:ext>
            </a:extLst>
          </p:cNvPr>
          <p:cNvSpPr txBox="1"/>
          <p:nvPr/>
        </p:nvSpPr>
        <p:spPr>
          <a:xfrm>
            <a:off x="5882108" y="5540745"/>
            <a:ext cx="1112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重置遊戲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10162F0-204D-43C8-B51F-D2773FAFDD48}"/>
              </a:ext>
            </a:extLst>
          </p:cNvPr>
          <p:cNvCxnSpPr>
            <a:stCxn id="139" idx="1"/>
            <a:endCxn id="18" idx="3"/>
          </p:cNvCxnSpPr>
          <p:nvPr/>
        </p:nvCxnSpPr>
        <p:spPr>
          <a:xfrm flipH="1" flipV="1">
            <a:off x="7536947" y="5248358"/>
            <a:ext cx="53433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接點: 肘形 56">
            <a:extLst>
              <a:ext uri="{FF2B5EF4-FFF2-40B4-BE49-F238E27FC236}">
                <a16:creationId xmlns:a16="http://schemas.microsoft.com/office/drawing/2014/main" id="{231B411B-5A30-4048-9493-343C0F3C2777}"/>
              </a:ext>
            </a:extLst>
          </p:cNvPr>
          <p:cNvCxnSpPr>
            <a:stCxn id="18" idx="1"/>
            <a:endCxn id="5" idx="2"/>
          </p:cNvCxnSpPr>
          <p:nvPr/>
        </p:nvCxnSpPr>
        <p:spPr>
          <a:xfrm rot="10800000">
            <a:off x="3934309" y="4010010"/>
            <a:ext cx="1420630" cy="123834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接點: 肘形 61">
            <a:extLst>
              <a:ext uri="{FF2B5EF4-FFF2-40B4-BE49-F238E27FC236}">
                <a16:creationId xmlns:a16="http://schemas.microsoft.com/office/drawing/2014/main" id="{FAC28119-CA8C-4BC5-9DFE-0651DE3C2A96}"/>
              </a:ext>
            </a:extLst>
          </p:cNvPr>
          <p:cNvCxnSpPr>
            <a:stCxn id="11" idx="2"/>
          </p:cNvCxnSpPr>
          <p:nvPr/>
        </p:nvCxnSpPr>
        <p:spPr>
          <a:xfrm rot="5400000">
            <a:off x="7653755" y="3297400"/>
            <a:ext cx="2414476" cy="3839692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37C265F3-068E-4276-B218-6E2005B64951}"/>
              </a:ext>
            </a:extLst>
          </p:cNvPr>
          <p:cNvCxnSpPr/>
          <p:nvPr/>
        </p:nvCxnSpPr>
        <p:spPr>
          <a:xfrm flipH="1">
            <a:off x="3934308" y="6424484"/>
            <a:ext cx="306047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C6CB5276-848B-4B35-828B-03F74DCA1182}"/>
              </a:ext>
            </a:extLst>
          </p:cNvPr>
          <p:cNvCxnSpPr/>
          <p:nvPr/>
        </p:nvCxnSpPr>
        <p:spPr>
          <a:xfrm>
            <a:off x="3934308" y="5263597"/>
            <a:ext cx="0" cy="11761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B1A6147F-1F21-4FEB-AB20-E220EC8EE452}"/>
              </a:ext>
            </a:extLst>
          </p:cNvPr>
          <p:cNvSpPr txBox="1"/>
          <p:nvPr/>
        </p:nvSpPr>
        <p:spPr>
          <a:xfrm>
            <a:off x="1042349" y="3209788"/>
            <a:ext cx="1996087" cy="1015663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lvl="0" algn="just"/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藉由獲得的分數來決定最佳下棋位置</a:t>
            </a:r>
          </a:p>
        </p:txBody>
      </p:sp>
    </p:spTree>
    <p:extLst>
      <p:ext uri="{BB962C8B-B14F-4D97-AF65-F5344CB8AC3E}">
        <p14:creationId xmlns:p14="http://schemas.microsoft.com/office/powerpoint/2010/main" val="1304762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</TotalTime>
  <Words>236</Words>
  <Application>Microsoft Office PowerPoint</Application>
  <PresentationFormat>寬螢幕</PresentationFormat>
  <Paragraphs>59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標楷體</vt:lpstr>
      <vt:lpstr>Arial</vt:lpstr>
      <vt:lpstr>Calibri</vt:lpstr>
      <vt:lpstr>Calibri Light</vt:lpstr>
      <vt:lpstr>Times New Roman</vt:lpstr>
      <vt:lpstr>Office 佈景主題</vt:lpstr>
      <vt:lpstr>組員： F110112112　林書弘 F110112114　張博凱 F110112125　洪胤凱 F110112130　NAWISA</vt:lpstr>
      <vt:lpstr>情境 Sitution</vt:lpstr>
      <vt:lpstr>需求 Requirement</vt:lpstr>
      <vt:lpstr>分析 Analyze</vt:lpstr>
      <vt:lpstr>設計 Design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五子棋</dc:title>
  <dc:creator>Student</dc:creator>
  <cp:lastModifiedBy>F110112114</cp:lastModifiedBy>
  <cp:revision>71</cp:revision>
  <dcterms:created xsi:type="dcterms:W3CDTF">2021-11-05T06:14:47Z</dcterms:created>
  <dcterms:modified xsi:type="dcterms:W3CDTF">2021-11-18T08:22:00Z</dcterms:modified>
</cp:coreProperties>
</file>