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61" r:id="rId3"/>
    <p:sldId id="257" r:id="rId4"/>
    <p:sldId id="271" r:id="rId5"/>
    <p:sldId id="270" r:id="rId6"/>
    <p:sldId id="272" r:id="rId7"/>
    <p:sldId id="263" r:id="rId8"/>
    <p:sldId id="269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55471-DF7E-4803-966B-1E32554EBBCE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6FC9480-7D8E-4D01-B0E6-CDE3F4A0A876}">
      <dgm:prSet phldrT="[文字]"/>
      <dgm:spPr/>
      <dgm:t>
        <a:bodyPr/>
        <a:lstStyle/>
        <a:p>
          <a:r>
            <a:rPr lang="en-US" altLang="en-US" dirty="0"/>
            <a:t>system </a:t>
          </a:r>
          <a:endParaRPr lang="zh-TW" altLang="en-US" dirty="0"/>
        </a:p>
      </dgm:t>
    </dgm:pt>
    <dgm:pt modelId="{5B0CB258-79E7-4C74-A76D-F04D4BFDEFBB}" type="par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8C035226-531C-45E7-AAD5-C1C489464E7A}" type="sib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D21CD941-2737-4D95-B923-B1A1B45C3D32}" type="asst">
      <dgm:prSet phldrT="[文字]"/>
      <dgm:spPr/>
      <dgm:t>
        <a:bodyPr/>
        <a:lstStyle/>
        <a:p>
          <a:r>
            <a:rPr lang="en-US" altLang="en-US" dirty="0"/>
            <a:t>Game content </a:t>
          </a:r>
          <a:endParaRPr lang="zh-TW" altLang="en-US" dirty="0"/>
        </a:p>
      </dgm:t>
    </dgm:pt>
    <dgm:pt modelId="{60D09F64-E940-4E98-AAF2-57C2DC9620C8}" type="par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EC845136-5C73-425B-940D-D9F837C278D9}" type="sib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186E4277-FC16-446F-A445-A6368DB733FB}">
      <dgm:prSet phldrT="[文字]"/>
      <dgm:spPr/>
      <dgm:t>
        <a:bodyPr/>
        <a:lstStyle/>
        <a:p>
          <a:r>
            <a:rPr lang="en-US" b="0" i="0" dirty="0"/>
            <a:t>ML training </a:t>
          </a:r>
          <a:endParaRPr lang="zh-TW" altLang="en-US" dirty="0"/>
        </a:p>
      </dgm:t>
    </dgm:pt>
    <dgm:pt modelId="{12C846B1-C146-4605-9AD3-CFFF2797A37F}" type="par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FE6568EA-BB61-4C21-9707-9F68930F5427}" type="sib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4231E4CE-9432-4D6E-B682-13BC72BD8D95}" type="asst">
      <dgm:prSet phldrT="[文字]"/>
      <dgm:spPr/>
      <dgm:t>
        <a:bodyPr/>
        <a:lstStyle/>
        <a:p>
          <a:r>
            <a:rPr lang="en-US" b="0" i="0" dirty="0"/>
            <a:t>rule </a:t>
          </a:r>
          <a:endParaRPr lang="zh-TW" altLang="en-US" dirty="0"/>
        </a:p>
      </dgm:t>
    </dgm:pt>
    <dgm:pt modelId="{B0603F97-D338-4BEA-96B9-5870C4B70A2F}" type="par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0018EB92-6FD6-4BFF-B18E-4BF058E360AD}" type="sib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86C432C4-939D-4ECB-833B-66E3F45720FA}" type="asst">
      <dgm:prSet phldrT="[文字]"/>
      <dgm:spPr/>
      <dgm:t>
        <a:bodyPr/>
        <a:lstStyle/>
        <a:p>
          <a:r>
            <a:rPr lang="en-US" b="0" i="0" dirty="0"/>
            <a:t>object </a:t>
          </a:r>
          <a:r>
            <a:rPr lang="en-US" altLang="zh-TW" dirty="0"/>
            <a:t>UI</a:t>
          </a:r>
          <a:endParaRPr lang="zh-TW" altLang="en-US" dirty="0"/>
        </a:p>
      </dgm:t>
    </dgm:pt>
    <dgm:pt modelId="{C70A2381-FC2A-4DCB-9F34-52D9A3A0FAA9}" type="par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0BA0E8FE-FDBD-4A39-8377-D876C6A42161}" type="sib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1C61C9A7-9B48-492A-9EBC-AEAA2F6573A7}">
      <dgm:prSet phldrT="[文字]"/>
      <dgm:spPr/>
      <dgm:t>
        <a:bodyPr/>
        <a:lstStyle/>
        <a:p>
          <a:r>
            <a:rPr lang="en-US" altLang="zh-TW" dirty="0"/>
            <a:t>RL</a:t>
          </a:r>
          <a:r>
            <a:rPr lang="zh-TW" altLang="en-US" dirty="0"/>
            <a:t> </a:t>
          </a:r>
          <a:r>
            <a:rPr lang="en-US" altLang="en-US" dirty="0"/>
            <a:t>Model </a:t>
          </a:r>
          <a:endParaRPr lang="zh-TW" altLang="en-US" dirty="0"/>
        </a:p>
      </dgm:t>
    </dgm:pt>
    <dgm:pt modelId="{B5C1605D-8A58-4297-863B-8A153E03CA7E}" type="par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BB280545-D09C-49F8-9E2F-A6B840A51701}" type="sib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1437576F-BAE3-4EB1-B880-A779B80B373F}">
      <dgm:prSet phldrT="[文字]"/>
      <dgm:spPr/>
      <dgm:t>
        <a:bodyPr/>
        <a:lstStyle/>
        <a:p>
          <a:r>
            <a:rPr lang="en-US" altLang="zh-TW" dirty="0"/>
            <a:t>(reward)</a:t>
          </a:r>
          <a:endParaRPr lang="zh-TW" altLang="en-US" dirty="0"/>
        </a:p>
      </dgm:t>
    </dgm:pt>
    <dgm:pt modelId="{3814231F-4B73-41BB-9730-00D0BA735A9D}" type="par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C4592318-354A-4978-A084-157601969DBC}" type="sib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51CF98A5-621F-4703-9E2C-E74F4AE253C9}">
      <dgm:prSet phldrT="[文字]"/>
      <dgm:spPr/>
      <dgm:t>
        <a:bodyPr/>
        <a:lstStyle/>
        <a:p>
          <a:r>
            <a:rPr lang="en-US" altLang="zh-TW" dirty="0"/>
            <a:t>(state)</a:t>
          </a:r>
          <a:endParaRPr lang="zh-TW" altLang="en-US" dirty="0"/>
        </a:p>
      </dgm:t>
    </dgm:pt>
    <dgm:pt modelId="{FE8AC126-7A76-44C8-B571-E0F1554D75B8}" type="par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9D6B11BC-486F-4512-885B-F254E403F745}" type="sib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51AA38B3-3EA6-4116-B881-383D61263F80}">
      <dgm:prSet phldrT="[文字]"/>
      <dgm:spPr/>
      <dgm:t>
        <a:bodyPr/>
        <a:lstStyle/>
        <a:p>
          <a:r>
            <a:rPr lang="en-US" altLang="zh-TW" dirty="0"/>
            <a:t>(action)</a:t>
          </a:r>
          <a:endParaRPr lang="zh-TW" altLang="en-US" dirty="0"/>
        </a:p>
      </dgm:t>
    </dgm:pt>
    <dgm:pt modelId="{8A3ABF07-7994-48BB-9591-9E20E480241F}" type="par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615C43F4-86A1-4D16-9FE4-760ED1B70F32}" type="sib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A40ECE06-2A39-44D9-A3AC-8E6066010655}" type="asst">
      <dgm:prSet phldrT="[文字]"/>
      <dgm:spPr/>
      <dgm:t>
        <a:bodyPr/>
        <a:lstStyle/>
        <a:p>
          <a:r>
            <a:rPr lang="en-US" altLang="zh-TW" dirty="0"/>
            <a:t>win</a:t>
          </a:r>
          <a:endParaRPr lang="zh-TW" altLang="en-US" dirty="0"/>
        </a:p>
      </dgm:t>
    </dgm:pt>
    <dgm:pt modelId="{596CFDB2-2E19-438F-908C-9556F1133242}" type="par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60E0C09E-9EE1-4BEA-BD65-9A1C3E1B5CB7}" type="sib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8DD3B57F-B26E-4D4F-81D6-79355AC5DBD3}" type="asst">
      <dgm:prSet phldrT="[文字]"/>
      <dgm:spPr/>
      <dgm:t>
        <a:bodyPr/>
        <a:lstStyle/>
        <a:p>
          <a:r>
            <a:rPr lang="en-US" altLang="en-US" dirty="0"/>
            <a:t>Straight, horizontal, diagonal</a:t>
          </a:r>
        </a:p>
        <a:p>
          <a:r>
            <a:rPr lang="en-US" altLang="en-US" dirty="0"/>
            <a:t>Five Connections </a:t>
          </a:r>
          <a:endParaRPr lang="zh-TW" altLang="en-US" dirty="0"/>
        </a:p>
      </dgm:t>
    </dgm:pt>
    <dgm:pt modelId="{4717A7F1-6DC1-4550-8D2E-8A483449C0DC}" type="par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26591740-9E4E-4B47-AE50-84F4D6BB06C7}" type="sib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3653C081-CCF3-4511-B06F-7166C66060C9}" type="asst">
      <dgm:prSet phldrT="[文字]"/>
      <dgm:spPr/>
      <dgm:t>
        <a:bodyPr/>
        <a:lstStyle/>
        <a:p>
          <a:r>
            <a:rPr lang="en-US" altLang="zh-TW" dirty="0"/>
            <a:t>stone</a:t>
          </a:r>
          <a:endParaRPr lang="zh-TW" altLang="en-US" dirty="0"/>
        </a:p>
      </dgm:t>
    </dgm:pt>
    <dgm:pt modelId="{29F66C8F-74F1-4878-B51D-709BF920EFE0}" type="par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2AA97CD2-43FA-4C58-A169-A598304D3B11}" type="sib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6D241D27-2FCD-4543-8C40-98F145128F8B}" type="asst">
      <dgm:prSet phldrT="[文字]"/>
      <dgm:spPr/>
      <dgm:t>
        <a:bodyPr/>
        <a:lstStyle/>
        <a:p>
          <a:r>
            <a:rPr lang="en-US" altLang="zh-TW" dirty="0"/>
            <a:t>15X15 </a:t>
          </a:r>
        </a:p>
        <a:p>
          <a:r>
            <a:rPr lang="en-US" altLang="zh-TW" dirty="0"/>
            <a:t>chess board </a:t>
          </a:r>
          <a:endParaRPr lang="zh-TW" altLang="zh-TW" dirty="0"/>
        </a:p>
      </dgm:t>
    </dgm:pt>
    <dgm:pt modelId="{1AC3C724-C350-4D29-97C0-3A2DF1F0F670}" type="par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CBA7AF05-08CA-4A13-8F38-9EE4E3BBB7FE}" type="sib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6F3FF623-7AA6-44B5-9483-B71D5BBB835B}">
      <dgm:prSet phldrT="[文字]"/>
      <dgm:spPr/>
      <dgm:t>
        <a:bodyPr/>
        <a:lstStyle/>
        <a:p>
          <a:r>
            <a:rPr lang="en-US" altLang="en-US" dirty="0"/>
            <a:t>Put the chess pieces on the chessboard </a:t>
          </a:r>
          <a:endParaRPr lang="zh-TW" altLang="en-US" dirty="0"/>
        </a:p>
      </dgm:t>
    </dgm:pt>
    <dgm:pt modelId="{B33B9EAF-17E2-4FB8-ABCB-67D9D4850DA4}" type="par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D7CC5E27-99CF-4EBE-BE62-2B7E56DB0070}" type="sib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A7671EAB-C4B5-48E8-9543-B1F116C93B73}">
      <dgm:prSet phldrT="[文字]"/>
      <dgm:spPr/>
      <dgm:t>
        <a:bodyPr/>
        <a:lstStyle/>
        <a:p>
          <a:r>
            <a:rPr lang="en-US" altLang="zh-TW" dirty="0"/>
            <a:t>Get score</a:t>
          </a:r>
          <a:endParaRPr lang="zh-TW" altLang="en-US" dirty="0"/>
        </a:p>
      </dgm:t>
    </dgm:pt>
    <dgm:pt modelId="{EB8AE87C-467A-4B5B-AB27-A467232FD46C}" type="par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9D51432D-05FC-4F42-84D9-8BE6191B8E6F}" type="sib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798C82DE-C28B-4736-96BA-2F0F17C364E3}">
      <dgm:prSet phldrT="[文字]"/>
      <dgm:spPr/>
      <dgm:t>
        <a:bodyPr/>
        <a:lstStyle/>
        <a:p>
          <a:pPr algn="ctr"/>
          <a:r>
            <a:rPr lang="en-US" altLang="en-US" dirty="0"/>
            <a:t>Live three, live four, ban hands, long company </a:t>
          </a:r>
          <a:endParaRPr lang="zh-TW" altLang="en-US" dirty="0"/>
        </a:p>
      </dgm:t>
    </dgm:pt>
    <dgm:pt modelId="{2E7C66D3-5970-4318-B281-C382EE9BDED0}" type="par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F4C4D802-5E48-4A22-AB5B-DD9CA2710647}" type="sib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31B90EA3-ED7D-46A2-A66E-6566A4E2837C}">
      <dgm:prSet phldrT="[文字]"/>
      <dgm:spPr/>
      <dgm:t>
        <a:bodyPr/>
        <a:lstStyle/>
        <a:p>
          <a:r>
            <a:rPr lang="en-US" altLang="en-US" dirty="0"/>
            <a:t>Round judgment </a:t>
          </a:r>
          <a:endParaRPr lang="zh-TW" altLang="en-US" dirty="0"/>
        </a:p>
      </dgm:t>
    </dgm:pt>
    <dgm:pt modelId="{6E2AD533-ED0F-448C-978F-EB17B0A14234}" type="par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C3564E0B-CD2B-44F7-A66F-EBBE9AA8ED1E}" type="sib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0520E45E-6AF4-40A2-906D-FA347A63D8C2}" type="asst">
      <dgm:prSet phldrT="[文字]"/>
      <dgm:spPr/>
      <dgm:t>
        <a:bodyPr/>
        <a:lstStyle/>
        <a:p>
          <a:r>
            <a:rPr lang="en-US" altLang="en-US" dirty="0"/>
            <a:t>draw </a:t>
          </a:r>
          <a:endParaRPr lang="zh-TW" altLang="en-US" dirty="0"/>
        </a:p>
      </dgm:t>
    </dgm:pt>
    <dgm:pt modelId="{07F58880-92EF-4351-A668-3F5E6C0E451B}" type="par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F01B8F52-8C4D-49C8-8321-3B4212C1FB69}" type="sib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9FA91D9C-BCE9-4355-B9DB-271EB167B24E}" type="asst">
      <dgm:prSet phldrT="[文字]"/>
      <dgm:spPr/>
      <dgm:t>
        <a:bodyPr/>
        <a:lstStyle/>
        <a:p>
          <a:r>
            <a:rPr lang="en-US" altLang="en-US" dirty="0"/>
            <a:t>Straight, horizontal, diagonal</a:t>
          </a:r>
          <a:endParaRPr lang="zh-TW" altLang="en-US" dirty="0"/>
        </a:p>
        <a:p>
          <a:r>
            <a:rPr lang="en-US" altLang="en-US" dirty="0"/>
            <a:t>There is no quintet and the board is full </a:t>
          </a:r>
          <a:endParaRPr lang="zh-TW" altLang="en-US" dirty="0"/>
        </a:p>
      </dgm:t>
    </dgm:pt>
    <dgm:pt modelId="{09B58070-B85F-4C67-9CC0-81A9E0B9A5B4}" type="par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5DB118F9-C14C-46CE-AE75-74A965AFF5C2}" type="sib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263592D3-B0FB-4FC6-9E35-AC8C003EAA69}">
      <dgm:prSet phldrT="[文字]"/>
      <dgm:spPr/>
      <dgm:t>
        <a:bodyPr/>
        <a:lstStyle/>
        <a:p>
          <a:r>
            <a:rPr lang="en-US" altLang="en-US" dirty="0"/>
            <a:t>Chess situation</a:t>
          </a:r>
          <a:endParaRPr lang="zh-TW" altLang="en-US" dirty="0"/>
        </a:p>
      </dgm:t>
    </dgm:pt>
    <dgm:pt modelId="{39CDAEAE-F92B-4A8F-AA1D-FA5CDE4048F5}" type="par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8150B060-ADA0-4E88-B9C0-653CB1884D2D}" type="sib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EE17E69F-3955-40CB-873C-E530C8062412}">
      <dgm:prSet phldrT="[文字]"/>
      <dgm:spPr/>
      <dgm:t>
        <a:bodyPr/>
        <a:lstStyle/>
        <a:p>
          <a:r>
            <a:rPr lang="en-US" altLang="zh-TW" dirty="0"/>
            <a:t>Game over</a:t>
          </a:r>
          <a:endParaRPr lang="zh-TW" altLang="en-US" dirty="0"/>
        </a:p>
      </dgm:t>
    </dgm:pt>
    <dgm:pt modelId="{46D711D9-1798-4260-9894-FD09DBE52AF6}" type="par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8DCA18CF-EFF7-4A27-B530-C7AB61830134}" type="sib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A382D97B-5A13-49BE-8261-A6BE72248875}">
      <dgm:prSet phldrT="[文字]"/>
      <dgm:spPr/>
      <dgm:t>
        <a:bodyPr/>
        <a:lstStyle/>
        <a:p>
          <a:pPr algn="ctr"/>
          <a:r>
            <a:rPr lang="en-US" altLang="en-US" dirty="0"/>
            <a:t>Judge whether it is over </a:t>
          </a:r>
          <a:endParaRPr lang="zh-TW" altLang="en-US" dirty="0"/>
        </a:p>
      </dgm:t>
    </dgm:pt>
    <dgm:pt modelId="{2B18C312-3376-49A5-8CEA-B93DBBF61305}" type="par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E5D98FDB-CED3-44DC-B105-D988023FDA8C}" type="sib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1A1A122E-B525-424B-B375-E88238FFD626}">
      <dgm:prSet phldrT="[文字]"/>
      <dgm:spPr/>
      <dgm:t>
        <a:bodyPr/>
        <a:lstStyle/>
        <a:p>
          <a:r>
            <a:rPr lang="en-US" b="0" i="0" dirty="0"/>
            <a:t>Sample</a:t>
          </a:r>
          <a:endParaRPr lang="zh-TW" altLang="en-US" dirty="0"/>
        </a:p>
      </dgm:t>
    </dgm:pt>
    <dgm:pt modelId="{DB09AEEE-58FF-44A8-B2CA-87C644983DEE}" type="parTrans" cxnId="{DF9EF01E-891D-440B-A2B4-94D6E748ECB2}">
      <dgm:prSet/>
      <dgm:spPr/>
      <dgm:t>
        <a:bodyPr/>
        <a:lstStyle/>
        <a:p>
          <a:endParaRPr lang="zh-TW" altLang="en-US"/>
        </a:p>
      </dgm:t>
    </dgm:pt>
    <dgm:pt modelId="{90407C7E-C698-43FC-A3EB-13A370D8D9AC}" type="sibTrans" cxnId="{DF9EF01E-891D-440B-A2B4-94D6E748ECB2}">
      <dgm:prSet/>
      <dgm:spPr/>
      <dgm:t>
        <a:bodyPr/>
        <a:lstStyle/>
        <a:p>
          <a:endParaRPr lang="zh-TW" altLang="en-US"/>
        </a:p>
      </dgm:t>
    </dgm:pt>
    <dgm:pt modelId="{B1999682-783E-43CA-9FD5-852E7D2751D2}">
      <dgm:prSet phldrT="[文字]"/>
      <dgm:spPr/>
      <dgm:t>
        <a:bodyPr/>
        <a:lstStyle/>
        <a:p>
          <a:r>
            <a:rPr lang="en-US" b="0" i="0" dirty="0"/>
            <a:t>Game record </a:t>
          </a:r>
          <a:endParaRPr lang="zh-TW" altLang="en-US" dirty="0"/>
        </a:p>
      </dgm:t>
    </dgm:pt>
    <dgm:pt modelId="{6524A958-20D5-468F-8834-779DD6DED0B5}" type="parTrans" cxnId="{154A1E23-D879-4304-8AAA-225F42459F2F}">
      <dgm:prSet/>
      <dgm:spPr/>
      <dgm:t>
        <a:bodyPr/>
        <a:lstStyle/>
        <a:p>
          <a:endParaRPr lang="zh-TW" altLang="en-US"/>
        </a:p>
      </dgm:t>
    </dgm:pt>
    <dgm:pt modelId="{8A703853-90CA-4BDD-A7B5-A28776107A21}" type="sibTrans" cxnId="{154A1E23-D879-4304-8AAA-225F42459F2F}">
      <dgm:prSet/>
      <dgm:spPr/>
      <dgm:t>
        <a:bodyPr/>
        <a:lstStyle/>
        <a:p>
          <a:endParaRPr lang="zh-TW" altLang="en-US"/>
        </a:p>
      </dgm:t>
    </dgm:pt>
    <dgm:pt modelId="{3CF152C0-5C5A-41FA-95AD-AD1FA1401445}" type="pres">
      <dgm:prSet presAssocID="{A0A55471-DF7E-4803-966B-1E32554EBB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15FB16-6F92-4818-BA93-E3ED7E5ACE3B}" type="pres">
      <dgm:prSet presAssocID="{F6FC9480-7D8E-4D01-B0E6-CDE3F4A0A876}" presName="root1" presStyleCnt="0"/>
      <dgm:spPr/>
    </dgm:pt>
    <dgm:pt modelId="{90B04124-7832-4E73-8CA0-E0835E3F1BD2}" type="pres">
      <dgm:prSet presAssocID="{F6FC9480-7D8E-4D01-B0E6-CDE3F4A0A876}" presName="LevelOneTextNode" presStyleLbl="node0" presStyleIdx="0" presStyleCnt="1">
        <dgm:presLayoutVars>
          <dgm:chPref val="3"/>
        </dgm:presLayoutVars>
      </dgm:prSet>
      <dgm:spPr/>
    </dgm:pt>
    <dgm:pt modelId="{4C0AF31D-63A0-4B00-8CAA-72493EA8D193}" type="pres">
      <dgm:prSet presAssocID="{F6FC9480-7D8E-4D01-B0E6-CDE3F4A0A876}" presName="level2hierChild" presStyleCnt="0"/>
      <dgm:spPr/>
    </dgm:pt>
    <dgm:pt modelId="{8C91DFAA-63D7-456A-B249-B61B5BD67AB4}" type="pres">
      <dgm:prSet presAssocID="{60D09F64-E940-4E98-AAF2-57C2DC9620C8}" presName="conn2-1" presStyleLbl="parChTrans1D2" presStyleIdx="0" presStyleCnt="2"/>
      <dgm:spPr/>
    </dgm:pt>
    <dgm:pt modelId="{5DBD4892-2D28-4EA1-AB8D-7D600528EBD3}" type="pres">
      <dgm:prSet presAssocID="{60D09F64-E940-4E98-AAF2-57C2DC9620C8}" presName="connTx" presStyleLbl="parChTrans1D2" presStyleIdx="0" presStyleCnt="2"/>
      <dgm:spPr/>
    </dgm:pt>
    <dgm:pt modelId="{379BDD4D-66CD-4587-B080-DD769FDF642E}" type="pres">
      <dgm:prSet presAssocID="{D21CD941-2737-4D95-B923-B1A1B45C3D32}" presName="root2" presStyleCnt="0"/>
      <dgm:spPr/>
    </dgm:pt>
    <dgm:pt modelId="{2A038E3A-A8A1-4119-BC1F-1A9DE9865AE5}" type="pres">
      <dgm:prSet presAssocID="{D21CD941-2737-4D95-B923-B1A1B45C3D32}" presName="LevelTwoTextNode" presStyleLbl="asst1" presStyleIdx="0" presStyleCnt="9">
        <dgm:presLayoutVars>
          <dgm:chPref val="3"/>
        </dgm:presLayoutVars>
      </dgm:prSet>
      <dgm:spPr/>
    </dgm:pt>
    <dgm:pt modelId="{F6739A53-E732-460E-8CCF-A940C4419107}" type="pres">
      <dgm:prSet presAssocID="{D21CD941-2737-4D95-B923-B1A1B45C3D32}" presName="level3hierChild" presStyleCnt="0"/>
      <dgm:spPr/>
    </dgm:pt>
    <dgm:pt modelId="{6DA67ACC-844C-4997-8AB3-6E35DCDE60FB}" type="pres">
      <dgm:prSet presAssocID="{C70A2381-FC2A-4DCB-9F34-52D9A3A0FAA9}" presName="conn2-1" presStyleLbl="parChTrans1D3" presStyleIdx="0" presStyleCnt="3"/>
      <dgm:spPr/>
    </dgm:pt>
    <dgm:pt modelId="{E7D00A19-DEE3-4579-9CBA-37620B9734AC}" type="pres">
      <dgm:prSet presAssocID="{C70A2381-FC2A-4DCB-9F34-52D9A3A0FAA9}" presName="connTx" presStyleLbl="parChTrans1D3" presStyleIdx="0" presStyleCnt="3"/>
      <dgm:spPr/>
    </dgm:pt>
    <dgm:pt modelId="{A74283D7-C739-4D09-BB0D-9A395C0DEF3E}" type="pres">
      <dgm:prSet presAssocID="{86C432C4-939D-4ECB-833B-66E3F45720FA}" presName="root2" presStyleCnt="0"/>
      <dgm:spPr/>
    </dgm:pt>
    <dgm:pt modelId="{A8EFE048-B981-41DE-8DB8-62ABD667ABE3}" type="pres">
      <dgm:prSet presAssocID="{86C432C4-939D-4ECB-833B-66E3F45720FA}" presName="LevelTwoTextNode" presStyleLbl="asst1" presStyleIdx="1" presStyleCnt="9">
        <dgm:presLayoutVars>
          <dgm:chPref val="3"/>
        </dgm:presLayoutVars>
      </dgm:prSet>
      <dgm:spPr/>
    </dgm:pt>
    <dgm:pt modelId="{0BF0F81B-E8FF-40C9-89D0-E6D21F60EFEC}" type="pres">
      <dgm:prSet presAssocID="{86C432C4-939D-4ECB-833B-66E3F45720FA}" presName="level3hierChild" presStyleCnt="0"/>
      <dgm:spPr/>
    </dgm:pt>
    <dgm:pt modelId="{5B485C96-DD2C-4797-93CA-7EABD4049B4D}" type="pres">
      <dgm:prSet presAssocID="{29F66C8F-74F1-4878-B51D-709BF920EFE0}" presName="conn2-1" presStyleLbl="parChTrans1D4" presStyleIdx="0" presStyleCnt="18"/>
      <dgm:spPr/>
    </dgm:pt>
    <dgm:pt modelId="{CC849248-C10D-482D-A00E-DF6230DC5A0C}" type="pres">
      <dgm:prSet presAssocID="{29F66C8F-74F1-4878-B51D-709BF920EFE0}" presName="connTx" presStyleLbl="parChTrans1D4" presStyleIdx="0" presStyleCnt="18"/>
      <dgm:spPr/>
    </dgm:pt>
    <dgm:pt modelId="{F7CACAD0-921F-4AF7-9565-8C95CB263D2A}" type="pres">
      <dgm:prSet presAssocID="{3653C081-CCF3-4511-B06F-7166C66060C9}" presName="root2" presStyleCnt="0"/>
      <dgm:spPr/>
    </dgm:pt>
    <dgm:pt modelId="{77A60AD0-D023-4DE9-93E5-3DA132D08C56}" type="pres">
      <dgm:prSet presAssocID="{3653C081-CCF3-4511-B06F-7166C66060C9}" presName="LevelTwoTextNode" presStyleLbl="asst1" presStyleIdx="2" presStyleCnt="9">
        <dgm:presLayoutVars>
          <dgm:chPref val="3"/>
        </dgm:presLayoutVars>
      </dgm:prSet>
      <dgm:spPr/>
    </dgm:pt>
    <dgm:pt modelId="{FA0140A1-CBF3-48ED-B43B-4FAAEE439BC7}" type="pres">
      <dgm:prSet presAssocID="{3653C081-CCF3-4511-B06F-7166C66060C9}" presName="level3hierChild" presStyleCnt="0"/>
      <dgm:spPr/>
    </dgm:pt>
    <dgm:pt modelId="{6725FEA8-FCD6-436B-BE6A-B58991EA063B}" type="pres">
      <dgm:prSet presAssocID="{1AC3C724-C350-4D29-97C0-3A2DF1F0F670}" presName="conn2-1" presStyleLbl="parChTrans1D4" presStyleIdx="1" presStyleCnt="18"/>
      <dgm:spPr/>
    </dgm:pt>
    <dgm:pt modelId="{6B3C6ECA-BCD3-4546-9D5B-023A918AC117}" type="pres">
      <dgm:prSet presAssocID="{1AC3C724-C350-4D29-97C0-3A2DF1F0F670}" presName="connTx" presStyleLbl="parChTrans1D4" presStyleIdx="1" presStyleCnt="18"/>
      <dgm:spPr/>
    </dgm:pt>
    <dgm:pt modelId="{DCF6875B-BEB4-406A-B48E-7718F581D695}" type="pres">
      <dgm:prSet presAssocID="{6D241D27-2FCD-4543-8C40-98F145128F8B}" presName="root2" presStyleCnt="0"/>
      <dgm:spPr/>
    </dgm:pt>
    <dgm:pt modelId="{43860C88-C17E-40CA-8375-DAF20948F5C8}" type="pres">
      <dgm:prSet presAssocID="{6D241D27-2FCD-4543-8C40-98F145128F8B}" presName="LevelTwoTextNode" presStyleLbl="asst1" presStyleIdx="3" presStyleCnt="9">
        <dgm:presLayoutVars>
          <dgm:chPref val="3"/>
        </dgm:presLayoutVars>
      </dgm:prSet>
      <dgm:spPr/>
    </dgm:pt>
    <dgm:pt modelId="{ED03E07F-273D-4587-8B07-D5184E9BDE6B}" type="pres">
      <dgm:prSet presAssocID="{6D241D27-2FCD-4543-8C40-98F145128F8B}" presName="level3hierChild" presStyleCnt="0"/>
      <dgm:spPr/>
    </dgm:pt>
    <dgm:pt modelId="{7D586822-CA8E-496A-8661-90837B0E45EB}" type="pres">
      <dgm:prSet presAssocID="{B0603F97-D338-4BEA-96B9-5870C4B70A2F}" presName="conn2-1" presStyleLbl="parChTrans1D3" presStyleIdx="1" presStyleCnt="3"/>
      <dgm:spPr/>
    </dgm:pt>
    <dgm:pt modelId="{EB10D191-11B3-4726-A750-5F8BBCB5A124}" type="pres">
      <dgm:prSet presAssocID="{B0603F97-D338-4BEA-96B9-5870C4B70A2F}" presName="connTx" presStyleLbl="parChTrans1D3" presStyleIdx="1" presStyleCnt="3"/>
      <dgm:spPr/>
    </dgm:pt>
    <dgm:pt modelId="{572C8E74-C863-44D3-8D7E-45B6A6A11122}" type="pres">
      <dgm:prSet presAssocID="{4231E4CE-9432-4D6E-B682-13BC72BD8D95}" presName="root2" presStyleCnt="0"/>
      <dgm:spPr/>
    </dgm:pt>
    <dgm:pt modelId="{38A53C81-754F-4706-B819-BC688AB846E2}" type="pres">
      <dgm:prSet presAssocID="{4231E4CE-9432-4D6E-B682-13BC72BD8D95}" presName="LevelTwoTextNode" presStyleLbl="asst1" presStyleIdx="4" presStyleCnt="9">
        <dgm:presLayoutVars>
          <dgm:chPref val="3"/>
        </dgm:presLayoutVars>
      </dgm:prSet>
      <dgm:spPr/>
    </dgm:pt>
    <dgm:pt modelId="{D4B4ECAE-FEF3-40BE-851E-C2FA57959802}" type="pres">
      <dgm:prSet presAssocID="{4231E4CE-9432-4D6E-B682-13BC72BD8D95}" presName="level3hierChild" presStyleCnt="0"/>
      <dgm:spPr/>
    </dgm:pt>
    <dgm:pt modelId="{46CD7E59-CDA4-40B3-9C5F-0E87414453B8}" type="pres">
      <dgm:prSet presAssocID="{07F58880-92EF-4351-A668-3F5E6C0E451B}" presName="conn2-1" presStyleLbl="parChTrans1D4" presStyleIdx="2" presStyleCnt="18"/>
      <dgm:spPr/>
    </dgm:pt>
    <dgm:pt modelId="{D38874F4-4F82-41A8-9EFF-03063318A4A1}" type="pres">
      <dgm:prSet presAssocID="{07F58880-92EF-4351-A668-3F5E6C0E451B}" presName="connTx" presStyleLbl="parChTrans1D4" presStyleIdx="2" presStyleCnt="18"/>
      <dgm:spPr/>
    </dgm:pt>
    <dgm:pt modelId="{414337B2-2EA6-47DB-B0FD-EF85FB0AF4BF}" type="pres">
      <dgm:prSet presAssocID="{0520E45E-6AF4-40A2-906D-FA347A63D8C2}" presName="root2" presStyleCnt="0"/>
      <dgm:spPr/>
    </dgm:pt>
    <dgm:pt modelId="{AF0126CE-9286-4B1B-975F-658D29A79804}" type="pres">
      <dgm:prSet presAssocID="{0520E45E-6AF4-40A2-906D-FA347A63D8C2}" presName="LevelTwoTextNode" presStyleLbl="asst1" presStyleIdx="5" presStyleCnt="9">
        <dgm:presLayoutVars>
          <dgm:chPref val="3"/>
        </dgm:presLayoutVars>
      </dgm:prSet>
      <dgm:spPr/>
    </dgm:pt>
    <dgm:pt modelId="{697665B3-48AE-4466-BBCE-67C2ECB7C6C1}" type="pres">
      <dgm:prSet presAssocID="{0520E45E-6AF4-40A2-906D-FA347A63D8C2}" presName="level3hierChild" presStyleCnt="0"/>
      <dgm:spPr/>
    </dgm:pt>
    <dgm:pt modelId="{BCC18E9D-A857-46ED-9797-C7B95E1389F4}" type="pres">
      <dgm:prSet presAssocID="{09B58070-B85F-4C67-9CC0-81A9E0B9A5B4}" presName="conn2-1" presStyleLbl="parChTrans1D4" presStyleIdx="3" presStyleCnt="18"/>
      <dgm:spPr/>
    </dgm:pt>
    <dgm:pt modelId="{D18708EF-42D5-4AE1-A20D-78B9F889A6D7}" type="pres">
      <dgm:prSet presAssocID="{09B58070-B85F-4C67-9CC0-81A9E0B9A5B4}" presName="connTx" presStyleLbl="parChTrans1D4" presStyleIdx="3" presStyleCnt="18"/>
      <dgm:spPr/>
    </dgm:pt>
    <dgm:pt modelId="{D556FBBB-E8FF-44DB-82A6-787C1ADF0F72}" type="pres">
      <dgm:prSet presAssocID="{9FA91D9C-BCE9-4355-B9DB-271EB167B24E}" presName="root2" presStyleCnt="0"/>
      <dgm:spPr/>
    </dgm:pt>
    <dgm:pt modelId="{50F39E64-1F00-4A01-998B-58C4A20E4E10}" type="pres">
      <dgm:prSet presAssocID="{9FA91D9C-BCE9-4355-B9DB-271EB167B24E}" presName="LevelTwoTextNode" presStyleLbl="asst1" presStyleIdx="6" presStyleCnt="9" custScaleX="199999">
        <dgm:presLayoutVars>
          <dgm:chPref val="3"/>
        </dgm:presLayoutVars>
      </dgm:prSet>
      <dgm:spPr/>
    </dgm:pt>
    <dgm:pt modelId="{A1495B94-E0AF-442B-81F6-0CD535087F60}" type="pres">
      <dgm:prSet presAssocID="{9FA91D9C-BCE9-4355-B9DB-271EB167B24E}" presName="level3hierChild" presStyleCnt="0"/>
      <dgm:spPr/>
    </dgm:pt>
    <dgm:pt modelId="{D3B38CEC-9612-4B4A-8964-9EC4DD8DF5AA}" type="pres">
      <dgm:prSet presAssocID="{596CFDB2-2E19-438F-908C-9556F1133242}" presName="conn2-1" presStyleLbl="parChTrans1D4" presStyleIdx="4" presStyleCnt="18"/>
      <dgm:spPr/>
    </dgm:pt>
    <dgm:pt modelId="{C12FC149-8F73-49EE-9086-B15067C762DD}" type="pres">
      <dgm:prSet presAssocID="{596CFDB2-2E19-438F-908C-9556F1133242}" presName="connTx" presStyleLbl="parChTrans1D4" presStyleIdx="4" presStyleCnt="18"/>
      <dgm:spPr/>
    </dgm:pt>
    <dgm:pt modelId="{46DC2158-E5CB-4240-84AC-0C76377353B1}" type="pres">
      <dgm:prSet presAssocID="{A40ECE06-2A39-44D9-A3AC-8E6066010655}" presName="root2" presStyleCnt="0"/>
      <dgm:spPr/>
    </dgm:pt>
    <dgm:pt modelId="{D7E3C34B-138D-4E60-ABDA-D1155225F71D}" type="pres">
      <dgm:prSet presAssocID="{A40ECE06-2A39-44D9-A3AC-8E6066010655}" presName="LevelTwoTextNode" presStyleLbl="asst1" presStyleIdx="7" presStyleCnt="9">
        <dgm:presLayoutVars>
          <dgm:chPref val="3"/>
        </dgm:presLayoutVars>
      </dgm:prSet>
      <dgm:spPr/>
    </dgm:pt>
    <dgm:pt modelId="{3B3D135D-7470-41B6-BAB0-BA25B5573D7D}" type="pres">
      <dgm:prSet presAssocID="{A40ECE06-2A39-44D9-A3AC-8E6066010655}" presName="level3hierChild" presStyleCnt="0"/>
      <dgm:spPr/>
    </dgm:pt>
    <dgm:pt modelId="{B5412788-0F88-451B-A1C3-836AE680DF1A}" type="pres">
      <dgm:prSet presAssocID="{4717A7F1-6DC1-4550-8D2E-8A483449C0DC}" presName="conn2-1" presStyleLbl="parChTrans1D4" presStyleIdx="5" presStyleCnt="18"/>
      <dgm:spPr/>
    </dgm:pt>
    <dgm:pt modelId="{0FE31C7B-7879-4C84-9399-2E92F5B3A4D1}" type="pres">
      <dgm:prSet presAssocID="{4717A7F1-6DC1-4550-8D2E-8A483449C0DC}" presName="connTx" presStyleLbl="parChTrans1D4" presStyleIdx="5" presStyleCnt="18"/>
      <dgm:spPr/>
    </dgm:pt>
    <dgm:pt modelId="{82D3C239-E362-408D-B7C7-4A9F60FC92E4}" type="pres">
      <dgm:prSet presAssocID="{8DD3B57F-B26E-4D4F-81D6-79355AC5DBD3}" presName="root2" presStyleCnt="0"/>
      <dgm:spPr/>
    </dgm:pt>
    <dgm:pt modelId="{7CF54C1E-F8B3-4652-B407-A3BD0DBBD2E8}" type="pres">
      <dgm:prSet presAssocID="{8DD3B57F-B26E-4D4F-81D6-79355AC5DBD3}" presName="LevelTwoTextNode" presStyleLbl="asst1" presStyleIdx="8" presStyleCnt="9" custScaleX="203246">
        <dgm:presLayoutVars>
          <dgm:chPref val="3"/>
        </dgm:presLayoutVars>
      </dgm:prSet>
      <dgm:spPr/>
    </dgm:pt>
    <dgm:pt modelId="{FDDD355F-4F61-4911-A757-B47809B63804}" type="pres">
      <dgm:prSet presAssocID="{8DD3B57F-B26E-4D4F-81D6-79355AC5DBD3}" presName="level3hierChild" presStyleCnt="0"/>
      <dgm:spPr/>
    </dgm:pt>
    <dgm:pt modelId="{D3F49E5E-67EE-4677-9E66-9C0474DB6325}" type="pres">
      <dgm:prSet presAssocID="{12C846B1-C146-4605-9AD3-CFFF2797A37F}" presName="conn2-1" presStyleLbl="parChTrans1D2" presStyleIdx="1" presStyleCnt="2"/>
      <dgm:spPr/>
    </dgm:pt>
    <dgm:pt modelId="{46058F00-A716-44B4-B94B-F6944832E53E}" type="pres">
      <dgm:prSet presAssocID="{12C846B1-C146-4605-9AD3-CFFF2797A37F}" presName="connTx" presStyleLbl="parChTrans1D2" presStyleIdx="1" presStyleCnt="2"/>
      <dgm:spPr/>
    </dgm:pt>
    <dgm:pt modelId="{8395BCBD-AD2C-4075-859F-152F8AA18379}" type="pres">
      <dgm:prSet presAssocID="{186E4277-FC16-446F-A445-A6368DB733FB}" presName="root2" presStyleCnt="0"/>
      <dgm:spPr/>
    </dgm:pt>
    <dgm:pt modelId="{E9875D32-BD5A-4B95-96B1-AC8F8304267A}" type="pres">
      <dgm:prSet presAssocID="{186E4277-FC16-446F-A445-A6368DB733FB}" presName="LevelTwoTextNode" presStyleLbl="node2" presStyleIdx="0" presStyleCnt="1">
        <dgm:presLayoutVars>
          <dgm:chPref val="3"/>
        </dgm:presLayoutVars>
      </dgm:prSet>
      <dgm:spPr/>
    </dgm:pt>
    <dgm:pt modelId="{930F3FAB-D7C5-4694-BC92-8C0E6CE073E2}" type="pres">
      <dgm:prSet presAssocID="{186E4277-FC16-446F-A445-A6368DB733FB}" presName="level3hierChild" presStyleCnt="0"/>
      <dgm:spPr/>
    </dgm:pt>
    <dgm:pt modelId="{3807F385-9810-442A-BD0B-B10687933A80}" type="pres">
      <dgm:prSet presAssocID="{B5C1605D-8A58-4297-863B-8A153E03CA7E}" presName="conn2-1" presStyleLbl="parChTrans1D3" presStyleIdx="2" presStyleCnt="3"/>
      <dgm:spPr/>
    </dgm:pt>
    <dgm:pt modelId="{330485C9-E75A-436D-A97B-135D17469972}" type="pres">
      <dgm:prSet presAssocID="{B5C1605D-8A58-4297-863B-8A153E03CA7E}" presName="connTx" presStyleLbl="parChTrans1D3" presStyleIdx="2" presStyleCnt="3"/>
      <dgm:spPr/>
    </dgm:pt>
    <dgm:pt modelId="{576BC01E-C971-411D-A9B9-33DE07E66694}" type="pres">
      <dgm:prSet presAssocID="{1C61C9A7-9B48-492A-9EBC-AEAA2F6573A7}" presName="root2" presStyleCnt="0"/>
      <dgm:spPr/>
    </dgm:pt>
    <dgm:pt modelId="{AE766A39-3A83-4D4E-859E-02184A274D5E}" type="pres">
      <dgm:prSet presAssocID="{1C61C9A7-9B48-492A-9EBC-AEAA2F6573A7}" presName="LevelTwoTextNode" presStyleLbl="node3" presStyleIdx="0" presStyleCnt="1">
        <dgm:presLayoutVars>
          <dgm:chPref val="3"/>
        </dgm:presLayoutVars>
      </dgm:prSet>
      <dgm:spPr/>
    </dgm:pt>
    <dgm:pt modelId="{4FE45745-905F-45FC-B36D-FFE2ABA2FEB6}" type="pres">
      <dgm:prSet presAssocID="{1C61C9A7-9B48-492A-9EBC-AEAA2F6573A7}" presName="level3hierChild" presStyleCnt="0"/>
      <dgm:spPr/>
    </dgm:pt>
    <dgm:pt modelId="{DD66163B-3BF0-465B-97D0-D7F1CEDCDDE4}" type="pres">
      <dgm:prSet presAssocID="{FE8AC126-7A76-44C8-B571-E0F1554D75B8}" presName="conn2-1" presStyleLbl="parChTrans1D4" presStyleIdx="6" presStyleCnt="18"/>
      <dgm:spPr/>
    </dgm:pt>
    <dgm:pt modelId="{BAD757DD-FA9A-41AD-8FCF-B786A27C88B0}" type="pres">
      <dgm:prSet presAssocID="{FE8AC126-7A76-44C8-B571-E0F1554D75B8}" presName="connTx" presStyleLbl="parChTrans1D4" presStyleIdx="6" presStyleCnt="18"/>
      <dgm:spPr/>
    </dgm:pt>
    <dgm:pt modelId="{9A29BE3F-7F17-42B0-81D7-24ADA0869D85}" type="pres">
      <dgm:prSet presAssocID="{51CF98A5-621F-4703-9E2C-E74F4AE253C9}" presName="root2" presStyleCnt="0"/>
      <dgm:spPr/>
    </dgm:pt>
    <dgm:pt modelId="{AFFA9BD8-F1AE-417E-92A2-578C9C29DF47}" type="pres">
      <dgm:prSet presAssocID="{51CF98A5-621F-4703-9E2C-E74F4AE253C9}" presName="LevelTwoTextNode" presStyleLbl="node4" presStyleIdx="0" presStyleCnt="12">
        <dgm:presLayoutVars>
          <dgm:chPref val="3"/>
        </dgm:presLayoutVars>
      </dgm:prSet>
      <dgm:spPr/>
    </dgm:pt>
    <dgm:pt modelId="{857E82D0-F337-4ED0-9BAC-2A48DB2469F5}" type="pres">
      <dgm:prSet presAssocID="{51CF98A5-621F-4703-9E2C-E74F4AE253C9}" presName="level3hierChild" presStyleCnt="0"/>
      <dgm:spPr/>
    </dgm:pt>
    <dgm:pt modelId="{DCEB2D08-E4C8-4DC8-930C-507E98F8CC5E}" type="pres">
      <dgm:prSet presAssocID="{6E2AD533-ED0F-448C-978F-EB17B0A14234}" presName="conn2-1" presStyleLbl="parChTrans1D4" presStyleIdx="7" presStyleCnt="18"/>
      <dgm:spPr/>
    </dgm:pt>
    <dgm:pt modelId="{A75726FC-8857-4239-8C69-46F08D15167C}" type="pres">
      <dgm:prSet presAssocID="{6E2AD533-ED0F-448C-978F-EB17B0A14234}" presName="connTx" presStyleLbl="parChTrans1D4" presStyleIdx="7" presStyleCnt="18"/>
      <dgm:spPr/>
    </dgm:pt>
    <dgm:pt modelId="{6E4BA38E-EBC6-492F-B5F7-333D61E829BA}" type="pres">
      <dgm:prSet presAssocID="{31B90EA3-ED7D-46A2-A66E-6566A4E2837C}" presName="root2" presStyleCnt="0"/>
      <dgm:spPr/>
    </dgm:pt>
    <dgm:pt modelId="{42C3B12D-8C4B-4214-B200-7A13E1B8ABF0}" type="pres">
      <dgm:prSet presAssocID="{31B90EA3-ED7D-46A2-A66E-6566A4E2837C}" presName="LevelTwoTextNode" presStyleLbl="node4" presStyleIdx="1" presStyleCnt="12">
        <dgm:presLayoutVars>
          <dgm:chPref val="3"/>
        </dgm:presLayoutVars>
      </dgm:prSet>
      <dgm:spPr/>
    </dgm:pt>
    <dgm:pt modelId="{86E9448E-48C5-449F-B5B5-18EDB3EC8E57}" type="pres">
      <dgm:prSet presAssocID="{31B90EA3-ED7D-46A2-A66E-6566A4E2837C}" presName="level3hierChild" presStyleCnt="0"/>
      <dgm:spPr/>
    </dgm:pt>
    <dgm:pt modelId="{256D96C9-41A8-4EF8-86F3-F209EE18A1BA}" type="pres">
      <dgm:prSet presAssocID="{39CDAEAE-F92B-4A8F-AA1D-FA5CDE4048F5}" presName="conn2-1" presStyleLbl="parChTrans1D4" presStyleIdx="8" presStyleCnt="18"/>
      <dgm:spPr/>
    </dgm:pt>
    <dgm:pt modelId="{CE26B07C-F542-4C70-A046-FA4FBA94F697}" type="pres">
      <dgm:prSet presAssocID="{39CDAEAE-F92B-4A8F-AA1D-FA5CDE4048F5}" presName="connTx" presStyleLbl="parChTrans1D4" presStyleIdx="8" presStyleCnt="18"/>
      <dgm:spPr/>
    </dgm:pt>
    <dgm:pt modelId="{CBA6A3F5-345F-460F-9777-508D6A31EC73}" type="pres">
      <dgm:prSet presAssocID="{263592D3-B0FB-4FC6-9E35-AC8C003EAA69}" presName="root2" presStyleCnt="0"/>
      <dgm:spPr/>
    </dgm:pt>
    <dgm:pt modelId="{60D3E3CC-E52D-4EFF-8B00-B952F4216355}" type="pres">
      <dgm:prSet presAssocID="{263592D3-B0FB-4FC6-9E35-AC8C003EAA69}" presName="LevelTwoTextNode" presStyleLbl="node4" presStyleIdx="2" presStyleCnt="12">
        <dgm:presLayoutVars>
          <dgm:chPref val="3"/>
        </dgm:presLayoutVars>
      </dgm:prSet>
      <dgm:spPr/>
    </dgm:pt>
    <dgm:pt modelId="{6DE3D13A-F680-47AE-A116-26DAA6E235D6}" type="pres">
      <dgm:prSet presAssocID="{263592D3-B0FB-4FC6-9E35-AC8C003EAA69}" presName="level3hierChild" presStyleCnt="0"/>
      <dgm:spPr/>
    </dgm:pt>
    <dgm:pt modelId="{1F555080-DC47-4F44-A07A-8961C9381FAE}" type="pres">
      <dgm:prSet presAssocID="{2E7C66D3-5970-4318-B281-C382EE9BDED0}" presName="conn2-1" presStyleLbl="parChTrans1D4" presStyleIdx="9" presStyleCnt="18"/>
      <dgm:spPr/>
    </dgm:pt>
    <dgm:pt modelId="{AD19C022-6683-43C0-B37E-0F9BD5670530}" type="pres">
      <dgm:prSet presAssocID="{2E7C66D3-5970-4318-B281-C382EE9BDED0}" presName="connTx" presStyleLbl="parChTrans1D4" presStyleIdx="9" presStyleCnt="18"/>
      <dgm:spPr/>
    </dgm:pt>
    <dgm:pt modelId="{A6068C40-FEEC-406E-AE37-2BCB01BE2852}" type="pres">
      <dgm:prSet presAssocID="{798C82DE-C28B-4736-96BA-2F0F17C364E3}" presName="root2" presStyleCnt="0"/>
      <dgm:spPr/>
    </dgm:pt>
    <dgm:pt modelId="{26470890-5193-43E7-89E3-D937419A7875}" type="pres">
      <dgm:prSet presAssocID="{798C82DE-C28B-4736-96BA-2F0F17C364E3}" presName="LevelTwoTextNode" presStyleLbl="node4" presStyleIdx="3" presStyleCnt="12" custScaleX="153244">
        <dgm:presLayoutVars>
          <dgm:chPref val="3"/>
        </dgm:presLayoutVars>
      </dgm:prSet>
      <dgm:spPr/>
    </dgm:pt>
    <dgm:pt modelId="{A862811C-EFA3-4277-946F-561FF35C4679}" type="pres">
      <dgm:prSet presAssocID="{798C82DE-C28B-4736-96BA-2F0F17C364E3}" presName="level3hierChild" presStyleCnt="0"/>
      <dgm:spPr/>
    </dgm:pt>
    <dgm:pt modelId="{818ECADC-F397-48E8-8AD0-F6E77EECA826}" type="pres">
      <dgm:prSet presAssocID="{2B18C312-3376-49A5-8CEA-B93DBBF61305}" presName="conn2-1" presStyleLbl="parChTrans1D4" presStyleIdx="10" presStyleCnt="18"/>
      <dgm:spPr/>
    </dgm:pt>
    <dgm:pt modelId="{86F6600E-FA84-4179-AE2F-CA57FD0C9AD7}" type="pres">
      <dgm:prSet presAssocID="{2B18C312-3376-49A5-8CEA-B93DBBF61305}" presName="connTx" presStyleLbl="parChTrans1D4" presStyleIdx="10" presStyleCnt="18"/>
      <dgm:spPr/>
    </dgm:pt>
    <dgm:pt modelId="{5606C085-D689-4882-94C8-588FF79B5C6A}" type="pres">
      <dgm:prSet presAssocID="{A382D97B-5A13-49BE-8261-A6BE72248875}" presName="root2" presStyleCnt="0"/>
      <dgm:spPr/>
    </dgm:pt>
    <dgm:pt modelId="{F220074E-693C-4E9F-832F-D428BE2BD637}" type="pres">
      <dgm:prSet presAssocID="{A382D97B-5A13-49BE-8261-A6BE72248875}" presName="LevelTwoTextNode" presStyleLbl="node4" presStyleIdx="4" presStyleCnt="12" custScaleX="121729">
        <dgm:presLayoutVars>
          <dgm:chPref val="3"/>
        </dgm:presLayoutVars>
      </dgm:prSet>
      <dgm:spPr/>
    </dgm:pt>
    <dgm:pt modelId="{34982DAB-3C4C-4946-BAAB-F8D74430D63D}" type="pres">
      <dgm:prSet presAssocID="{A382D97B-5A13-49BE-8261-A6BE72248875}" presName="level3hierChild" presStyleCnt="0"/>
      <dgm:spPr/>
    </dgm:pt>
    <dgm:pt modelId="{6E67656A-3AAC-46E9-BD51-0DAAF298F4BA}" type="pres">
      <dgm:prSet presAssocID="{8A3ABF07-7994-48BB-9591-9E20E480241F}" presName="conn2-1" presStyleLbl="parChTrans1D4" presStyleIdx="11" presStyleCnt="18"/>
      <dgm:spPr/>
    </dgm:pt>
    <dgm:pt modelId="{B18906C1-7D28-42C2-98B0-61CAC90F6165}" type="pres">
      <dgm:prSet presAssocID="{8A3ABF07-7994-48BB-9591-9E20E480241F}" presName="connTx" presStyleLbl="parChTrans1D4" presStyleIdx="11" presStyleCnt="18"/>
      <dgm:spPr/>
    </dgm:pt>
    <dgm:pt modelId="{44D5882A-04AB-4DB9-A461-651A619FDE84}" type="pres">
      <dgm:prSet presAssocID="{51AA38B3-3EA6-4116-B881-383D61263F80}" presName="root2" presStyleCnt="0"/>
      <dgm:spPr/>
    </dgm:pt>
    <dgm:pt modelId="{9E5B6543-5365-4ABA-919D-4947C5E5226E}" type="pres">
      <dgm:prSet presAssocID="{51AA38B3-3EA6-4116-B881-383D61263F80}" presName="LevelTwoTextNode" presStyleLbl="node4" presStyleIdx="5" presStyleCnt="12">
        <dgm:presLayoutVars>
          <dgm:chPref val="3"/>
        </dgm:presLayoutVars>
      </dgm:prSet>
      <dgm:spPr/>
    </dgm:pt>
    <dgm:pt modelId="{5D4D274C-CEF9-450A-A8C4-F234084E6A01}" type="pres">
      <dgm:prSet presAssocID="{51AA38B3-3EA6-4116-B881-383D61263F80}" presName="level3hierChild" presStyleCnt="0"/>
      <dgm:spPr/>
    </dgm:pt>
    <dgm:pt modelId="{9677F45C-6BAA-45D1-86C8-90ED5ECB6BCE}" type="pres">
      <dgm:prSet presAssocID="{B33B9EAF-17E2-4FB8-ABCB-67D9D4850DA4}" presName="conn2-1" presStyleLbl="parChTrans1D4" presStyleIdx="12" presStyleCnt="18"/>
      <dgm:spPr/>
    </dgm:pt>
    <dgm:pt modelId="{6CB658E3-B33B-46AA-9B1A-11BD95A6479A}" type="pres">
      <dgm:prSet presAssocID="{B33B9EAF-17E2-4FB8-ABCB-67D9D4850DA4}" presName="connTx" presStyleLbl="parChTrans1D4" presStyleIdx="12" presStyleCnt="18"/>
      <dgm:spPr/>
    </dgm:pt>
    <dgm:pt modelId="{650982EE-19E5-4405-8EC5-7C73D40937FF}" type="pres">
      <dgm:prSet presAssocID="{6F3FF623-7AA6-44B5-9483-B71D5BBB835B}" presName="root2" presStyleCnt="0"/>
      <dgm:spPr/>
    </dgm:pt>
    <dgm:pt modelId="{CEF27A13-C690-4830-A2D2-573062B0E7E0}" type="pres">
      <dgm:prSet presAssocID="{6F3FF623-7AA6-44B5-9483-B71D5BBB835B}" presName="LevelTwoTextNode" presStyleLbl="node4" presStyleIdx="6" presStyleCnt="12">
        <dgm:presLayoutVars>
          <dgm:chPref val="3"/>
        </dgm:presLayoutVars>
      </dgm:prSet>
      <dgm:spPr/>
    </dgm:pt>
    <dgm:pt modelId="{B3D12A40-12C8-4869-B574-AA96C684FB07}" type="pres">
      <dgm:prSet presAssocID="{6F3FF623-7AA6-44B5-9483-B71D5BBB835B}" presName="level3hierChild" presStyleCnt="0"/>
      <dgm:spPr/>
    </dgm:pt>
    <dgm:pt modelId="{28D2BCE3-9161-43BA-A748-F8F48A90325E}" type="pres">
      <dgm:prSet presAssocID="{46D711D9-1798-4260-9894-FD09DBE52AF6}" presName="conn2-1" presStyleLbl="parChTrans1D4" presStyleIdx="13" presStyleCnt="18"/>
      <dgm:spPr/>
    </dgm:pt>
    <dgm:pt modelId="{1F12D98D-BA84-4DE4-B4B0-6A3240F649E5}" type="pres">
      <dgm:prSet presAssocID="{46D711D9-1798-4260-9894-FD09DBE52AF6}" presName="connTx" presStyleLbl="parChTrans1D4" presStyleIdx="13" presStyleCnt="18"/>
      <dgm:spPr/>
    </dgm:pt>
    <dgm:pt modelId="{869592F7-B6AF-4A1A-B975-F8491C724F90}" type="pres">
      <dgm:prSet presAssocID="{EE17E69F-3955-40CB-873C-E530C8062412}" presName="root2" presStyleCnt="0"/>
      <dgm:spPr/>
    </dgm:pt>
    <dgm:pt modelId="{B641E95C-FFA8-4F12-90F5-8F3DCC2CB9F6}" type="pres">
      <dgm:prSet presAssocID="{EE17E69F-3955-40CB-873C-E530C8062412}" presName="LevelTwoTextNode" presStyleLbl="node4" presStyleIdx="7" presStyleCnt="12" custLinFactNeighborY="-4950">
        <dgm:presLayoutVars>
          <dgm:chPref val="3"/>
        </dgm:presLayoutVars>
      </dgm:prSet>
      <dgm:spPr/>
    </dgm:pt>
    <dgm:pt modelId="{57D2093D-09F3-4452-A186-EED735159460}" type="pres">
      <dgm:prSet presAssocID="{EE17E69F-3955-40CB-873C-E530C8062412}" presName="level3hierChild" presStyleCnt="0"/>
      <dgm:spPr/>
    </dgm:pt>
    <dgm:pt modelId="{FE86E574-C167-4E69-A393-A8E69C83D812}" type="pres">
      <dgm:prSet presAssocID="{3814231F-4B73-41BB-9730-00D0BA735A9D}" presName="conn2-1" presStyleLbl="parChTrans1D4" presStyleIdx="14" presStyleCnt="18"/>
      <dgm:spPr/>
    </dgm:pt>
    <dgm:pt modelId="{87E5AE6B-47F6-4AA5-8DA2-554215AB4863}" type="pres">
      <dgm:prSet presAssocID="{3814231F-4B73-41BB-9730-00D0BA735A9D}" presName="connTx" presStyleLbl="parChTrans1D4" presStyleIdx="14" presStyleCnt="18"/>
      <dgm:spPr/>
    </dgm:pt>
    <dgm:pt modelId="{CBC5EC90-AD62-454B-873C-7DACDA555AD8}" type="pres">
      <dgm:prSet presAssocID="{1437576F-BAE3-4EB1-B880-A779B80B373F}" presName="root2" presStyleCnt="0"/>
      <dgm:spPr/>
    </dgm:pt>
    <dgm:pt modelId="{F1946539-D12E-4D24-92EA-053CC4896D9B}" type="pres">
      <dgm:prSet presAssocID="{1437576F-BAE3-4EB1-B880-A779B80B373F}" presName="LevelTwoTextNode" presStyleLbl="node4" presStyleIdx="8" presStyleCnt="12">
        <dgm:presLayoutVars>
          <dgm:chPref val="3"/>
        </dgm:presLayoutVars>
      </dgm:prSet>
      <dgm:spPr/>
    </dgm:pt>
    <dgm:pt modelId="{EC29BAAD-7376-4498-A892-D7CA81DA618C}" type="pres">
      <dgm:prSet presAssocID="{1437576F-BAE3-4EB1-B880-A779B80B373F}" presName="level3hierChild" presStyleCnt="0"/>
      <dgm:spPr/>
    </dgm:pt>
    <dgm:pt modelId="{2E173252-B0EA-4729-A6C2-24F6A0B1E169}" type="pres">
      <dgm:prSet presAssocID="{EB8AE87C-467A-4B5B-AB27-A467232FD46C}" presName="conn2-1" presStyleLbl="parChTrans1D4" presStyleIdx="15" presStyleCnt="18"/>
      <dgm:spPr/>
    </dgm:pt>
    <dgm:pt modelId="{C99D3747-358F-46E0-85D2-54EA4DE430F7}" type="pres">
      <dgm:prSet presAssocID="{EB8AE87C-467A-4B5B-AB27-A467232FD46C}" presName="connTx" presStyleLbl="parChTrans1D4" presStyleIdx="15" presStyleCnt="18"/>
      <dgm:spPr/>
    </dgm:pt>
    <dgm:pt modelId="{26CDBCA3-4094-444F-82C1-C29D911A6925}" type="pres">
      <dgm:prSet presAssocID="{A7671EAB-C4B5-48E8-9543-B1F116C93B73}" presName="root2" presStyleCnt="0"/>
      <dgm:spPr/>
    </dgm:pt>
    <dgm:pt modelId="{9DB31C9B-5D8E-4C3B-A908-0BC53359A409}" type="pres">
      <dgm:prSet presAssocID="{A7671EAB-C4B5-48E8-9543-B1F116C93B73}" presName="LevelTwoTextNode" presStyleLbl="node4" presStyleIdx="9" presStyleCnt="12">
        <dgm:presLayoutVars>
          <dgm:chPref val="3"/>
        </dgm:presLayoutVars>
      </dgm:prSet>
      <dgm:spPr/>
    </dgm:pt>
    <dgm:pt modelId="{D3F99534-7A88-4CD7-903E-A2499F6205BB}" type="pres">
      <dgm:prSet presAssocID="{A7671EAB-C4B5-48E8-9543-B1F116C93B73}" presName="level3hierChild" presStyleCnt="0"/>
      <dgm:spPr/>
    </dgm:pt>
    <dgm:pt modelId="{5175B0CD-377C-4368-9882-563665B7EBEE}" type="pres">
      <dgm:prSet presAssocID="{DB09AEEE-58FF-44A8-B2CA-87C644983DEE}" presName="conn2-1" presStyleLbl="parChTrans1D4" presStyleIdx="16" presStyleCnt="18"/>
      <dgm:spPr/>
    </dgm:pt>
    <dgm:pt modelId="{90F3997E-60C3-4F7D-AF41-AF64F12D3239}" type="pres">
      <dgm:prSet presAssocID="{DB09AEEE-58FF-44A8-B2CA-87C644983DEE}" presName="connTx" presStyleLbl="parChTrans1D4" presStyleIdx="16" presStyleCnt="18"/>
      <dgm:spPr/>
    </dgm:pt>
    <dgm:pt modelId="{9CF20BEA-D9AC-49F6-867F-4F7D5674E2EA}" type="pres">
      <dgm:prSet presAssocID="{1A1A122E-B525-424B-B375-E88238FFD626}" presName="root2" presStyleCnt="0"/>
      <dgm:spPr/>
    </dgm:pt>
    <dgm:pt modelId="{C8B69FCA-6DEB-4865-8549-32E3F3DC963F}" type="pres">
      <dgm:prSet presAssocID="{1A1A122E-B525-424B-B375-E88238FFD626}" presName="LevelTwoTextNode" presStyleLbl="node4" presStyleIdx="10" presStyleCnt="12">
        <dgm:presLayoutVars>
          <dgm:chPref val="3"/>
        </dgm:presLayoutVars>
      </dgm:prSet>
      <dgm:spPr/>
    </dgm:pt>
    <dgm:pt modelId="{5CE2B46E-5C6F-40AE-BA19-7B026C937658}" type="pres">
      <dgm:prSet presAssocID="{1A1A122E-B525-424B-B375-E88238FFD626}" presName="level3hierChild" presStyleCnt="0"/>
      <dgm:spPr/>
    </dgm:pt>
    <dgm:pt modelId="{AAE25F9F-9E41-490E-B1DE-2F712995B69C}" type="pres">
      <dgm:prSet presAssocID="{6524A958-20D5-468F-8834-779DD6DED0B5}" presName="conn2-1" presStyleLbl="parChTrans1D4" presStyleIdx="17" presStyleCnt="18"/>
      <dgm:spPr/>
    </dgm:pt>
    <dgm:pt modelId="{68778672-C96B-4236-A912-CD33389F738E}" type="pres">
      <dgm:prSet presAssocID="{6524A958-20D5-468F-8834-779DD6DED0B5}" presName="connTx" presStyleLbl="parChTrans1D4" presStyleIdx="17" presStyleCnt="18"/>
      <dgm:spPr/>
    </dgm:pt>
    <dgm:pt modelId="{3F43A17D-DE9E-481E-9693-717BC6B7303E}" type="pres">
      <dgm:prSet presAssocID="{B1999682-783E-43CA-9FD5-852E7D2751D2}" presName="root2" presStyleCnt="0"/>
      <dgm:spPr/>
    </dgm:pt>
    <dgm:pt modelId="{C73FF359-679B-4B79-AED3-8A6D1031F6C3}" type="pres">
      <dgm:prSet presAssocID="{B1999682-783E-43CA-9FD5-852E7D2751D2}" presName="LevelTwoTextNode" presStyleLbl="node4" presStyleIdx="11" presStyleCnt="12">
        <dgm:presLayoutVars>
          <dgm:chPref val="3"/>
        </dgm:presLayoutVars>
      </dgm:prSet>
      <dgm:spPr/>
    </dgm:pt>
    <dgm:pt modelId="{F3640C4D-2FEF-4EB9-8795-0E283484CD09}" type="pres">
      <dgm:prSet presAssocID="{B1999682-783E-43CA-9FD5-852E7D2751D2}" presName="level3hierChild" presStyleCnt="0"/>
      <dgm:spPr/>
    </dgm:pt>
  </dgm:ptLst>
  <dgm:cxnLst>
    <dgm:cxn modelId="{D26D1201-5E79-4BC2-A210-47259496F5F8}" type="presOf" srcId="{3814231F-4B73-41BB-9730-00D0BA735A9D}" destId="{FE86E574-C167-4E69-A393-A8E69C83D812}" srcOrd="0" destOrd="0" presId="urn:microsoft.com/office/officeart/2005/8/layout/hierarchy2"/>
    <dgm:cxn modelId="{88CDAB02-6AE9-46EA-9E3E-8ED6F3F6B651}" type="presOf" srcId="{A7671EAB-C4B5-48E8-9543-B1F116C93B73}" destId="{9DB31C9B-5D8E-4C3B-A908-0BC53359A409}" srcOrd="0" destOrd="0" presId="urn:microsoft.com/office/officeart/2005/8/layout/hierarchy2"/>
    <dgm:cxn modelId="{97227603-D1D4-4308-83E4-94528AF16BDE}" srcId="{51CF98A5-621F-4703-9E2C-E74F4AE253C9}" destId="{31B90EA3-ED7D-46A2-A66E-6566A4E2837C}" srcOrd="0" destOrd="0" parTransId="{6E2AD533-ED0F-448C-978F-EB17B0A14234}" sibTransId="{C3564E0B-CD2B-44F7-A66F-EBBE9AA8ED1E}"/>
    <dgm:cxn modelId="{E5D91C11-E58D-4F04-9F36-5EF707F09D7F}" type="presOf" srcId="{31B90EA3-ED7D-46A2-A66E-6566A4E2837C}" destId="{42C3B12D-8C4B-4214-B200-7A13E1B8ABF0}" srcOrd="0" destOrd="0" presId="urn:microsoft.com/office/officeart/2005/8/layout/hierarchy2"/>
    <dgm:cxn modelId="{AA912814-B556-4970-A95A-4A3FDF9DA0A4}" type="presOf" srcId="{FE8AC126-7A76-44C8-B571-E0F1554D75B8}" destId="{DD66163B-3BF0-465B-97D0-D7F1CEDCDDE4}" srcOrd="0" destOrd="0" presId="urn:microsoft.com/office/officeart/2005/8/layout/hierarchy2"/>
    <dgm:cxn modelId="{84E7FC16-739F-4E6D-92D7-F69AE20F5FC9}" type="presOf" srcId="{B33B9EAF-17E2-4FB8-ABCB-67D9D4850DA4}" destId="{6CB658E3-B33B-46AA-9B1A-11BD95A6479A}" srcOrd="1" destOrd="0" presId="urn:microsoft.com/office/officeart/2005/8/layout/hierarchy2"/>
    <dgm:cxn modelId="{BFD4D117-D583-428A-87A2-A74C854B7F6D}" type="presOf" srcId="{B33B9EAF-17E2-4FB8-ABCB-67D9D4850DA4}" destId="{9677F45C-6BAA-45D1-86C8-90ED5ECB6BCE}" srcOrd="0" destOrd="0" presId="urn:microsoft.com/office/officeart/2005/8/layout/hierarchy2"/>
    <dgm:cxn modelId="{405ED119-2A71-46A7-88E4-90C59472F938}" type="presOf" srcId="{B0603F97-D338-4BEA-96B9-5870C4B70A2F}" destId="{7D586822-CA8E-496A-8661-90837B0E45EB}" srcOrd="0" destOrd="0" presId="urn:microsoft.com/office/officeart/2005/8/layout/hierarchy2"/>
    <dgm:cxn modelId="{DF9EF01E-891D-440B-A2B4-94D6E748ECB2}" srcId="{1C61C9A7-9B48-492A-9EBC-AEAA2F6573A7}" destId="{1A1A122E-B525-424B-B375-E88238FFD626}" srcOrd="3" destOrd="0" parTransId="{DB09AEEE-58FF-44A8-B2CA-87C644983DEE}" sibTransId="{90407C7E-C698-43FC-A3EB-13A370D8D9AC}"/>
    <dgm:cxn modelId="{E045EF1F-A1A3-4503-B954-5F0250D5EB3F}" type="presOf" srcId="{39CDAEAE-F92B-4A8F-AA1D-FA5CDE4048F5}" destId="{256D96C9-41A8-4EF8-86F3-F209EE18A1BA}" srcOrd="0" destOrd="0" presId="urn:microsoft.com/office/officeart/2005/8/layout/hierarchy2"/>
    <dgm:cxn modelId="{6FA29520-A9C6-499D-AF8C-76783D6061E7}" type="presOf" srcId="{6524A958-20D5-468F-8834-779DD6DED0B5}" destId="{68778672-C96B-4236-A912-CD33389F738E}" srcOrd="1" destOrd="0" presId="urn:microsoft.com/office/officeart/2005/8/layout/hierarchy2"/>
    <dgm:cxn modelId="{154A1E23-D879-4304-8AAA-225F42459F2F}" srcId="{1A1A122E-B525-424B-B375-E88238FFD626}" destId="{B1999682-783E-43CA-9FD5-852E7D2751D2}" srcOrd="0" destOrd="0" parTransId="{6524A958-20D5-468F-8834-779DD6DED0B5}" sibTransId="{8A703853-90CA-4BDD-A7B5-A28776107A21}"/>
    <dgm:cxn modelId="{6ACBF223-8FAE-48BF-8B2E-AE45EEC26F6E}" type="presOf" srcId="{07F58880-92EF-4351-A668-3F5E6C0E451B}" destId="{D38874F4-4F82-41A8-9EFF-03063318A4A1}" srcOrd="1" destOrd="0" presId="urn:microsoft.com/office/officeart/2005/8/layout/hierarchy2"/>
    <dgm:cxn modelId="{0704FE24-9455-4110-A951-BC53CE7C194D}" type="presOf" srcId="{3814231F-4B73-41BB-9730-00D0BA735A9D}" destId="{87E5AE6B-47F6-4AA5-8DA2-554215AB4863}" srcOrd="1" destOrd="0" presId="urn:microsoft.com/office/officeart/2005/8/layout/hierarchy2"/>
    <dgm:cxn modelId="{D7FBE326-D85A-4516-8FBB-DAB53E099158}" type="presOf" srcId="{0520E45E-6AF4-40A2-906D-FA347A63D8C2}" destId="{AF0126CE-9286-4B1B-975F-658D29A79804}" srcOrd="0" destOrd="0" presId="urn:microsoft.com/office/officeart/2005/8/layout/hierarchy2"/>
    <dgm:cxn modelId="{BB901730-70DE-4101-860D-BE7C7C740565}" type="presOf" srcId="{A0A55471-DF7E-4803-966B-1E32554EBBCE}" destId="{3CF152C0-5C5A-41FA-95AD-AD1FA1401445}" srcOrd="0" destOrd="0" presId="urn:microsoft.com/office/officeart/2005/8/layout/hierarchy2"/>
    <dgm:cxn modelId="{955BD130-0F1A-4E4E-930D-091736F67E69}" srcId="{263592D3-B0FB-4FC6-9E35-AC8C003EAA69}" destId="{798C82DE-C28B-4736-96BA-2F0F17C364E3}" srcOrd="0" destOrd="0" parTransId="{2E7C66D3-5970-4318-B281-C382EE9BDED0}" sibTransId="{F4C4D802-5E48-4A22-AB5B-DD9CA2710647}"/>
    <dgm:cxn modelId="{57F50534-89E6-4ED3-B129-6B9395F625AC}" type="presOf" srcId="{4717A7F1-6DC1-4550-8D2E-8A483449C0DC}" destId="{0FE31C7B-7879-4C84-9399-2E92F5B3A4D1}" srcOrd="1" destOrd="0" presId="urn:microsoft.com/office/officeart/2005/8/layout/hierarchy2"/>
    <dgm:cxn modelId="{B6A1CD36-A2D2-4D51-AFAF-3D6334DE49D7}" type="presOf" srcId="{C70A2381-FC2A-4DCB-9F34-52D9A3A0FAA9}" destId="{E7D00A19-DEE3-4579-9CBA-37620B9734AC}" srcOrd="1" destOrd="0" presId="urn:microsoft.com/office/officeart/2005/8/layout/hierarchy2"/>
    <dgm:cxn modelId="{A5583A3A-8A99-4A75-B90C-B4C885316585}" type="presOf" srcId="{3653C081-CCF3-4511-B06F-7166C66060C9}" destId="{77A60AD0-D023-4DE9-93E5-3DA132D08C56}" srcOrd="0" destOrd="0" presId="urn:microsoft.com/office/officeart/2005/8/layout/hierarchy2"/>
    <dgm:cxn modelId="{1225DF3D-6C0A-44E3-B71B-6AA0E603230E}" type="presOf" srcId="{6E2AD533-ED0F-448C-978F-EB17B0A14234}" destId="{A75726FC-8857-4239-8C69-46F08D15167C}" srcOrd="1" destOrd="0" presId="urn:microsoft.com/office/officeart/2005/8/layout/hierarchy2"/>
    <dgm:cxn modelId="{C0E87B40-0F26-4D76-8815-B413BC2F7BF2}" type="presOf" srcId="{263592D3-B0FB-4FC6-9E35-AC8C003EAA69}" destId="{60D3E3CC-E52D-4EFF-8B00-B952F4216355}" srcOrd="0" destOrd="0" presId="urn:microsoft.com/office/officeart/2005/8/layout/hierarchy2"/>
    <dgm:cxn modelId="{6655E55C-084F-4ED5-9230-14B67BE617E6}" type="presOf" srcId="{1437576F-BAE3-4EB1-B880-A779B80B373F}" destId="{F1946539-D12E-4D24-92EA-053CC4896D9B}" srcOrd="0" destOrd="0" presId="urn:microsoft.com/office/officeart/2005/8/layout/hierarchy2"/>
    <dgm:cxn modelId="{3C14165D-0E32-4F27-A68C-475A5D2DA0ED}" srcId="{51AA38B3-3EA6-4116-B881-383D61263F80}" destId="{EE17E69F-3955-40CB-873C-E530C8062412}" srcOrd="1" destOrd="0" parTransId="{46D711D9-1798-4260-9894-FD09DBE52AF6}" sibTransId="{8DCA18CF-EFF7-4A27-B530-C7AB61830134}"/>
    <dgm:cxn modelId="{92D85063-CFB6-456B-AA2A-C57AB79D118F}" type="presOf" srcId="{9FA91D9C-BCE9-4355-B9DB-271EB167B24E}" destId="{50F39E64-1F00-4A01-998B-58C4A20E4E10}" srcOrd="0" destOrd="0" presId="urn:microsoft.com/office/officeart/2005/8/layout/hierarchy2"/>
    <dgm:cxn modelId="{ACC4AC46-321D-4DB5-852E-1DDAD8D1B8C2}" type="presOf" srcId="{29F66C8F-74F1-4878-B51D-709BF920EFE0}" destId="{5B485C96-DD2C-4797-93CA-7EABD4049B4D}" srcOrd="0" destOrd="0" presId="urn:microsoft.com/office/officeart/2005/8/layout/hierarchy2"/>
    <dgm:cxn modelId="{E094AD47-0A68-4B15-84F4-1180DF6C2784}" type="presOf" srcId="{09B58070-B85F-4C67-9CC0-81A9E0B9A5B4}" destId="{D18708EF-42D5-4AE1-A20D-78B9F889A6D7}" srcOrd="1" destOrd="0" presId="urn:microsoft.com/office/officeart/2005/8/layout/hierarchy2"/>
    <dgm:cxn modelId="{58E0B267-EFDE-40BF-BF1C-D954D18B7C45}" srcId="{0520E45E-6AF4-40A2-906D-FA347A63D8C2}" destId="{9FA91D9C-BCE9-4355-B9DB-271EB167B24E}" srcOrd="0" destOrd="0" parTransId="{09B58070-B85F-4C67-9CC0-81A9E0B9A5B4}" sibTransId="{5DB118F9-C14C-46CE-AE75-74A965AFF5C2}"/>
    <dgm:cxn modelId="{48B8F247-22C0-4545-93A7-0A8302CC85DD}" srcId="{D21CD941-2737-4D95-B923-B1A1B45C3D32}" destId="{4231E4CE-9432-4D6E-B682-13BC72BD8D95}" srcOrd="1" destOrd="0" parTransId="{B0603F97-D338-4BEA-96B9-5870C4B70A2F}" sibTransId="{0018EB92-6FD6-4BFF-B18E-4BF058E360AD}"/>
    <dgm:cxn modelId="{1E8C3968-C7C6-49C5-9538-532A6AAB2461}" srcId="{F6FC9480-7D8E-4D01-B0E6-CDE3F4A0A876}" destId="{186E4277-FC16-446F-A445-A6368DB733FB}" srcOrd="1" destOrd="0" parTransId="{12C846B1-C146-4605-9AD3-CFFF2797A37F}" sibTransId="{FE6568EA-BB61-4C21-9707-9F68930F5427}"/>
    <dgm:cxn modelId="{AEBC0049-0D31-4119-859D-EAFB64744293}" type="presOf" srcId="{6524A958-20D5-468F-8834-779DD6DED0B5}" destId="{AAE25F9F-9E41-490E-B1DE-2F712995B69C}" srcOrd="0" destOrd="0" presId="urn:microsoft.com/office/officeart/2005/8/layout/hierarchy2"/>
    <dgm:cxn modelId="{94D5D74A-7B17-422B-8649-DCFC25BEC073}" type="presOf" srcId="{39CDAEAE-F92B-4A8F-AA1D-FA5CDE4048F5}" destId="{CE26B07C-F542-4C70-A046-FA4FBA94F697}" srcOrd="1" destOrd="0" presId="urn:microsoft.com/office/officeart/2005/8/layout/hierarchy2"/>
    <dgm:cxn modelId="{A002FF6A-084D-4265-A4C1-E52A9EAC111E}" type="presOf" srcId="{596CFDB2-2E19-438F-908C-9556F1133242}" destId="{D3B38CEC-9612-4B4A-8964-9EC4DD8DF5AA}" srcOrd="0" destOrd="0" presId="urn:microsoft.com/office/officeart/2005/8/layout/hierarchy2"/>
    <dgm:cxn modelId="{E890C74B-A0BF-487B-8855-0E6DE74DDC9F}" type="presOf" srcId="{C70A2381-FC2A-4DCB-9F34-52D9A3A0FAA9}" destId="{6DA67ACC-844C-4997-8AB3-6E35DCDE60FB}" srcOrd="0" destOrd="0" presId="urn:microsoft.com/office/officeart/2005/8/layout/hierarchy2"/>
    <dgm:cxn modelId="{C9D7454C-BD6D-4922-807D-CE81B4ACE4C8}" type="presOf" srcId="{8A3ABF07-7994-48BB-9591-9E20E480241F}" destId="{B18906C1-7D28-42C2-98B0-61CAC90F6165}" srcOrd="1" destOrd="0" presId="urn:microsoft.com/office/officeart/2005/8/layout/hierarchy2"/>
    <dgm:cxn modelId="{BFFB386D-C125-485D-922E-7079EF3F61D4}" type="presOf" srcId="{09B58070-B85F-4C67-9CC0-81A9E0B9A5B4}" destId="{BCC18E9D-A857-46ED-9797-C7B95E1389F4}" srcOrd="0" destOrd="0" presId="urn:microsoft.com/office/officeart/2005/8/layout/hierarchy2"/>
    <dgm:cxn modelId="{26C3AB4F-CBCB-44D4-ABA2-251CF0A0443C}" type="presOf" srcId="{2E7C66D3-5970-4318-B281-C382EE9BDED0}" destId="{1F555080-DC47-4F44-A07A-8961C9381FAE}" srcOrd="0" destOrd="0" presId="urn:microsoft.com/office/officeart/2005/8/layout/hierarchy2"/>
    <dgm:cxn modelId="{B1256651-6910-4E26-B807-65BCEAF247A8}" type="presOf" srcId="{1AC3C724-C350-4D29-97C0-3A2DF1F0F670}" destId="{6725FEA8-FCD6-436B-BE6A-B58991EA063B}" srcOrd="0" destOrd="0" presId="urn:microsoft.com/office/officeart/2005/8/layout/hierarchy2"/>
    <dgm:cxn modelId="{BF62C051-3CE7-4DDA-B0DC-CD2B31730CE3}" srcId="{1C61C9A7-9B48-492A-9EBC-AEAA2F6573A7}" destId="{1437576F-BAE3-4EB1-B880-A779B80B373F}" srcOrd="2" destOrd="0" parTransId="{3814231F-4B73-41BB-9730-00D0BA735A9D}" sibTransId="{C4592318-354A-4978-A084-157601969DBC}"/>
    <dgm:cxn modelId="{7C06E852-3194-40BA-8F7B-37E034B4E639}" type="presOf" srcId="{51CF98A5-621F-4703-9E2C-E74F4AE253C9}" destId="{AFFA9BD8-F1AE-417E-92A2-578C9C29DF47}" srcOrd="0" destOrd="0" presId="urn:microsoft.com/office/officeart/2005/8/layout/hierarchy2"/>
    <dgm:cxn modelId="{EDCD6453-4538-4C55-8295-4218D840FF35}" type="presOf" srcId="{596CFDB2-2E19-438F-908C-9556F1133242}" destId="{C12FC149-8F73-49EE-9086-B15067C762DD}" srcOrd="1" destOrd="0" presId="urn:microsoft.com/office/officeart/2005/8/layout/hierarchy2"/>
    <dgm:cxn modelId="{81592555-ABDA-4B93-88E9-98A28623D4B2}" type="presOf" srcId="{46D711D9-1798-4260-9894-FD09DBE52AF6}" destId="{28D2BCE3-9161-43BA-A748-F8F48A90325E}" srcOrd="0" destOrd="0" presId="urn:microsoft.com/office/officeart/2005/8/layout/hierarchy2"/>
    <dgm:cxn modelId="{F6643855-1EE8-4A07-AD41-34D4CA263305}" type="presOf" srcId="{798C82DE-C28B-4736-96BA-2F0F17C364E3}" destId="{26470890-5193-43E7-89E3-D937419A7875}" srcOrd="0" destOrd="0" presId="urn:microsoft.com/office/officeart/2005/8/layout/hierarchy2"/>
    <dgm:cxn modelId="{7D5C7975-47AF-4291-830F-C41AAC7778ED}" type="presOf" srcId="{12C846B1-C146-4605-9AD3-CFFF2797A37F}" destId="{D3F49E5E-67EE-4677-9E66-9C0474DB6325}" srcOrd="0" destOrd="0" presId="urn:microsoft.com/office/officeart/2005/8/layout/hierarchy2"/>
    <dgm:cxn modelId="{FA097978-EB84-42A5-BE6A-31167828BD5D}" type="presOf" srcId="{DB09AEEE-58FF-44A8-B2CA-87C644983DEE}" destId="{5175B0CD-377C-4368-9882-563665B7EBEE}" srcOrd="0" destOrd="0" presId="urn:microsoft.com/office/officeart/2005/8/layout/hierarchy2"/>
    <dgm:cxn modelId="{AA85C15A-E397-4939-9B00-78B0A230329D}" srcId="{86C432C4-939D-4ECB-833B-66E3F45720FA}" destId="{6D241D27-2FCD-4543-8C40-98F145128F8B}" srcOrd="1" destOrd="0" parTransId="{1AC3C724-C350-4D29-97C0-3A2DF1F0F670}" sibTransId="{CBA7AF05-08CA-4A13-8F38-9EE4E3BBB7FE}"/>
    <dgm:cxn modelId="{C16B7B7B-6CCC-4FEE-B1E1-01EA79C27079}" srcId="{4231E4CE-9432-4D6E-B682-13BC72BD8D95}" destId="{A40ECE06-2A39-44D9-A3AC-8E6066010655}" srcOrd="1" destOrd="0" parTransId="{596CFDB2-2E19-438F-908C-9556F1133242}" sibTransId="{60E0C09E-9EE1-4BEA-BD65-9A1C3E1B5CB7}"/>
    <dgm:cxn modelId="{79D4C87C-27BB-431F-9E93-AFCF5E7C6656}" srcId="{1437576F-BAE3-4EB1-B880-A779B80B373F}" destId="{A7671EAB-C4B5-48E8-9543-B1F116C93B73}" srcOrd="0" destOrd="0" parTransId="{EB8AE87C-467A-4B5B-AB27-A467232FD46C}" sibTransId="{9D51432D-05FC-4F42-84D9-8BE6191B8E6F}"/>
    <dgm:cxn modelId="{86266A7F-65C7-4196-8050-8470D65A7A8C}" type="presOf" srcId="{D21CD941-2737-4D95-B923-B1A1B45C3D32}" destId="{2A038E3A-A8A1-4119-BC1F-1A9DE9865AE5}" srcOrd="0" destOrd="0" presId="urn:microsoft.com/office/officeart/2005/8/layout/hierarchy2"/>
    <dgm:cxn modelId="{FA23C288-1318-4B1F-9897-ED5095CC3165}" type="presOf" srcId="{60D09F64-E940-4E98-AAF2-57C2DC9620C8}" destId="{8C91DFAA-63D7-456A-B249-B61B5BD67AB4}" srcOrd="0" destOrd="0" presId="urn:microsoft.com/office/officeart/2005/8/layout/hierarchy2"/>
    <dgm:cxn modelId="{F3526B89-2F65-4DC0-B9F1-206B7546AE2A}" type="presOf" srcId="{12C846B1-C146-4605-9AD3-CFFF2797A37F}" destId="{46058F00-A716-44B4-B94B-F6944832E53E}" srcOrd="1" destOrd="0" presId="urn:microsoft.com/office/officeart/2005/8/layout/hierarchy2"/>
    <dgm:cxn modelId="{F5A2A58A-90C4-4994-A393-1C7425431F4F}" srcId="{51AA38B3-3EA6-4116-B881-383D61263F80}" destId="{6F3FF623-7AA6-44B5-9483-B71D5BBB835B}" srcOrd="0" destOrd="0" parTransId="{B33B9EAF-17E2-4FB8-ABCB-67D9D4850DA4}" sibTransId="{D7CC5E27-99CF-4EBE-BE62-2B7E56DB0070}"/>
    <dgm:cxn modelId="{76E4AF8D-6C76-4B64-B668-6FBD07E4A374}" type="presOf" srcId="{A40ECE06-2A39-44D9-A3AC-8E6066010655}" destId="{D7E3C34B-138D-4E60-ABDA-D1155225F71D}" srcOrd="0" destOrd="0" presId="urn:microsoft.com/office/officeart/2005/8/layout/hierarchy2"/>
    <dgm:cxn modelId="{E76B1590-2C56-4DA5-95BB-ACC7C0A39E31}" type="presOf" srcId="{EB8AE87C-467A-4B5B-AB27-A467232FD46C}" destId="{C99D3747-358F-46E0-85D2-54EA4DE430F7}" srcOrd="1" destOrd="0" presId="urn:microsoft.com/office/officeart/2005/8/layout/hierarchy2"/>
    <dgm:cxn modelId="{25634793-FDE0-4459-B2D6-2C63B1205213}" type="presOf" srcId="{2B18C312-3376-49A5-8CEA-B93DBBF61305}" destId="{86F6600E-FA84-4179-AE2F-CA57FD0C9AD7}" srcOrd="1" destOrd="0" presId="urn:microsoft.com/office/officeart/2005/8/layout/hierarchy2"/>
    <dgm:cxn modelId="{12850294-4F9D-46C6-8573-640F4F7F0623}" type="presOf" srcId="{8DD3B57F-B26E-4D4F-81D6-79355AC5DBD3}" destId="{7CF54C1E-F8B3-4652-B407-A3BD0DBBD2E8}" srcOrd="0" destOrd="0" presId="urn:microsoft.com/office/officeart/2005/8/layout/hierarchy2"/>
    <dgm:cxn modelId="{F0C86396-34CE-40DA-BB7C-93CF64EDC271}" type="presOf" srcId="{46D711D9-1798-4260-9894-FD09DBE52AF6}" destId="{1F12D98D-BA84-4DE4-B4B0-6A3240F649E5}" srcOrd="1" destOrd="0" presId="urn:microsoft.com/office/officeart/2005/8/layout/hierarchy2"/>
    <dgm:cxn modelId="{155B3999-28BF-490D-8AA5-E3F63BB77963}" type="presOf" srcId="{B5C1605D-8A58-4297-863B-8A153E03CA7E}" destId="{330485C9-E75A-436D-A97B-135D17469972}" srcOrd="1" destOrd="0" presId="urn:microsoft.com/office/officeart/2005/8/layout/hierarchy2"/>
    <dgm:cxn modelId="{6321349C-A97D-45AF-B90B-B0FD59B27102}" type="presOf" srcId="{6D241D27-2FCD-4543-8C40-98F145128F8B}" destId="{43860C88-C17E-40CA-8375-DAF20948F5C8}" srcOrd="0" destOrd="0" presId="urn:microsoft.com/office/officeart/2005/8/layout/hierarchy2"/>
    <dgm:cxn modelId="{F93AF79D-1B96-49E3-BC75-AE4686BE16E6}" type="presOf" srcId="{6E2AD533-ED0F-448C-978F-EB17B0A14234}" destId="{DCEB2D08-E4C8-4DC8-930C-507E98F8CC5E}" srcOrd="0" destOrd="0" presId="urn:microsoft.com/office/officeart/2005/8/layout/hierarchy2"/>
    <dgm:cxn modelId="{01EA3F9F-E21B-4164-A1CC-243A17F0DCB6}" type="presOf" srcId="{60D09F64-E940-4E98-AAF2-57C2DC9620C8}" destId="{5DBD4892-2D28-4EA1-AB8D-7D600528EBD3}" srcOrd="1" destOrd="0" presId="urn:microsoft.com/office/officeart/2005/8/layout/hierarchy2"/>
    <dgm:cxn modelId="{9CBAC9A0-4042-4B3E-9413-492FF9AB4BA2}" srcId="{1C61C9A7-9B48-492A-9EBC-AEAA2F6573A7}" destId="{51AA38B3-3EA6-4116-B881-383D61263F80}" srcOrd="1" destOrd="0" parTransId="{8A3ABF07-7994-48BB-9591-9E20E480241F}" sibTransId="{615C43F4-86A1-4D16-9FE4-760ED1B70F32}"/>
    <dgm:cxn modelId="{5FDDCAA0-87FD-4A56-BD36-99CF20A979D6}" srcId="{4231E4CE-9432-4D6E-B682-13BC72BD8D95}" destId="{0520E45E-6AF4-40A2-906D-FA347A63D8C2}" srcOrd="0" destOrd="0" parTransId="{07F58880-92EF-4351-A668-3F5E6C0E451B}" sibTransId="{F01B8F52-8C4D-49C8-8321-3B4212C1FB69}"/>
    <dgm:cxn modelId="{7522EEA5-51F4-43D1-AB97-E5F80DB32143}" type="presOf" srcId="{1C61C9A7-9B48-492A-9EBC-AEAA2F6573A7}" destId="{AE766A39-3A83-4D4E-859E-02184A274D5E}" srcOrd="0" destOrd="0" presId="urn:microsoft.com/office/officeart/2005/8/layout/hierarchy2"/>
    <dgm:cxn modelId="{E0466BAE-FFA0-4D8B-86EF-F72FF402E79C}" type="presOf" srcId="{29F66C8F-74F1-4878-B51D-709BF920EFE0}" destId="{CC849248-C10D-482D-A00E-DF6230DC5A0C}" srcOrd="1" destOrd="0" presId="urn:microsoft.com/office/officeart/2005/8/layout/hierarchy2"/>
    <dgm:cxn modelId="{FC2887AF-416F-40CC-B4D2-0F3E3F10E618}" srcId="{263592D3-B0FB-4FC6-9E35-AC8C003EAA69}" destId="{A382D97B-5A13-49BE-8261-A6BE72248875}" srcOrd="1" destOrd="0" parTransId="{2B18C312-3376-49A5-8CEA-B93DBBF61305}" sibTransId="{E5D98FDB-CED3-44DC-B105-D988023FDA8C}"/>
    <dgm:cxn modelId="{46133EB0-CD70-42E8-848A-71E0116AAED3}" type="presOf" srcId="{8A3ABF07-7994-48BB-9591-9E20E480241F}" destId="{6E67656A-3AAC-46E9-BD51-0DAAF298F4BA}" srcOrd="0" destOrd="0" presId="urn:microsoft.com/office/officeart/2005/8/layout/hierarchy2"/>
    <dgm:cxn modelId="{2DF521B3-7C02-461D-A493-FBF3E9DA6112}" type="presOf" srcId="{07F58880-92EF-4351-A668-3F5E6C0E451B}" destId="{46CD7E59-CDA4-40B3-9C5F-0E87414453B8}" srcOrd="0" destOrd="0" presId="urn:microsoft.com/office/officeart/2005/8/layout/hierarchy2"/>
    <dgm:cxn modelId="{ADA93FB6-C4AA-4B30-B706-8EEAF22031C2}" srcId="{A0A55471-DF7E-4803-966B-1E32554EBBCE}" destId="{F6FC9480-7D8E-4D01-B0E6-CDE3F4A0A876}" srcOrd="0" destOrd="0" parTransId="{5B0CB258-79E7-4C74-A76D-F04D4BFDEFBB}" sibTransId="{8C035226-531C-45E7-AAD5-C1C489464E7A}"/>
    <dgm:cxn modelId="{231E78B6-2EB9-425B-B453-1065736234A1}" type="presOf" srcId="{FE8AC126-7A76-44C8-B571-E0F1554D75B8}" destId="{BAD757DD-FA9A-41AD-8FCF-B786A27C88B0}" srcOrd="1" destOrd="0" presId="urn:microsoft.com/office/officeart/2005/8/layout/hierarchy2"/>
    <dgm:cxn modelId="{688737B7-D0F5-4017-9B00-2DF182DDBC0B}" type="presOf" srcId="{51AA38B3-3EA6-4116-B881-383D61263F80}" destId="{9E5B6543-5365-4ABA-919D-4947C5E5226E}" srcOrd="0" destOrd="0" presId="urn:microsoft.com/office/officeart/2005/8/layout/hierarchy2"/>
    <dgm:cxn modelId="{F2925BB7-55C3-4537-BFF6-CE899F618BB1}" type="presOf" srcId="{1AC3C724-C350-4D29-97C0-3A2DF1F0F670}" destId="{6B3C6ECA-BCD3-4546-9D5B-023A918AC117}" srcOrd="1" destOrd="0" presId="urn:microsoft.com/office/officeart/2005/8/layout/hierarchy2"/>
    <dgm:cxn modelId="{E2A212BB-C4DB-4047-901A-BB7C3932017E}" type="presOf" srcId="{1A1A122E-B525-424B-B375-E88238FFD626}" destId="{C8B69FCA-6DEB-4865-8549-32E3F3DC963F}" srcOrd="0" destOrd="0" presId="urn:microsoft.com/office/officeart/2005/8/layout/hierarchy2"/>
    <dgm:cxn modelId="{596076BC-3B01-4385-B613-CC66A7BF1BD4}" type="presOf" srcId="{4717A7F1-6DC1-4550-8D2E-8A483449C0DC}" destId="{B5412788-0F88-451B-A1C3-836AE680DF1A}" srcOrd="0" destOrd="0" presId="urn:microsoft.com/office/officeart/2005/8/layout/hierarchy2"/>
    <dgm:cxn modelId="{CEEFBEBE-2ED3-421E-82EB-046BA503DE6A}" type="presOf" srcId="{DB09AEEE-58FF-44A8-B2CA-87C644983DEE}" destId="{90F3997E-60C3-4F7D-AF41-AF64F12D3239}" srcOrd="1" destOrd="0" presId="urn:microsoft.com/office/officeart/2005/8/layout/hierarchy2"/>
    <dgm:cxn modelId="{59434DC2-5AB1-41E9-B18D-FD82B84B82CE}" type="presOf" srcId="{A382D97B-5A13-49BE-8261-A6BE72248875}" destId="{F220074E-693C-4E9F-832F-D428BE2BD637}" srcOrd="0" destOrd="0" presId="urn:microsoft.com/office/officeart/2005/8/layout/hierarchy2"/>
    <dgm:cxn modelId="{AF2DD4C2-DE10-4A5E-A049-F8374546D029}" type="presOf" srcId="{B0603F97-D338-4BEA-96B9-5870C4B70A2F}" destId="{EB10D191-11B3-4726-A750-5F8BBCB5A124}" srcOrd="1" destOrd="0" presId="urn:microsoft.com/office/officeart/2005/8/layout/hierarchy2"/>
    <dgm:cxn modelId="{883154C9-116E-4A61-90DC-B61FC5923760}" type="presOf" srcId="{EB8AE87C-467A-4B5B-AB27-A467232FD46C}" destId="{2E173252-B0EA-4729-A6C2-24F6A0B1E169}" srcOrd="0" destOrd="0" presId="urn:microsoft.com/office/officeart/2005/8/layout/hierarchy2"/>
    <dgm:cxn modelId="{5460B4CB-49DE-4E2A-B145-44616E1A9290}" type="presOf" srcId="{B1999682-783E-43CA-9FD5-852E7D2751D2}" destId="{C73FF359-679B-4B79-AED3-8A6D1031F6C3}" srcOrd="0" destOrd="0" presId="urn:microsoft.com/office/officeart/2005/8/layout/hierarchy2"/>
    <dgm:cxn modelId="{BBA9C3CD-BAB8-45C4-9739-79A4DBA15AEA}" type="presOf" srcId="{186E4277-FC16-446F-A445-A6368DB733FB}" destId="{E9875D32-BD5A-4B95-96B1-AC8F8304267A}" srcOrd="0" destOrd="0" presId="urn:microsoft.com/office/officeart/2005/8/layout/hierarchy2"/>
    <dgm:cxn modelId="{AE9E1AD3-9E56-4D51-BA23-D3163428543D}" srcId="{A40ECE06-2A39-44D9-A3AC-8E6066010655}" destId="{8DD3B57F-B26E-4D4F-81D6-79355AC5DBD3}" srcOrd="0" destOrd="0" parTransId="{4717A7F1-6DC1-4550-8D2E-8A483449C0DC}" sibTransId="{26591740-9E4E-4B47-AE50-84F4D6BB06C7}"/>
    <dgm:cxn modelId="{9D26AED6-A441-4484-B1EF-90A0F9DCBA52}" type="presOf" srcId="{F6FC9480-7D8E-4D01-B0E6-CDE3F4A0A876}" destId="{90B04124-7832-4E73-8CA0-E0835E3F1BD2}" srcOrd="0" destOrd="0" presId="urn:microsoft.com/office/officeart/2005/8/layout/hierarchy2"/>
    <dgm:cxn modelId="{B776FDD7-301C-4934-80A8-A773BEA8EC95}" srcId="{1C61C9A7-9B48-492A-9EBC-AEAA2F6573A7}" destId="{51CF98A5-621F-4703-9E2C-E74F4AE253C9}" srcOrd="0" destOrd="0" parTransId="{FE8AC126-7A76-44C8-B571-E0F1554D75B8}" sibTransId="{9D6B11BC-486F-4512-885B-F254E403F745}"/>
    <dgm:cxn modelId="{625EBAD8-9164-41F8-BC8A-5BF971460842}" srcId="{86C432C4-939D-4ECB-833B-66E3F45720FA}" destId="{3653C081-CCF3-4511-B06F-7166C66060C9}" srcOrd="0" destOrd="0" parTransId="{29F66C8F-74F1-4878-B51D-709BF920EFE0}" sibTransId="{2AA97CD2-43FA-4C58-A169-A598304D3B11}"/>
    <dgm:cxn modelId="{F33A79DB-3822-4159-86F9-32EE27BD38CA}" srcId="{F6FC9480-7D8E-4D01-B0E6-CDE3F4A0A876}" destId="{D21CD941-2737-4D95-B923-B1A1B45C3D32}" srcOrd="0" destOrd="0" parTransId="{60D09F64-E940-4E98-AAF2-57C2DC9620C8}" sibTransId="{EC845136-5C73-425B-940D-D9F837C278D9}"/>
    <dgm:cxn modelId="{4D6CF9DD-AE1C-47DF-8156-50E8515115DC}" type="presOf" srcId="{2E7C66D3-5970-4318-B281-C382EE9BDED0}" destId="{AD19C022-6683-43C0-B37E-0F9BD5670530}" srcOrd="1" destOrd="0" presId="urn:microsoft.com/office/officeart/2005/8/layout/hierarchy2"/>
    <dgm:cxn modelId="{9C8883E3-8413-459D-BE13-D4B314A648C3}" type="presOf" srcId="{EE17E69F-3955-40CB-873C-E530C8062412}" destId="{B641E95C-FFA8-4F12-90F5-8F3DCC2CB9F6}" srcOrd="0" destOrd="0" presId="urn:microsoft.com/office/officeart/2005/8/layout/hierarchy2"/>
    <dgm:cxn modelId="{CBB41FE7-AC75-4131-89D1-93E1B8D8A0D8}" srcId="{186E4277-FC16-446F-A445-A6368DB733FB}" destId="{1C61C9A7-9B48-492A-9EBC-AEAA2F6573A7}" srcOrd="0" destOrd="0" parTransId="{B5C1605D-8A58-4297-863B-8A153E03CA7E}" sibTransId="{BB280545-D09C-49F8-9E2F-A6B840A51701}"/>
    <dgm:cxn modelId="{732A70E7-18F6-4B73-98FE-506FBB63613A}" type="presOf" srcId="{86C432C4-939D-4ECB-833B-66E3F45720FA}" destId="{A8EFE048-B981-41DE-8DB8-62ABD667ABE3}" srcOrd="0" destOrd="0" presId="urn:microsoft.com/office/officeart/2005/8/layout/hierarchy2"/>
    <dgm:cxn modelId="{C68276E7-661D-47C1-A0E0-4990DD67DE7E}" type="presOf" srcId="{B5C1605D-8A58-4297-863B-8A153E03CA7E}" destId="{3807F385-9810-442A-BD0B-B10687933A80}" srcOrd="0" destOrd="0" presId="urn:microsoft.com/office/officeart/2005/8/layout/hierarchy2"/>
    <dgm:cxn modelId="{8C53DBED-1A76-45A2-9F8D-BE8815EFF3E1}" srcId="{51CF98A5-621F-4703-9E2C-E74F4AE253C9}" destId="{263592D3-B0FB-4FC6-9E35-AC8C003EAA69}" srcOrd="1" destOrd="0" parTransId="{39CDAEAE-F92B-4A8F-AA1D-FA5CDE4048F5}" sibTransId="{8150B060-ADA0-4E88-B9C0-653CB1884D2D}"/>
    <dgm:cxn modelId="{0618CBF1-DA4A-4669-A4B5-2C592671D204}" type="presOf" srcId="{4231E4CE-9432-4D6E-B682-13BC72BD8D95}" destId="{38A53C81-754F-4706-B819-BC688AB846E2}" srcOrd="0" destOrd="0" presId="urn:microsoft.com/office/officeart/2005/8/layout/hierarchy2"/>
    <dgm:cxn modelId="{96835FF4-32FB-4035-B874-DA766BB16711}" srcId="{D21CD941-2737-4D95-B923-B1A1B45C3D32}" destId="{86C432C4-939D-4ECB-833B-66E3F45720FA}" srcOrd="0" destOrd="0" parTransId="{C70A2381-FC2A-4DCB-9F34-52D9A3A0FAA9}" sibTransId="{0BA0E8FE-FDBD-4A39-8377-D876C6A42161}"/>
    <dgm:cxn modelId="{FFBF36FC-4C53-4FE6-BDCA-7F8794E06BB7}" type="presOf" srcId="{6F3FF623-7AA6-44B5-9483-B71D5BBB835B}" destId="{CEF27A13-C690-4830-A2D2-573062B0E7E0}" srcOrd="0" destOrd="0" presId="urn:microsoft.com/office/officeart/2005/8/layout/hierarchy2"/>
    <dgm:cxn modelId="{A35A06FF-349A-4C33-B13E-0D1D557F24E3}" type="presOf" srcId="{2B18C312-3376-49A5-8CEA-B93DBBF61305}" destId="{818ECADC-F397-48E8-8AD0-F6E77EECA826}" srcOrd="0" destOrd="0" presId="urn:microsoft.com/office/officeart/2005/8/layout/hierarchy2"/>
    <dgm:cxn modelId="{3820753D-435B-4D38-A72F-38207C68B83F}" type="presParOf" srcId="{3CF152C0-5C5A-41FA-95AD-AD1FA1401445}" destId="{4E15FB16-6F92-4818-BA93-E3ED7E5ACE3B}" srcOrd="0" destOrd="0" presId="urn:microsoft.com/office/officeart/2005/8/layout/hierarchy2"/>
    <dgm:cxn modelId="{943CA7D3-6001-4320-B13D-AA1EE32B3C27}" type="presParOf" srcId="{4E15FB16-6F92-4818-BA93-E3ED7E5ACE3B}" destId="{90B04124-7832-4E73-8CA0-E0835E3F1BD2}" srcOrd="0" destOrd="0" presId="urn:microsoft.com/office/officeart/2005/8/layout/hierarchy2"/>
    <dgm:cxn modelId="{35F3FF68-EDE3-4EEF-8A12-B70BDB09BE8C}" type="presParOf" srcId="{4E15FB16-6F92-4818-BA93-E3ED7E5ACE3B}" destId="{4C0AF31D-63A0-4B00-8CAA-72493EA8D193}" srcOrd="1" destOrd="0" presId="urn:microsoft.com/office/officeart/2005/8/layout/hierarchy2"/>
    <dgm:cxn modelId="{E9A0E4EA-B100-4AF2-9485-EE91CC1570C8}" type="presParOf" srcId="{4C0AF31D-63A0-4B00-8CAA-72493EA8D193}" destId="{8C91DFAA-63D7-456A-B249-B61B5BD67AB4}" srcOrd="0" destOrd="0" presId="urn:microsoft.com/office/officeart/2005/8/layout/hierarchy2"/>
    <dgm:cxn modelId="{A35C9A9C-F769-40AB-B1F1-81A87D6219CB}" type="presParOf" srcId="{8C91DFAA-63D7-456A-B249-B61B5BD67AB4}" destId="{5DBD4892-2D28-4EA1-AB8D-7D600528EBD3}" srcOrd="0" destOrd="0" presId="urn:microsoft.com/office/officeart/2005/8/layout/hierarchy2"/>
    <dgm:cxn modelId="{3BF1BF77-DD12-4E94-94CA-6666206DC4EF}" type="presParOf" srcId="{4C0AF31D-63A0-4B00-8CAA-72493EA8D193}" destId="{379BDD4D-66CD-4587-B080-DD769FDF642E}" srcOrd="1" destOrd="0" presId="urn:microsoft.com/office/officeart/2005/8/layout/hierarchy2"/>
    <dgm:cxn modelId="{2DF02C86-0193-40A6-AE5C-CCC242AF3821}" type="presParOf" srcId="{379BDD4D-66CD-4587-B080-DD769FDF642E}" destId="{2A038E3A-A8A1-4119-BC1F-1A9DE9865AE5}" srcOrd="0" destOrd="0" presId="urn:microsoft.com/office/officeart/2005/8/layout/hierarchy2"/>
    <dgm:cxn modelId="{F913AF4C-8E3B-44A5-A8CB-AAB32231B6AB}" type="presParOf" srcId="{379BDD4D-66CD-4587-B080-DD769FDF642E}" destId="{F6739A53-E732-460E-8CCF-A940C4419107}" srcOrd="1" destOrd="0" presId="urn:microsoft.com/office/officeart/2005/8/layout/hierarchy2"/>
    <dgm:cxn modelId="{CBC72737-98BB-48E6-8FB1-B52D1727A805}" type="presParOf" srcId="{F6739A53-E732-460E-8CCF-A940C4419107}" destId="{6DA67ACC-844C-4997-8AB3-6E35DCDE60FB}" srcOrd="0" destOrd="0" presId="urn:microsoft.com/office/officeart/2005/8/layout/hierarchy2"/>
    <dgm:cxn modelId="{7EEA49BB-1986-4DB9-ACE9-6CDFE53E6B3C}" type="presParOf" srcId="{6DA67ACC-844C-4997-8AB3-6E35DCDE60FB}" destId="{E7D00A19-DEE3-4579-9CBA-37620B9734AC}" srcOrd="0" destOrd="0" presId="urn:microsoft.com/office/officeart/2005/8/layout/hierarchy2"/>
    <dgm:cxn modelId="{4A9F6245-DFD3-42FA-9078-01F4B4049F37}" type="presParOf" srcId="{F6739A53-E732-460E-8CCF-A940C4419107}" destId="{A74283D7-C739-4D09-BB0D-9A395C0DEF3E}" srcOrd="1" destOrd="0" presId="urn:microsoft.com/office/officeart/2005/8/layout/hierarchy2"/>
    <dgm:cxn modelId="{B96411AF-1C8F-4B94-A0A2-805DF706CE88}" type="presParOf" srcId="{A74283D7-C739-4D09-BB0D-9A395C0DEF3E}" destId="{A8EFE048-B981-41DE-8DB8-62ABD667ABE3}" srcOrd="0" destOrd="0" presId="urn:microsoft.com/office/officeart/2005/8/layout/hierarchy2"/>
    <dgm:cxn modelId="{96A14713-7AFC-4D2B-99BB-3B60DB4E8EF3}" type="presParOf" srcId="{A74283D7-C739-4D09-BB0D-9A395C0DEF3E}" destId="{0BF0F81B-E8FF-40C9-89D0-E6D21F60EFEC}" srcOrd="1" destOrd="0" presId="urn:microsoft.com/office/officeart/2005/8/layout/hierarchy2"/>
    <dgm:cxn modelId="{40131439-F5AA-481D-914B-78B89E3E5284}" type="presParOf" srcId="{0BF0F81B-E8FF-40C9-89D0-E6D21F60EFEC}" destId="{5B485C96-DD2C-4797-93CA-7EABD4049B4D}" srcOrd="0" destOrd="0" presId="urn:microsoft.com/office/officeart/2005/8/layout/hierarchy2"/>
    <dgm:cxn modelId="{3D736E70-00A7-4C15-B1D5-A90899705BD3}" type="presParOf" srcId="{5B485C96-DD2C-4797-93CA-7EABD4049B4D}" destId="{CC849248-C10D-482D-A00E-DF6230DC5A0C}" srcOrd="0" destOrd="0" presId="urn:microsoft.com/office/officeart/2005/8/layout/hierarchy2"/>
    <dgm:cxn modelId="{0E48B5F2-B064-4574-8B9A-59675B1E0019}" type="presParOf" srcId="{0BF0F81B-E8FF-40C9-89D0-E6D21F60EFEC}" destId="{F7CACAD0-921F-4AF7-9565-8C95CB263D2A}" srcOrd="1" destOrd="0" presId="urn:microsoft.com/office/officeart/2005/8/layout/hierarchy2"/>
    <dgm:cxn modelId="{10E4BABF-5290-40CB-B4D9-5A7AE14371EC}" type="presParOf" srcId="{F7CACAD0-921F-4AF7-9565-8C95CB263D2A}" destId="{77A60AD0-D023-4DE9-93E5-3DA132D08C56}" srcOrd="0" destOrd="0" presId="urn:microsoft.com/office/officeart/2005/8/layout/hierarchy2"/>
    <dgm:cxn modelId="{ABFA1281-8C59-49C3-903C-A00D6FDAE2F6}" type="presParOf" srcId="{F7CACAD0-921F-4AF7-9565-8C95CB263D2A}" destId="{FA0140A1-CBF3-48ED-B43B-4FAAEE439BC7}" srcOrd="1" destOrd="0" presId="urn:microsoft.com/office/officeart/2005/8/layout/hierarchy2"/>
    <dgm:cxn modelId="{89746397-BC89-497B-912F-2FE10832048F}" type="presParOf" srcId="{0BF0F81B-E8FF-40C9-89D0-E6D21F60EFEC}" destId="{6725FEA8-FCD6-436B-BE6A-B58991EA063B}" srcOrd="2" destOrd="0" presId="urn:microsoft.com/office/officeart/2005/8/layout/hierarchy2"/>
    <dgm:cxn modelId="{23822EFD-596F-40A5-9F95-253188B3700C}" type="presParOf" srcId="{6725FEA8-FCD6-436B-BE6A-B58991EA063B}" destId="{6B3C6ECA-BCD3-4546-9D5B-023A918AC117}" srcOrd="0" destOrd="0" presId="urn:microsoft.com/office/officeart/2005/8/layout/hierarchy2"/>
    <dgm:cxn modelId="{96EE596E-E47D-4686-841A-239525DD4E78}" type="presParOf" srcId="{0BF0F81B-E8FF-40C9-89D0-E6D21F60EFEC}" destId="{DCF6875B-BEB4-406A-B48E-7718F581D695}" srcOrd="3" destOrd="0" presId="urn:microsoft.com/office/officeart/2005/8/layout/hierarchy2"/>
    <dgm:cxn modelId="{2EFC5E27-7246-4AA7-A958-97CB3F8DCD82}" type="presParOf" srcId="{DCF6875B-BEB4-406A-B48E-7718F581D695}" destId="{43860C88-C17E-40CA-8375-DAF20948F5C8}" srcOrd="0" destOrd="0" presId="urn:microsoft.com/office/officeart/2005/8/layout/hierarchy2"/>
    <dgm:cxn modelId="{2A381547-2C14-4667-ADAB-B48B1D31F186}" type="presParOf" srcId="{DCF6875B-BEB4-406A-B48E-7718F581D695}" destId="{ED03E07F-273D-4587-8B07-D5184E9BDE6B}" srcOrd="1" destOrd="0" presId="urn:microsoft.com/office/officeart/2005/8/layout/hierarchy2"/>
    <dgm:cxn modelId="{75FBE0BD-C901-4B07-9223-89134B97C428}" type="presParOf" srcId="{F6739A53-E732-460E-8CCF-A940C4419107}" destId="{7D586822-CA8E-496A-8661-90837B0E45EB}" srcOrd="2" destOrd="0" presId="urn:microsoft.com/office/officeart/2005/8/layout/hierarchy2"/>
    <dgm:cxn modelId="{59F7E878-2F6B-405D-BFF1-BB5366E61E3B}" type="presParOf" srcId="{7D586822-CA8E-496A-8661-90837B0E45EB}" destId="{EB10D191-11B3-4726-A750-5F8BBCB5A124}" srcOrd="0" destOrd="0" presId="urn:microsoft.com/office/officeart/2005/8/layout/hierarchy2"/>
    <dgm:cxn modelId="{6E129A84-E8A9-4EEF-BDD7-87DDA86B8E59}" type="presParOf" srcId="{F6739A53-E732-460E-8CCF-A940C4419107}" destId="{572C8E74-C863-44D3-8D7E-45B6A6A11122}" srcOrd="3" destOrd="0" presId="urn:microsoft.com/office/officeart/2005/8/layout/hierarchy2"/>
    <dgm:cxn modelId="{8AF7C154-DA7B-4360-95CA-FEA9EC888209}" type="presParOf" srcId="{572C8E74-C863-44D3-8D7E-45B6A6A11122}" destId="{38A53C81-754F-4706-B819-BC688AB846E2}" srcOrd="0" destOrd="0" presId="urn:microsoft.com/office/officeart/2005/8/layout/hierarchy2"/>
    <dgm:cxn modelId="{C15F217E-509D-4E73-A492-68374280E78C}" type="presParOf" srcId="{572C8E74-C863-44D3-8D7E-45B6A6A11122}" destId="{D4B4ECAE-FEF3-40BE-851E-C2FA57959802}" srcOrd="1" destOrd="0" presId="urn:microsoft.com/office/officeart/2005/8/layout/hierarchy2"/>
    <dgm:cxn modelId="{6F451470-8462-4446-856C-D95F59D3985D}" type="presParOf" srcId="{D4B4ECAE-FEF3-40BE-851E-C2FA57959802}" destId="{46CD7E59-CDA4-40B3-9C5F-0E87414453B8}" srcOrd="0" destOrd="0" presId="urn:microsoft.com/office/officeart/2005/8/layout/hierarchy2"/>
    <dgm:cxn modelId="{06765C02-D531-4C86-80A6-66DA5433AF48}" type="presParOf" srcId="{46CD7E59-CDA4-40B3-9C5F-0E87414453B8}" destId="{D38874F4-4F82-41A8-9EFF-03063318A4A1}" srcOrd="0" destOrd="0" presId="urn:microsoft.com/office/officeart/2005/8/layout/hierarchy2"/>
    <dgm:cxn modelId="{857B8A3A-E0FE-4CB6-A078-FD8CF3968D8B}" type="presParOf" srcId="{D4B4ECAE-FEF3-40BE-851E-C2FA57959802}" destId="{414337B2-2EA6-47DB-B0FD-EF85FB0AF4BF}" srcOrd="1" destOrd="0" presId="urn:microsoft.com/office/officeart/2005/8/layout/hierarchy2"/>
    <dgm:cxn modelId="{F0B3BB23-156A-4A03-A579-2EEB0457AAFE}" type="presParOf" srcId="{414337B2-2EA6-47DB-B0FD-EF85FB0AF4BF}" destId="{AF0126CE-9286-4B1B-975F-658D29A79804}" srcOrd="0" destOrd="0" presId="urn:microsoft.com/office/officeart/2005/8/layout/hierarchy2"/>
    <dgm:cxn modelId="{21E30B49-E624-467F-89E7-A6BE5233BB54}" type="presParOf" srcId="{414337B2-2EA6-47DB-B0FD-EF85FB0AF4BF}" destId="{697665B3-48AE-4466-BBCE-67C2ECB7C6C1}" srcOrd="1" destOrd="0" presId="urn:microsoft.com/office/officeart/2005/8/layout/hierarchy2"/>
    <dgm:cxn modelId="{74F823EF-0802-4521-88B3-06D3298BA74D}" type="presParOf" srcId="{697665B3-48AE-4466-BBCE-67C2ECB7C6C1}" destId="{BCC18E9D-A857-46ED-9797-C7B95E1389F4}" srcOrd="0" destOrd="0" presId="urn:microsoft.com/office/officeart/2005/8/layout/hierarchy2"/>
    <dgm:cxn modelId="{5D83A026-B62B-4DCB-A4F1-EFDC16B623CF}" type="presParOf" srcId="{BCC18E9D-A857-46ED-9797-C7B95E1389F4}" destId="{D18708EF-42D5-4AE1-A20D-78B9F889A6D7}" srcOrd="0" destOrd="0" presId="urn:microsoft.com/office/officeart/2005/8/layout/hierarchy2"/>
    <dgm:cxn modelId="{F8FBE933-DF59-4C9D-B563-6A681C35BEC5}" type="presParOf" srcId="{697665B3-48AE-4466-BBCE-67C2ECB7C6C1}" destId="{D556FBBB-E8FF-44DB-82A6-787C1ADF0F72}" srcOrd="1" destOrd="0" presId="urn:microsoft.com/office/officeart/2005/8/layout/hierarchy2"/>
    <dgm:cxn modelId="{F4A4C78E-8D5B-44B8-86D8-BF11F5934877}" type="presParOf" srcId="{D556FBBB-E8FF-44DB-82A6-787C1ADF0F72}" destId="{50F39E64-1F00-4A01-998B-58C4A20E4E10}" srcOrd="0" destOrd="0" presId="urn:microsoft.com/office/officeart/2005/8/layout/hierarchy2"/>
    <dgm:cxn modelId="{45B7E82D-10E2-435F-B82F-5B7EA9C78782}" type="presParOf" srcId="{D556FBBB-E8FF-44DB-82A6-787C1ADF0F72}" destId="{A1495B94-E0AF-442B-81F6-0CD535087F60}" srcOrd="1" destOrd="0" presId="urn:microsoft.com/office/officeart/2005/8/layout/hierarchy2"/>
    <dgm:cxn modelId="{5FE825AA-9B40-439C-B889-D5892EDEF00F}" type="presParOf" srcId="{D4B4ECAE-FEF3-40BE-851E-C2FA57959802}" destId="{D3B38CEC-9612-4B4A-8964-9EC4DD8DF5AA}" srcOrd="2" destOrd="0" presId="urn:microsoft.com/office/officeart/2005/8/layout/hierarchy2"/>
    <dgm:cxn modelId="{75D6B800-A252-499E-9782-17AF0B27DE34}" type="presParOf" srcId="{D3B38CEC-9612-4B4A-8964-9EC4DD8DF5AA}" destId="{C12FC149-8F73-49EE-9086-B15067C762DD}" srcOrd="0" destOrd="0" presId="urn:microsoft.com/office/officeart/2005/8/layout/hierarchy2"/>
    <dgm:cxn modelId="{A0A65380-1B8C-4939-862D-0545214D213C}" type="presParOf" srcId="{D4B4ECAE-FEF3-40BE-851E-C2FA57959802}" destId="{46DC2158-E5CB-4240-84AC-0C76377353B1}" srcOrd="3" destOrd="0" presId="urn:microsoft.com/office/officeart/2005/8/layout/hierarchy2"/>
    <dgm:cxn modelId="{8A84DC7E-9312-45BC-AB01-DB8A6FFA4156}" type="presParOf" srcId="{46DC2158-E5CB-4240-84AC-0C76377353B1}" destId="{D7E3C34B-138D-4E60-ABDA-D1155225F71D}" srcOrd="0" destOrd="0" presId="urn:microsoft.com/office/officeart/2005/8/layout/hierarchy2"/>
    <dgm:cxn modelId="{1B11DFDF-CD13-41E1-AE4F-D86D345692ED}" type="presParOf" srcId="{46DC2158-E5CB-4240-84AC-0C76377353B1}" destId="{3B3D135D-7470-41B6-BAB0-BA25B5573D7D}" srcOrd="1" destOrd="0" presId="urn:microsoft.com/office/officeart/2005/8/layout/hierarchy2"/>
    <dgm:cxn modelId="{1710FED9-E5ED-4DB4-AD79-1069534D9AC0}" type="presParOf" srcId="{3B3D135D-7470-41B6-BAB0-BA25B5573D7D}" destId="{B5412788-0F88-451B-A1C3-836AE680DF1A}" srcOrd="0" destOrd="0" presId="urn:microsoft.com/office/officeart/2005/8/layout/hierarchy2"/>
    <dgm:cxn modelId="{DAE5A0E3-34F0-475B-81BD-FDCD0C9BE1D7}" type="presParOf" srcId="{B5412788-0F88-451B-A1C3-836AE680DF1A}" destId="{0FE31C7B-7879-4C84-9399-2E92F5B3A4D1}" srcOrd="0" destOrd="0" presId="urn:microsoft.com/office/officeart/2005/8/layout/hierarchy2"/>
    <dgm:cxn modelId="{2772B401-98AE-4FA7-B76B-DB71311B6CE8}" type="presParOf" srcId="{3B3D135D-7470-41B6-BAB0-BA25B5573D7D}" destId="{82D3C239-E362-408D-B7C7-4A9F60FC92E4}" srcOrd="1" destOrd="0" presId="urn:microsoft.com/office/officeart/2005/8/layout/hierarchy2"/>
    <dgm:cxn modelId="{8FFE7506-343E-4519-A33C-0A9F38EBF399}" type="presParOf" srcId="{82D3C239-E362-408D-B7C7-4A9F60FC92E4}" destId="{7CF54C1E-F8B3-4652-B407-A3BD0DBBD2E8}" srcOrd="0" destOrd="0" presId="urn:microsoft.com/office/officeart/2005/8/layout/hierarchy2"/>
    <dgm:cxn modelId="{2A458A07-1F17-45D2-8B32-2BC9725DA021}" type="presParOf" srcId="{82D3C239-E362-408D-B7C7-4A9F60FC92E4}" destId="{FDDD355F-4F61-4911-A757-B47809B63804}" srcOrd="1" destOrd="0" presId="urn:microsoft.com/office/officeart/2005/8/layout/hierarchy2"/>
    <dgm:cxn modelId="{B2DDC251-1883-40BF-8D1A-46D08FD3A8AD}" type="presParOf" srcId="{4C0AF31D-63A0-4B00-8CAA-72493EA8D193}" destId="{D3F49E5E-67EE-4677-9E66-9C0474DB6325}" srcOrd="2" destOrd="0" presId="urn:microsoft.com/office/officeart/2005/8/layout/hierarchy2"/>
    <dgm:cxn modelId="{7ABD3F26-54D5-4075-94EC-B4CE1AD17BB6}" type="presParOf" srcId="{D3F49E5E-67EE-4677-9E66-9C0474DB6325}" destId="{46058F00-A716-44B4-B94B-F6944832E53E}" srcOrd="0" destOrd="0" presId="urn:microsoft.com/office/officeart/2005/8/layout/hierarchy2"/>
    <dgm:cxn modelId="{091F861F-2859-4578-8701-AA1943CD4B7F}" type="presParOf" srcId="{4C0AF31D-63A0-4B00-8CAA-72493EA8D193}" destId="{8395BCBD-AD2C-4075-859F-152F8AA18379}" srcOrd="3" destOrd="0" presId="urn:microsoft.com/office/officeart/2005/8/layout/hierarchy2"/>
    <dgm:cxn modelId="{E3506EB5-CF4E-484E-9D6F-34EA36E20732}" type="presParOf" srcId="{8395BCBD-AD2C-4075-859F-152F8AA18379}" destId="{E9875D32-BD5A-4B95-96B1-AC8F8304267A}" srcOrd="0" destOrd="0" presId="urn:microsoft.com/office/officeart/2005/8/layout/hierarchy2"/>
    <dgm:cxn modelId="{191B2E1B-0280-4B1A-92D3-C5F2591065C6}" type="presParOf" srcId="{8395BCBD-AD2C-4075-859F-152F8AA18379}" destId="{930F3FAB-D7C5-4694-BC92-8C0E6CE073E2}" srcOrd="1" destOrd="0" presId="urn:microsoft.com/office/officeart/2005/8/layout/hierarchy2"/>
    <dgm:cxn modelId="{0BA7FD00-BAE3-47DD-BFDD-391FB179BC59}" type="presParOf" srcId="{930F3FAB-D7C5-4694-BC92-8C0E6CE073E2}" destId="{3807F385-9810-442A-BD0B-B10687933A80}" srcOrd="0" destOrd="0" presId="urn:microsoft.com/office/officeart/2005/8/layout/hierarchy2"/>
    <dgm:cxn modelId="{5148CA1D-16FA-4CD6-BDDE-3A36AECF501B}" type="presParOf" srcId="{3807F385-9810-442A-BD0B-B10687933A80}" destId="{330485C9-E75A-436D-A97B-135D17469972}" srcOrd="0" destOrd="0" presId="urn:microsoft.com/office/officeart/2005/8/layout/hierarchy2"/>
    <dgm:cxn modelId="{B0996C42-EF4E-4791-9A47-9F7354F78AA7}" type="presParOf" srcId="{930F3FAB-D7C5-4694-BC92-8C0E6CE073E2}" destId="{576BC01E-C971-411D-A9B9-33DE07E66694}" srcOrd="1" destOrd="0" presId="urn:microsoft.com/office/officeart/2005/8/layout/hierarchy2"/>
    <dgm:cxn modelId="{3F78D32A-92D2-4CBB-ACC6-D9236F58F572}" type="presParOf" srcId="{576BC01E-C971-411D-A9B9-33DE07E66694}" destId="{AE766A39-3A83-4D4E-859E-02184A274D5E}" srcOrd="0" destOrd="0" presId="urn:microsoft.com/office/officeart/2005/8/layout/hierarchy2"/>
    <dgm:cxn modelId="{FF7D1AA2-AC80-4216-BA06-746553486653}" type="presParOf" srcId="{576BC01E-C971-411D-A9B9-33DE07E66694}" destId="{4FE45745-905F-45FC-B36D-FFE2ABA2FEB6}" srcOrd="1" destOrd="0" presId="urn:microsoft.com/office/officeart/2005/8/layout/hierarchy2"/>
    <dgm:cxn modelId="{502FCDE0-2266-48A4-8E44-4F91164C481A}" type="presParOf" srcId="{4FE45745-905F-45FC-B36D-FFE2ABA2FEB6}" destId="{DD66163B-3BF0-465B-97D0-D7F1CEDCDDE4}" srcOrd="0" destOrd="0" presId="urn:microsoft.com/office/officeart/2005/8/layout/hierarchy2"/>
    <dgm:cxn modelId="{3D7C02AA-655A-417E-A73C-51312950037A}" type="presParOf" srcId="{DD66163B-3BF0-465B-97D0-D7F1CEDCDDE4}" destId="{BAD757DD-FA9A-41AD-8FCF-B786A27C88B0}" srcOrd="0" destOrd="0" presId="urn:microsoft.com/office/officeart/2005/8/layout/hierarchy2"/>
    <dgm:cxn modelId="{9ED1785B-9953-4B61-A6CA-5506CCCD37F4}" type="presParOf" srcId="{4FE45745-905F-45FC-B36D-FFE2ABA2FEB6}" destId="{9A29BE3F-7F17-42B0-81D7-24ADA0869D85}" srcOrd="1" destOrd="0" presId="urn:microsoft.com/office/officeart/2005/8/layout/hierarchy2"/>
    <dgm:cxn modelId="{6948484A-CC58-4903-BAE2-35025FE4CFF9}" type="presParOf" srcId="{9A29BE3F-7F17-42B0-81D7-24ADA0869D85}" destId="{AFFA9BD8-F1AE-417E-92A2-578C9C29DF47}" srcOrd="0" destOrd="0" presId="urn:microsoft.com/office/officeart/2005/8/layout/hierarchy2"/>
    <dgm:cxn modelId="{7E01BF31-0C6D-428D-BE33-F5F9D30A4B6B}" type="presParOf" srcId="{9A29BE3F-7F17-42B0-81D7-24ADA0869D85}" destId="{857E82D0-F337-4ED0-9BAC-2A48DB2469F5}" srcOrd="1" destOrd="0" presId="urn:microsoft.com/office/officeart/2005/8/layout/hierarchy2"/>
    <dgm:cxn modelId="{5D6FE891-2C67-4B36-A8BF-BC0523FA3593}" type="presParOf" srcId="{857E82D0-F337-4ED0-9BAC-2A48DB2469F5}" destId="{DCEB2D08-E4C8-4DC8-930C-507E98F8CC5E}" srcOrd="0" destOrd="0" presId="urn:microsoft.com/office/officeart/2005/8/layout/hierarchy2"/>
    <dgm:cxn modelId="{A23E090C-04C4-40CA-93CA-6FDDE8B69FE6}" type="presParOf" srcId="{DCEB2D08-E4C8-4DC8-930C-507E98F8CC5E}" destId="{A75726FC-8857-4239-8C69-46F08D15167C}" srcOrd="0" destOrd="0" presId="urn:microsoft.com/office/officeart/2005/8/layout/hierarchy2"/>
    <dgm:cxn modelId="{B6548521-8575-4644-89FF-CCB3AAD9674C}" type="presParOf" srcId="{857E82D0-F337-4ED0-9BAC-2A48DB2469F5}" destId="{6E4BA38E-EBC6-492F-B5F7-333D61E829BA}" srcOrd="1" destOrd="0" presId="urn:microsoft.com/office/officeart/2005/8/layout/hierarchy2"/>
    <dgm:cxn modelId="{7B5073C4-015C-4958-A757-0CFA96756B7A}" type="presParOf" srcId="{6E4BA38E-EBC6-492F-B5F7-333D61E829BA}" destId="{42C3B12D-8C4B-4214-B200-7A13E1B8ABF0}" srcOrd="0" destOrd="0" presId="urn:microsoft.com/office/officeart/2005/8/layout/hierarchy2"/>
    <dgm:cxn modelId="{AC9F0102-DC44-4CD0-B2AE-6D2CACECED11}" type="presParOf" srcId="{6E4BA38E-EBC6-492F-B5F7-333D61E829BA}" destId="{86E9448E-48C5-449F-B5B5-18EDB3EC8E57}" srcOrd="1" destOrd="0" presId="urn:microsoft.com/office/officeart/2005/8/layout/hierarchy2"/>
    <dgm:cxn modelId="{2C6C4C0B-D0D0-4B5D-9ECA-E528F36E99E2}" type="presParOf" srcId="{857E82D0-F337-4ED0-9BAC-2A48DB2469F5}" destId="{256D96C9-41A8-4EF8-86F3-F209EE18A1BA}" srcOrd="2" destOrd="0" presId="urn:microsoft.com/office/officeart/2005/8/layout/hierarchy2"/>
    <dgm:cxn modelId="{64D19AE5-15A3-4D26-93C8-2A4274CE1771}" type="presParOf" srcId="{256D96C9-41A8-4EF8-86F3-F209EE18A1BA}" destId="{CE26B07C-F542-4C70-A046-FA4FBA94F697}" srcOrd="0" destOrd="0" presId="urn:microsoft.com/office/officeart/2005/8/layout/hierarchy2"/>
    <dgm:cxn modelId="{E1CF3B20-B35A-4B4E-AA96-02B3DC7B1447}" type="presParOf" srcId="{857E82D0-F337-4ED0-9BAC-2A48DB2469F5}" destId="{CBA6A3F5-345F-460F-9777-508D6A31EC73}" srcOrd="3" destOrd="0" presId="urn:microsoft.com/office/officeart/2005/8/layout/hierarchy2"/>
    <dgm:cxn modelId="{5D8CCA36-FAF0-43BE-B396-5F7C1225A536}" type="presParOf" srcId="{CBA6A3F5-345F-460F-9777-508D6A31EC73}" destId="{60D3E3CC-E52D-4EFF-8B00-B952F4216355}" srcOrd="0" destOrd="0" presId="urn:microsoft.com/office/officeart/2005/8/layout/hierarchy2"/>
    <dgm:cxn modelId="{CBAD006B-EF6D-43A4-8009-1EE5D4CBBCFD}" type="presParOf" srcId="{CBA6A3F5-345F-460F-9777-508D6A31EC73}" destId="{6DE3D13A-F680-47AE-A116-26DAA6E235D6}" srcOrd="1" destOrd="0" presId="urn:microsoft.com/office/officeart/2005/8/layout/hierarchy2"/>
    <dgm:cxn modelId="{54AD4102-3AD4-49A6-B9A6-4102C71EC2D8}" type="presParOf" srcId="{6DE3D13A-F680-47AE-A116-26DAA6E235D6}" destId="{1F555080-DC47-4F44-A07A-8961C9381FAE}" srcOrd="0" destOrd="0" presId="urn:microsoft.com/office/officeart/2005/8/layout/hierarchy2"/>
    <dgm:cxn modelId="{8954EFF7-1527-4C02-9658-5E0517DAC9E8}" type="presParOf" srcId="{1F555080-DC47-4F44-A07A-8961C9381FAE}" destId="{AD19C022-6683-43C0-B37E-0F9BD5670530}" srcOrd="0" destOrd="0" presId="urn:microsoft.com/office/officeart/2005/8/layout/hierarchy2"/>
    <dgm:cxn modelId="{FD958C86-231B-40B1-9568-56FEB71E8BA9}" type="presParOf" srcId="{6DE3D13A-F680-47AE-A116-26DAA6E235D6}" destId="{A6068C40-FEEC-406E-AE37-2BCB01BE2852}" srcOrd="1" destOrd="0" presId="urn:microsoft.com/office/officeart/2005/8/layout/hierarchy2"/>
    <dgm:cxn modelId="{FB77F9CF-5FFC-4B1A-9854-CD35F4479160}" type="presParOf" srcId="{A6068C40-FEEC-406E-AE37-2BCB01BE2852}" destId="{26470890-5193-43E7-89E3-D937419A7875}" srcOrd="0" destOrd="0" presId="urn:microsoft.com/office/officeart/2005/8/layout/hierarchy2"/>
    <dgm:cxn modelId="{D95F43BC-76B0-4125-9E35-D1DEBA7A7588}" type="presParOf" srcId="{A6068C40-FEEC-406E-AE37-2BCB01BE2852}" destId="{A862811C-EFA3-4277-946F-561FF35C4679}" srcOrd="1" destOrd="0" presId="urn:microsoft.com/office/officeart/2005/8/layout/hierarchy2"/>
    <dgm:cxn modelId="{1978253F-3618-4E6C-8554-CB4C8CBD1764}" type="presParOf" srcId="{6DE3D13A-F680-47AE-A116-26DAA6E235D6}" destId="{818ECADC-F397-48E8-8AD0-F6E77EECA826}" srcOrd="2" destOrd="0" presId="urn:microsoft.com/office/officeart/2005/8/layout/hierarchy2"/>
    <dgm:cxn modelId="{15A9C36F-AB3D-4DFB-9C86-3347809D72B5}" type="presParOf" srcId="{818ECADC-F397-48E8-8AD0-F6E77EECA826}" destId="{86F6600E-FA84-4179-AE2F-CA57FD0C9AD7}" srcOrd="0" destOrd="0" presId="urn:microsoft.com/office/officeart/2005/8/layout/hierarchy2"/>
    <dgm:cxn modelId="{9F4E759D-C2C7-4B6F-A034-D8B3950E1557}" type="presParOf" srcId="{6DE3D13A-F680-47AE-A116-26DAA6E235D6}" destId="{5606C085-D689-4882-94C8-588FF79B5C6A}" srcOrd="3" destOrd="0" presId="urn:microsoft.com/office/officeart/2005/8/layout/hierarchy2"/>
    <dgm:cxn modelId="{09F625B6-44AE-48F6-900D-E183A01A8151}" type="presParOf" srcId="{5606C085-D689-4882-94C8-588FF79B5C6A}" destId="{F220074E-693C-4E9F-832F-D428BE2BD637}" srcOrd="0" destOrd="0" presId="urn:microsoft.com/office/officeart/2005/8/layout/hierarchy2"/>
    <dgm:cxn modelId="{56E01CC6-F94E-452B-A8C1-8C7A48722068}" type="presParOf" srcId="{5606C085-D689-4882-94C8-588FF79B5C6A}" destId="{34982DAB-3C4C-4946-BAAB-F8D74430D63D}" srcOrd="1" destOrd="0" presId="urn:microsoft.com/office/officeart/2005/8/layout/hierarchy2"/>
    <dgm:cxn modelId="{A86C6585-2D8F-428F-841E-80BE251ADA29}" type="presParOf" srcId="{4FE45745-905F-45FC-B36D-FFE2ABA2FEB6}" destId="{6E67656A-3AAC-46E9-BD51-0DAAF298F4BA}" srcOrd="2" destOrd="0" presId="urn:microsoft.com/office/officeart/2005/8/layout/hierarchy2"/>
    <dgm:cxn modelId="{42BF2F29-BCB9-402E-934B-CB6AF7C06D3B}" type="presParOf" srcId="{6E67656A-3AAC-46E9-BD51-0DAAF298F4BA}" destId="{B18906C1-7D28-42C2-98B0-61CAC90F6165}" srcOrd="0" destOrd="0" presId="urn:microsoft.com/office/officeart/2005/8/layout/hierarchy2"/>
    <dgm:cxn modelId="{CB165B83-8BA7-4F4F-9BE1-75B0123E6869}" type="presParOf" srcId="{4FE45745-905F-45FC-B36D-FFE2ABA2FEB6}" destId="{44D5882A-04AB-4DB9-A461-651A619FDE84}" srcOrd="3" destOrd="0" presId="urn:microsoft.com/office/officeart/2005/8/layout/hierarchy2"/>
    <dgm:cxn modelId="{F70C7A55-D0CD-44E2-B855-135102FA6E06}" type="presParOf" srcId="{44D5882A-04AB-4DB9-A461-651A619FDE84}" destId="{9E5B6543-5365-4ABA-919D-4947C5E5226E}" srcOrd="0" destOrd="0" presId="urn:microsoft.com/office/officeart/2005/8/layout/hierarchy2"/>
    <dgm:cxn modelId="{F3644D75-CA8C-4D6A-9068-98A7092AB1A7}" type="presParOf" srcId="{44D5882A-04AB-4DB9-A461-651A619FDE84}" destId="{5D4D274C-CEF9-450A-A8C4-F234084E6A01}" srcOrd="1" destOrd="0" presId="urn:microsoft.com/office/officeart/2005/8/layout/hierarchy2"/>
    <dgm:cxn modelId="{F5A8E55A-37CA-4627-A8EE-8761846AD805}" type="presParOf" srcId="{5D4D274C-CEF9-450A-A8C4-F234084E6A01}" destId="{9677F45C-6BAA-45D1-86C8-90ED5ECB6BCE}" srcOrd="0" destOrd="0" presId="urn:microsoft.com/office/officeart/2005/8/layout/hierarchy2"/>
    <dgm:cxn modelId="{C6477A0E-5ED5-4A02-9701-52C8427FB82C}" type="presParOf" srcId="{9677F45C-6BAA-45D1-86C8-90ED5ECB6BCE}" destId="{6CB658E3-B33B-46AA-9B1A-11BD95A6479A}" srcOrd="0" destOrd="0" presId="urn:microsoft.com/office/officeart/2005/8/layout/hierarchy2"/>
    <dgm:cxn modelId="{040BB060-6DD0-4F84-ABA0-DBC9EC2A7541}" type="presParOf" srcId="{5D4D274C-CEF9-450A-A8C4-F234084E6A01}" destId="{650982EE-19E5-4405-8EC5-7C73D40937FF}" srcOrd="1" destOrd="0" presId="urn:microsoft.com/office/officeart/2005/8/layout/hierarchy2"/>
    <dgm:cxn modelId="{083CA9B4-27EC-40A4-8501-A9EFB6613BFE}" type="presParOf" srcId="{650982EE-19E5-4405-8EC5-7C73D40937FF}" destId="{CEF27A13-C690-4830-A2D2-573062B0E7E0}" srcOrd="0" destOrd="0" presId="urn:microsoft.com/office/officeart/2005/8/layout/hierarchy2"/>
    <dgm:cxn modelId="{EA1DE434-7756-463D-A860-E5B4145A57EC}" type="presParOf" srcId="{650982EE-19E5-4405-8EC5-7C73D40937FF}" destId="{B3D12A40-12C8-4869-B574-AA96C684FB07}" srcOrd="1" destOrd="0" presId="urn:microsoft.com/office/officeart/2005/8/layout/hierarchy2"/>
    <dgm:cxn modelId="{BC7EA8B6-4B48-4162-AC7A-DE0C32749576}" type="presParOf" srcId="{5D4D274C-CEF9-450A-A8C4-F234084E6A01}" destId="{28D2BCE3-9161-43BA-A748-F8F48A90325E}" srcOrd="2" destOrd="0" presId="urn:microsoft.com/office/officeart/2005/8/layout/hierarchy2"/>
    <dgm:cxn modelId="{80E55F0D-6203-41E5-B60A-6055C702EF03}" type="presParOf" srcId="{28D2BCE3-9161-43BA-A748-F8F48A90325E}" destId="{1F12D98D-BA84-4DE4-B4B0-6A3240F649E5}" srcOrd="0" destOrd="0" presId="urn:microsoft.com/office/officeart/2005/8/layout/hierarchy2"/>
    <dgm:cxn modelId="{9BE2D2CA-4E21-4387-8004-27BA3C1278F5}" type="presParOf" srcId="{5D4D274C-CEF9-450A-A8C4-F234084E6A01}" destId="{869592F7-B6AF-4A1A-B975-F8491C724F90}" srcOrd="3" destOrd="0" presId="urn:microsoft.com/office/officeart/2005/8/layout/hierarchy2"/>
    <dgm:cxn modelId="{7EB38E64-BD88-474D-866A-8E9768D6B30D}" type="presParOf" srcId="{869592F7-B6AF-4A1A-B975-F8491C724F90}" destId="{B641E95C-FFA8-4F12-90F5-8F3DCC2CB9F6}" srcOrd="0" destOrd="0" presId="urn:microsoft.com/office/officeart/2005/8/layout/hierarchy2"/>
    <dgm:cxn modelId="{E0369D39-8345-495C-BB84-D6E8EAB51B98}" type="presParOf" srcId="{869592F7-B6AF-4A1A-B975-F8491C724F90}" destId="{57D2093D-09F3-4452-A186-EED735159460}" srcOrd="1" destOrd="0" presId="urn:microsoft.com/office/officeart/2005/8/layout/hierarchy2"/>
    <dgm:cxn modelId="{6FFCC18A-886B-438C-BCD4-B9B270422B6F}" type="presParOf" srcId="{4FE45745-905F-45FC-B36D-FFE2ABA2FEB6}" destId="{FE86E574-C167-4E69-A393-A8E69C83D812}" srcOrd="4" destOrd="0" presId="urn:microsoft.com/office/officeart/2005/8/layout/hierarchy2"/>
    <dgm:cxn modelId="{B6DC2406-FA60-42CB-A475-C309AD229BDA}" type="presParOf" srcId="{FE86E574-C167-4E69-A393-A8E69C83D812}" destId="{87E5AE6B-47F6-4AA5-8DA2-554215AB4863}" srcOrd="0" destOrd="0" presId="urn:microsoft.com/office/officeart/2005/8/layout/hierarchy2"/>
    <dgm:cxn modelId="{EE69C57F-ACD5-4027-BD81-E87E64DAAC72}" type="presParOf" srcId="{4FE45745-905F-45FC-B36D-FFE2ABA2FEB6}" destId="{CBC5EC90-AD62-454B-873C-7DACDA555AD8}" srcOrd="5" destOrd="0" presId="urn:microsoft.com/office/officeart/2005/8/layout/hierarchy2"/>
    <dgm:cxn modelId="{072565C3-B684-42D9-9E42-8C6CE40E75C4}" type="presParOf" srcId="{CBC5EC90-AD62-454B-873C-7DACDA555AD8}" destId="{F1946539-D12E-4D24-92EA-053CC4896D9B}" srcOrd="0" destOrd="0" presId="urn:microsoft.com/office/officeart/2005/8/layout/hierarchy2"/>
    <dgm:cxn modelId="{9E58D462-0824-4AFF-B778-456D234639D3}" type="presParOf" srcId="{CBC5EC90-AD62-454B-873C-7DACDA555AD8}" destId="{EC29BAAD-7376-4498-A892-D7CA81DA618C}" srcOrd="1" destOrd="0" presId="urn:microsoft.com/office/officeart/2005/8/layout/hierarchy2"/>
    <dgm:cxn modelId="{F35B0C10-30A2-40E7-90D5-94135D64EAA6}" type="presParOf" srcId="{EC29BAAD-7376-4498-A892-D7CA81DA618C}" destId="{2E173252-B0EA-4729-A6C2-24F6A0B1E169}" srcOrd="0" destOrd="0" presId="urn:microsoft.com/office/officeart/2005/8/layout/hierarchy2"/>
    <dgm:cxn modelId="{AE550ED5-1678-4229-854D-FE2362A8E7F8}" type="presParOf" srcId="{2E173252-B0EA-4729-A6C2-24F6A0B1E169}" destId="{C99D3747-358F-46E0-85D2-54EA4DE430F7}" srcOrd="0" destOrd="0" presId="urn:microsoft.com/office/officeart/2005/8/layout/hierarchy2"/>
    <dgm:cxn modelId="{576CDEB7-1B5E-4BEB-B897-3EC70A3A458E}" type="presParOf" srcId="{EC29BAAD-7376-4498-A892-D7CA81DA618C}" destId="{26CDBCA3-4094-444F-82C1-C29D911A6925}" srcOrd="1" destOrd="0" presId="urn:microsoft.com/office/officeart/2005/8/layout/hierarchy2"/>
    <dgm:cxn modelId="{9F4208BF-EA39-4098-878A-BD123A47688C}" type="presParOf" srcId="{26CDBCA3-4094-444F-82C1-C29D911A6925}" destId="{9DB31C9B-5D8E-4C3B-A908-0BC53359A409}" srcOrd="0" destOrd="0" presId="urn:microsoft.com/office/officeart/2005/8/layout/hierarchy2"/>
    <dgm:cxn modelId="{262064E1-345E-42F9-ADAC-585BD591E17F}" type="presParOf" srcId="{26CDBCA3-4094-444F-82C1-C29D911A6925}" destId="{D3F99534-7A88-4CD7-903E-A2499F6205BB}" srcOrd="1" destOrd="0" presId="urn:microsoft.com/office/officeart/2005/8/layout/hierarchy2"/>
    <dgm:cxn modelId="{F4ED26F6-1B0F-478B-95F6-FE9B51DBDC98}" type="presParOf" srcId="{4FE45745-905F-45FC-B36D-FFE2ABA2FEB6}" destId="{5175B0CD-377C-4368-9882-563665B7EBEE}" srcOrd="6" destOrd="0" presId="urn:microsoft.com/office/officeart/2005/8/layout/hierarchy2"/>
    <dgm:cxn modelId="{560544C8-9F3A-4611-B32B-C06AC128D607}" type="presParOf" srcId="{5175B0CD-377C-4368-9882-563665B7EBEE}" destId="{90F3997E-60C3-4F7D-AF41-AF64F12D3239}" srcOrd="0" destOrd="0" presId="urn:microsoft.com/office/officeart/2005/8/layout/hierarchy2"/>
    <dgm:cxn modelId="{D9FE3524-0CDF-47E9-BFEE-62C7E4B13F79}" type="presParOf" srcId="{4FE45745-905F-45FC-B36D-FFE2ABA2FEB6}" destId="{9CF20BEA-D9AC-49F6-867F-4F7D5674E2EA}" srcOrd="7" destOrd="0" presId="urn:microsoft.com/office/officeart/2005/8/layout/hierarchy2"/>
    <dgm:cxn modelId="{F8551DF7-6538-4F0C-8624-D07CBB8B8FF0}" type="presParOf" srcId="{9CF20BEA-D9AC-49F6-867F-4F7D5674E2EA}" destId="{C8B69FCA-6DEB-4865-8549-32E3F3DC963F}" srcOrd="0" destOrd="0" presId="urn:microsoft.com/office/officeart/2005/8/layout/hierarchy2"/>
    <dgm:cxn modelId="{96B1524F-8B7D-4B6D-9348-73778801184F}" type="presParOf" srcId="{9CF20BEA-D9AC-49F6-867F-4F7D5674E2EA}" destId="{5CE2B46E-5C6F-40AE-BA19-7B026C937658}" srcOrd="1" destOrd="0" presId="urn:microsoft.com/office/officeart/2005/8/layout/hierarchy2"/>
    <dgm:cxn modelId="{DF3CAC0D-C436-4097-AC71-1EE921A8FA43}" type="presParOf" srcId="{5CE2B46E-5C6F-40AE-BA19-7B026C937658}" destId="{AAE25F9F-9E41-490E-B1DE-2F712995B69C}" srcOrd="0" destOrd="0" presId="urn:microsoft.com/office/officeart/2005/8/layout/hierarchy2"/>
    <dgm:cxn modelId="{C7159A74-1171-4CFB-96DA-1C379EE046CF}" type="presParOf" srcId="{AAE25F9F-9E41-490E-B1DE-2F712995B69C}" destId="{68778672-C96B-4236-A912-CD33389F738E}" srcOrd="0" destOrd="0" presId="urn:microsoft.com/office/officeart/2005/8/layout/hierarchy2"/>
    <dgm:cxn modelId="{53A45100-A698-4C35-8387-3717C2C4EB2A}" type="presParOf" srcId="{5CE2B46E-5C6F-40AE-BA19-7B026C937658}" destId="{3F43A17D-DE9E-481E-9693-717BC6B7303E}" srcOrd="1" destOrd="0" presId="urn:microsoft.com/office/officeart/2005/8/layout/hierarchy2"/>
    <dgm:cxn modelId="{7D05908A-6B89-42F4-818E-17CF008BF529}" type="presParOf" srcId="{3F43A17D-DE9E-481E-9693-717BC6B7303E}" destId="{C73FF359-679B-4B79-AED3-8A6D1031F6C3}" srcOrd="0" destOrd="0" presId="urn:microsoft.com/office/officeart/2005/8/layout/hierarchy2"/>
    <dgm:cxn modelId="{8EF43A0E-9454-4696-9726-BA265B808C0B}" type="presParOf" srcId="{3F43A17D-DE9E-481E-9693-717BC6B7303E}" destId="{F3640C4D-2FEF-4EB9-8795-0E283484CD0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A55471-DF7E-4803-966B-1E32554EBBCE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6FC9480-7D8E-4D01-B0E6-CDE3F4A0A876}">
      <dgm:prSet phldrT="[文字]"/>
      <dgm:spPr/>
      <dgm:t>
        <a:bodyPr/>
        <a:lstStyle/>
        <a:p>
          <a:r>
            <a:rPr lang="en-US" altLang="en-US" dirty="0"/>
            <a:t>system </a:t>
          </a:r>
          <a:endParaRPr lang="zh-TW" altLang="en-US" dirty="0"/>
        </a:p>
      </dgm:t>
    </dgm:pt>
    <dgm:pt modelId="{5B0CB258-79E7-4C74-A76D-F04D4BFDEFBB}" type="par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8C035226-531C-45E7-AAD5-C1C489464E7A}" type="sib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D21CD941-2737-4D95-B923-B1A1B45C3D32}" type="asst">
      <dgm:prSet phldrT="[文字]"/>
      <dgm:spPr/>
      <dgm:t>
        <a:bodyPr/>
        <a:lstStyle/>
        <a:p>
          <a:r>
            <a:rPr lang="en-US" altLang="en-US" dirty="0"/>
            <a:t>Game content </a:t>
          </a:r>
          <a:endParaRPr lang="zh-TW" altLang="en-US" dirty="0"/>
        </a:p>
      </dgm:t>
    </dgm:pt>
    <dgm:pt modelId="{60D09F64-E940-4E98-AAF2-57C2DC9620C8}" type="par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EC845136-5C73-425B-940D-D9F837C278D9}" type="sib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4231E4CE-9432-4D6E-B682-13BC72BD8D95}" type="asst">
      <dgm:prSet phldrT="[文字]"/>
      <dgm:spPr/>
      <dgm:t>
        <a:bodyPr/>
        <a:lstStyle/>
        <a:p>
          <a:r>
            <a:rPr lang="en-US" b="0" i="0" dirty="0"/>
            <a:t>rule </a:t>
          </a:r>
          <a:endParaRPr lang="zh-TW" altLang="en-US" dirty="0"/>
        </a:p>
      </dgm:t>
    </dgm:pt>
    <dgm:pt modelId="{B0603F97-D338-4BEA-96B9-5870C4B70A2F}" type="par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0018EB92-6FD6-4BFF-B18E-4BF058E360AD}" type="sib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86C432C4-939D-4ECB-833B-66E3F45720FA}" type="asst">
      <dgm:prSet phldrT="[文字]"/>
      <dgm:spPr/>
      <dgm:t>
        <a:bodyPr/>
        <a:lstStyle/>
        <a:p>
          <a:r>
            <a:rPr lang="en-US" b="0" i="0" dirty="0"/>
            <a:t>object </a:t>
          </a:r>
          <a:r>
            <a:rPr lang="en-US" altLang="zh-TW" dirty="0"/>
            <a:t>UI</a:t>
          </a:r>
          <a:endParaRPr lang="zh-TW" altLang="en-US" dirty="0"/>
        </a:p>
      </dgm:t>
    </dgm:pt>
    <dgm:pt modelId="{C70A2381-FC2A-4DCB-9F34-52D9A3A0FAA9}" type="par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0BA0E8FE-FDBD-4A39-8377-D876C6A42161}" type="sib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A40ECE06-2A39-44D9-A3AC-8E6066010655}" type="asst">
      <dgm:prSet phldrT="[文字]"/>
      <dgm:spPr/>
      <dgm:t>
        <a:bodyPr/>
        <a:lstStyle/>
        <a:p>
          <a:r>
            <a:rPr lang="en-US" altLang="zh-TW" dirty="0"/>
            <a:t>win</a:t>
          </a:r>
          <a:endParaRPr lang="zh-TW" altLang="en-US" dirty="0"/>
        </a:p>
      </dgm:t>
    </dgm:pt>
    <dgm:pt modelId="{596CFDB2-2E19-438F-908C-9556F1133242}" type="par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60E0C09E-9EE1-4BEA-BD65-9A1C3E1B5CB7}" type="sib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8DD3B57F-B26E-4D4F-81D6-79355AC5DBD3}" type="asst">
      <dgm:prSet phldrT="[文字]"/>
      <dgm:spPr/>
      <dgm:t>
        <a:bodyPr/>
        <a:lstStyle/>
        <a:p>
          <a:r>
            <a:rPr lang="en-US" altLang="en-US" dirty="0"/>
            <a:t>Straight, horizontal, diagonal</a:t>
          </a:r>
        </a:p>
        <a:p>
          <a:r>
            <a:rPr lang="en-US" altLang="en-US" dirty="0"/>
            <a:t>Five Connections </a:t>
          </a:r>
          <a:endParaRPr lang="zh-TW" altLang="en-US" dirty="0"/>
        </a:p>
      </dgm:t>
    </dgm:pt>
    <dgm:pt modelId="{4717A7F1-6DC1-4550-8D2E-8A483449C0DC}" type="par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26591740-9E4E-4B47-AE50-84F4D6BB06C7}" type="sib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3653C081-CCF3-4511-B06F-7166C66060C9}" type="asst">
      <dgm:prSet phldrT="[文字]"/>
      <dgm:spPr/>
      <dgm:t>
        <a:bodyPr/>
        <a:lstStyle/>
        <a:p>
          <a:r>
            <a:rPr lang="en-US" altLang="zh-TW" dirty="0"/>
            <a:t>stone</a:t>
          </a:r>
          <a:endParaRPr lang="zh-TW" altLang="en-US" dirty="0"/>
        </a:p>
      </dgm:t>
    </dgm:pt>
    <dgm:pt modelId="{29F66C8F-74F1-4878-B51D-709BF920EFE0}" type="par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2AA97CD2-43FA-4C58-A169-A598304D3B11}" type="sib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6D241D27-2FCD-4543-8C40-98F145128F8B}" type="asst">
      <dgm:prSet phldrT="[文字]"/>
      <dgm:spPr/>
      <dgm:t>
        <a:bodyPr/>
        <a:lstStyle/>
        <a:p>
          <a:r>
            <a:rPr lang="en-US" altLang="zh-TW" dirty="0"/>
            <a:t>15X15 </a:t>
          </a:r>
        </a:p>
        <a:p>
          <a:r>
            <a:rPr lang="en-US" altLang="zh-TW" dirty="0"/>
            <a:t>chess board </a:t>
          </a:r>
          <a:endParaRPr lang="zh-TW" altLang="zh-TW" dirty="0"/>
        </a:p>
      </dgm:t>
    </dgm:pt>
    <dgm:pt modelId="{1AC3C724-C350-4D29-97C0-3A2DF1F0F670}" type="par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CBA7AF05-08CA-4A13-8F38-9EE4E3BBB7FE}" type="sib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0520E45E-6AF4-40A2-906D-FA347A63D8C2}" type="asst">
      <dgm:prSet phldrT="[文字]"/>
      <dgm:spPr/>
      <dgm:t>
        <a:bodyPr/>
        <a:lstStyle/>
        <a:p>
          <a:r>
            <a:rPr lang="en-US" altLang="en-US" dirty="0"/>
            <a:t>draw </a:t>
          </a:r>
          <a:endParaRPr lang="zh-TW" altLang="en-US" dirty="0"/>
        </a:p>
      </dgm:t>
    </dgm:pt>
    <dgm:pt modelId="{07F58880-92EF-4351-A668-3F5E6C0E451B}" type="par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F01B8F52-8C4D-49C8-8321-3B4212C1FB69}" type="sib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9FA91D9C-BCE9-4355-B9DB-271EB167B24E}" type="asst">
      <dgm:prSet phldrT="[文字]"/>
      <dgm:spPr/>
      <dgm:t>
        <a:bodyPr/>
        <a:lstStyle/>
        <a:p>
          <a:r>
            <a:rPr lang="en-US" altLang="en-US" dirty="0"/>
            <a:t>Straight, horizontal, diagonal</a:t>
          </a:r>
          <a:endParaRPr lang="zh-TW" altLang="en-US" dirty="0"/>
        </a:p>
        <a:p>
          <a:r>
            <a:rPr lang="en-US" altLang="en-US" dirty="0"/>
            <a:t>There is no quintet and the board is full </a:t>
          </a:r>
          <a:endParaRPr lang="zh-TW" altLang="en-US" dirty="0"/>
        </a:p>
      </dgm:t>
    </dgm:pt>
    <dgm:pt modelId="{09B58070-B85F-4C67-9CC0-81A9E0B9A5B4}" type="par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5DB118F9-C14C-46CE-AE75-74A965AFF5C2}" type="sib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3CF152C0-5C5A-41FA-95AD-AD1FA1401445}" type="pres">
      <dgm:prSet presAssocID="{A0A55471-DF7E-4803-966B-1E32554EBB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15FB16-6F92-4818-BA93-E3ED7E5ACE3B}" type="pres">
      <dgm:prSet presAssocID="{F6FC9480-7D8E-4D01-B0E6-CDE3F4A0A876}" presName="root1" presStyleCnt="0"/>
      <dgm:spPr/>
    </dgm:pt>
    <dgm:pt modelId="{90B04124-7832-4E73-8CA0-E0835E3F1BD2}" type="pres">
      <dgm:prSet presAssocID="{F6FC9480-7D8E-4D01-B0E6-CDE3F4A0A876}" presName="LevelOneTextNode" presStyleLbl="node0" presStyleIdx="0" presStyleCnt="1">
        <dgm:presLayoutVars>
          <dgm:chPref val="3"/>
        </dgm:presLayoutVars>
      </dgm:prSet>
      <dgm:spPr/>
    </dgm:pt>
    <dgm:pt modelId="{4C0AF31D-63A0-4B00-8CAA-72493EA8D193}" type="pres">
      <dgm:prSet presAssocID="{F6FC9480-7D8E-4D01-B0E6-CDE3F4A0A876}" presName="level2hierChild" presStyleCnt="0"/>
      <dgm:spPr/>
    </dgm:pt>
    <dgm:pt modelId="{8C91DFAA-63D7-456A-B249-B61B5BD67AB4}" type="pres">
      <dgm:prSet presAssocID="{60D09F64-E940-4E98-AAF2-57C2DC9620C8}" presName="conn2-1" presStyleLbl="parChTrans1D2" presStyleIdx="0" presStyleCnt="1"/>
      <dgm:spPr/>
    </dgm:pt>
    <dgm:pt modelId="{5DBD4892-2D28-4EA1-AB8D-7D600528EBD3}" type="pres">
      <dgm:prSet presAssocID="{60D09F64-E940-4E98-AAF2-57C2DC9620C8}" presName="connTx" presStyleLbl="parChTrans1D2" presStyleIdx="0" presStyleCnt="1"/>
      <dgm:spPr/>
    </dgm:pt>
    <dgm:pt modelId="{379BDD4D-66CD-4587-B080-DD769FDF642E}" type="pres">
      <dgm:prSet presAssocID="{D21CD941-2737-4D95-B923-B1A1B45C3D32}" presName="root2" presStyleCnt="0"/>
      <dgm:spPr/>
    </dgm:pt>
    <dgm:pt modelId="{2A038E3A-A8A1-4119-BC1F-1A9DE9865AE5}" type="pres">
      <dgm:prSet presAssocID="{D21CD941-2737-4D95-B923-B1A1B45C3D32}" presName="LevelTwoTextNode" presStyleLbl="asst1" presStyleIdx="0" presStyleCnt="9">
        <dgm:presLayoutVars>
          <dgm:chPref val="3"/>
        </dgm:presLayoutVars>
      </dgm:prSet>
      <dgm:spPr/>
    </dgm:pt>
    <dgm:pt modelId="{F6739A53-E732-460E-8CCF-A940C4419107}" type="pres">
      <dgm:prSet presAssocID="{D21CD941-2737-4D95-B923-B1A1B45C3D32}" presName="level3hierChild" presStyleCnt="0"/>
      <dgm:spPr/>
    </dgm:pt>
    <dgm:pt modelId="{6DA67ACC-844C-4997-8AB3-6E35DCDE60FB}" type="pres">
      <dgm:prSet presAssocID="{C70A2381-FC2A-4DCB-9F34-52D9A3A0FAA9}" presName="conn2-1" presStyleLbl="parChTrans1D3" presStyleIdx="0" presStyleCnt="2"/>
      <dgm:spPr/>
    </dgm:pt>
    <dgm:pt modelId="{E7D00A19-DEE3-4579-9CBA-37620B9734AC}" type="pres">
      <dgm:prSet presAssocID="{C70A2381-FC2A-4DCB-9F34-52D9A3A0FAA9}" presName="connTx" presStyleLbl="parChTrans1D3" presStyleIdx="0" presStyleCnt="2"/>
      <dgm:spPr/>
    </dgm:pt>
    <dgm:pt modelId="{A74283D7-C739-4D09-BB0D-9A395C0DEF3E}" type="pres">
      <dgm:prSet presAssocID="{86C432C4-939D-4ECB-833B-66E3F45720FA}" presName="root2" presStyleCnt="0"/>
      <dgm:spPr/>
    </dgm:pt>
    <dgm:pt modelId="{A8EFE048-B981-41DE-8DB8-62ABD667ABE3}" type="pres">
      <dgm:prSet presAssocID="{86C432C4-939D-4ECB-833B-66E3F45720FA}" presName="LevelTwoTextNode" presStyleLbl="asst1" presStyleIdx="1" presStyleCnt="9">
        <dgm:presLayoutVars>
          <dgm:chPref val="3"/>
        </dgm:presLayoutVars>
      </dgm:prSet>
      <dgm:spPr/>
    </dgm:pt>
    <dgm:pt modelId="{0BF0F81B-E8FF-40C9-89D0-E6D21F60EFEC}" type="pres">
      <dgm:prSet presAssocID="{86C432C4-939D-4ECB-833B-66E3F45720FA}" presName="level3hierChild" presStyleCnt="0"/>
      <dgm:spPr/>
    </dgm:pt>
    <dgm:pt modelId="{5B485C96-DD2C-4797-93CA-7EABD4049B4D}" type="pres">
      <dgm:prSet presAssocID="{29F66C8F-74F1-4878-B51D-709BF920EFE0}" presName="conn2-1" presStyleLbl="parChTrans1D4" presStyleIdx="0" presStyleCnt="6"/>
      <dgm:spPr/>
    </dgm:pt>
    <dgm:pt modelId="{CC849248-C10D-482D-A00E-DF6230DC5A0C}" type="pres">
      <dgm:prSet presAssocID="{29F66C8F-74F1-4878-B51D-709BF920EFE0}" presName="connTx" presStyleLbl="parChTrans1D4" presStyleIdx="0" presStyleCnt="6"/>
      <dgm:spPr/>
    </dgm:pt>
    <dgm:pt modelId="{F7CACAD0-921F-4AF7-9565-8C95CB263D2A}" type="pres">
      <dgm:prSet presAssocID="{3653C081-CCF3-4511-B06F-7166C66060C9}" presName="root2" presStyleCnt="0"/>
      <dgm:spPr/>
    </dgm:pt>
    <dgm:pt modelId="{77A60AD0-D023-4DE9-93E5-3DA132D08C56}" type="pres">
      <dgm:prSet presAssocID="{3653C081-CCF3-4511-B06F-7166C66060C9}" presName="LevelTwoTextNode" presStyleLbl="asst1" presStyleIdx="2" presStyleCnt="9">
        <dgm:presLayoutVars>
          <dgm:chPref val="3"/>
        </dgm:presLayoutVars>
      </dgm:prSet>
      <dgm:spPr/>
    </dgm:pt>
    <dgm:pt modelId="{FA0140A1-CBF3-48ED-B43B-4FAAEE439BC7}" type="pres">
      <dgm:prSet presAssocID="{3653C081-CCF3-4511-B06F-7166C66060C9}" presName="level3hierChild" presStyleCnt="0"/>
      <dgm:spPr/>
    </dgm:pt>
    <dgm:pt modelId="{6725FEA8-FCD6-436B-BE6A-B58991EA063B}" type="pres">
      <dgm:prSet presAssocID="{1AC3C724-C350-4D29-97C0-3A2DF1F0F670}" presName="conn2-1" presStyleLbl="parChTrans1D4" presStyleIdx="1" presStyleCnt="6"/>
      <dgm:spPr/>
    </dgm:pt>
    <dgm:pt modelId="{6B3C6ECA-BCD3-4546-9D5B-023A918AC117}" type="pres">
      <dgm:prSet presAssocID="{1AC3C724-C350-4D29-97C0-3A2DF1F0F670}" presName="connTx" presStyleLbl="parChTrans1D4" presStyleIdx="1" presStyleCnt="6"/>
      <dgm:spPr/>
    </dgm:pt>
    <dgm:pt modelId="{DCF6875B-BEB4-406A-B48E-7718F581D695}" type="pres">
      <dgm:prSet presAssocID="{6D241D27-2FCD-4543-8C40-98F145128F8B}" presName="root2" presStyleCnt="0"/>
      <dgm:spPr/>
    </dgm:pt>
    <dgm:pt modelId="{43860C88-C17E-40CA-8375-DAF20948F5C8}" type="pres">
      <dgm:prSet presAssocID="{6D241D27-2FCD-4543-8C40-98F145128F8B}" presName="LevelTwoTextNode" presStyleLbl="asst1" presStyleIdx="3" presStyleCnt="9">
        <dgm:presLayoutVars>
          <dgm:chPref val="3"/>
        </dgm:presLayoutVars>
      </dgm:prSet>
      <dgm:spPr/>
    </dgm:pt>
    <dgm:pt modelId="{ED03E07F-273D-4587-8B07-D5184E9BDE6B}" type="pres">
      <dgm:prSet presAssocID="{6D241D27-2FCD-4543-8C40-98F145128F8B}" presName="level3hierChild" presStyleCnt="0"/>
      <dgm:spPr/>
    </dgm:pt>
    <dgm:pt modelId="{7D586822-CA8E-496A-8661-90837B0E45EB}" type="pres">
      <dgm:prSet presAssocID="{B0603F97-D338-4BEA-96B9-5870C4B70A2F}" presName="conn2-1" presStyleLbl="parChTrans1D3" presStyleIdx="1" presStyleCnt="2"/>
      <dgm:spPr/>
    </dgm:pt>
    <dgm:pt modelId="{EB10D191-11B3-4726-A750-5F8BBCB5A124}" type="pres">
      <dgm:prSet presAssocID="{B0603F97-D338-4BEA-96B9-5870C4B70A2F}" presName="connTx" presStyleLbl="parChTrans1D3" presStyleIdx="1" presStyleCnt="2"/>
      <dgm:spPr/>
    </dgm:pt>
    <dgm:pt modelId="{572C8E74-C863-44D3-8D7E-45B6A6A11122}" type="pres">
      <dgm:prSet presAssocID="{4231E4CE-9432-4D6E-B682-13BC72BD8D95}" presName="root2" presStyleCnt="0"/>
      <dgm:spPr/>
    </dgm:pt>
    <dgm:pt modelId="{38A53C81-754F-4706-B819-BC688AB846E2}" type="pres">
      <dgm:prSet presAssocID="{4231E4CE-9432-4D6E-B682-13BC72BD8D95}" presName="LevelTwoTextNode" presStyleLbl="asst1" presStyleIdx="4" presStyleCnt="9">
        <dgm:presLayoutVars>
          <dgm:chPref val="3"/>
        </dgm:presLayoutVars>
      </dgm:prSet>
      <dgm:spPr/>
    </dgm:pt>
    <dgm:pt modelId="{D4B4ECAE-FEF3-40BE-851E-C2FA57959802}" type="pres">
      <dgm:prSet presAssocID="{4231E4CE-9432-4D6E-B682-13BC72BD8D95}" presName="level3hierChild" presStyleCnt="0"/>
      <dgm:spPr/>
    </dgm:pt>
    <dgm:pt modelId="{46CD7E59-CDA4-40B3-9C5F-0E87414453B8}" type="pres">
      <dgm:prSet presAssocID="{07F58880-92EF-4351-A668-3F5E6C0E451B}" presName="conn2-1" presStyleLbl="parChTrans1D4" presStyleIdx="2" presStyleCnt="6"/>
      <dgm:spPr/>
    </dgm:pt>
    <dgm:pt modelId="{D38874F4-4F82-41A8-9EFF-03063318A4A1}" type="pres">
      <dgm:prSet presAssocID="{07F58880-92EF-4351-A668-3F5E6C0E451B}" presName="connTx" presStyleLbl="parChTrans1D4" presStyleIdx="2" presStyleCnt="6"/>
      <dgm:spPr/>
    </dgm:pt>
    <dgm:pt modelId="{414337B2-2EA6-47DB-B0FD-EF85FB0AF4BF}" type="pres">
      <dgm:prSet presAssocID="{0520E45E-6AF4-40A2-906D-FA347A63D8C2}" presName="root2" presStyleCnt="0"/>
      <dgm:spPr/>
    </dgm:pt>
    <dgm:pt modelId="{AF0126CE-9286-4B1B-975F-658D29A79804}" type="pres">
      <dgm:prSet presAssocID="{0520E45E-6AF4-40A2-906D-FA347A63D8C2}" presName="LevelTwoTextNode" presStyleLbl="asst1" presStyleIdx="5" presStyleCnt="9">
        <dgm:presLayoutVars>
          <dgm:chPref val="3"/>
        </dgm:presLayoutVars>
      </dgm:prSet>
      <dgm:spPr/>
    </dgm:pt>
    <dgm:pt modelId="{697665B3-48AE-4466-BBCE-67C2ECB7C6C1}" type="pres">
      <dgm:prSet presAssocID="{0520E45E-6AF4-40A2-906D-FA347A63D8C2}" presName="level3hierChild" presStyleCnt="0"/>
      <dgm:spPr/>
    </dgm:pt>
    <dgm:pt modelId="{BCC18E9D-A857-46ED-9797-C7B95E1389F4}" type="pres">
      <dgm:prSet presAssocID="{09B58070-B85F-4C67-9CC0-81A9E0B9A5B4}" presName="conn2-1" presStyleLbl="parChTrans1D4" presStyleIdx="3" presStyleCnt="6"/>
      <dgm:spPr/>
    </dgm:pt>
    <dgm:pt modelId="{D18708EF-42D5-4AE1-A20D-78B9F889A6D7}" type="pres">
      <dgm:prSet presAssocID="{09B58070-B85F-4C67-9CC0-81A9E0B9A5B4}" presName="connTx" presStyleLbl="parChTrans1D4" presStyleIdx="3" presStyleCnt="6"/>
      <dgm:spPr/>
    </dgm:pt>
    <dgm:pt modelId="{D556FBBB-E8FF-44DB-82A6-787C1ADF0F72}" type="pres">
      <dgm:prSet presAssocID="{9FA91D9C-BCE9-4355-B9DB-271EB167B24E}" presName="root2" presStyleCnt="0"/>
      <dgm:spPr/>
    </dgm:pt>
    <dgm:pt modelId="{50F39E64-1F00-4A01-998B-58C4A20E4E10}" type="pres">
      <dgm:prSet presAssocID="{9FA91D9C-BCE9-4355-B9DB-271EB167B24E}" presName="LevelTwoTextNode" presStyleLbl="asst1" presStyleIdx="6" presStyleCnt="9" custScaleX="199999">
        <dgm:presLayoutVars>
          <dgm:chPref val="3"/>
        </dgm:presLayoutVars>
      </dgm:prSet>
      <dgm:spPr/>
    </dgm:pt>
    <dgm:pt modelId="{A1495B94-E0AF-442B-81F6-0CD535087F60}" type="pres">
      <dgm:prSet presAssocID="{9FA91D9C-BCE9-4355-B9DB-271EB167B24E}" presName="level3hierChild" presStyleCnt="0"/>
      <dgm:spPr/>
    </dgm:pt>
    <dgm:pt modelId="{D3B38CEC-9612-4B4A-8964-9EC4DD8DF5AA}" type="pres">
      <dgm:prSet presAssocID="{596CFDB2-2E19-438F-908C-9556F1133242}" presName="conn2-1" presStyleLbl="parChTrans1D4" presStyleIdx="4" presStyleCnt="6"/>
      <dgm:spPr/>
    </dgm:pt>
    <dgm:pt modelId="{C12FC149-8F73-49EE-9086-B15067C762DD}" type="pres">
      <dgm:prSet presAssocID="{596CFDB2-2E19-438F-908C-9556F1133242}" presName="connTx" presStyleLbl="parChTrans1D4" presStyleIdx="4" presStyleCnt="6"/>
      <dgm:spPr/>
    </dgm:pt>
    <dgm:pt modelId="{46DC2158-E5CB-4240-84AC-0C76377353B1}" type="pres">
      <dgm:prSet presAssocID="{A40ECE06-2A39-44D9-A3AC-8E6066010655}" presName="root2" presStyleCnt="0"/>
      <dgm:spPr/>
    </dgm:pt>
    <dgm:pt modelId="{D7E3C34B-138D-4E60-ABDA-D1155225F71D}" type="pres">
      <dgm:prSet presAssocID="{A40ECE06-2A39-44D9-A3AC-8E6066010655}" presName="LevelTwoTextNode" presStyleLbl="asst1" presStyleIdx="7" presStyleCnt="9">
        <dgm:presLayoutVars>
          <dgm:chPref val="3"/>
        </dgm:presLayoutVars>
      </dgm:prSet>
      <dgm:spPr/>
    </dgm:pt>
    <dgm:pt modelId="{3B3D135D-7470-41B6-BAB0-BA25B5573D7D}" type="pres">
      <dgm:prSet presAssocID="{A40ECE06-2A39-44D9-A3AC-8E6066010655}" presName="level3hierChild" presStyleCnt="0"/>
      <dgm:spPr/>
    </dgm:pt>
    <dgm:pt modelId="{B5412788-0F88-451B-A1C3-836AE680DF1A}" type="pres">
      <dgm:prSet presAssocID="{4717A7F1-6DC1-4550-8D2E-8A483449C0DC}" presName="conn2-1" presStyleLbl="parChTrans1D4" presStyleIdx="5" presStyleCnt="6"/>
      <dgm:spPr/>
    </dgm:pt>
    <dgm:pt modelId="{0FE31C7B-7879-4C84-9399-2E92F5B3A4D1}" type="pres">
      <dgm:prSet presAssocID="{4717A7F1-6DC1-4550-8D2E-8A483449C0DC}" presName="connTx" presStyleLbl="parChTrans1D4" presStyleIdx="5" presStyleCnt="6"/>
      <dgm:spPr/>
    </dgm:pt>
    <dgm:pt modelId="{82D3C239-E362-408D-B7C7-4A9F60FC92E4}" type="pres">
      <dgm:prSet presAssocID="{8DD3B57F-B26E-4D4F-81D6-79355AC5DBD3}" presName="root2" presStyleCnt="0"/>
      <dgm:spPr/>
    </dgm:pt>
    <dgm:pt modelId="{7CF54C1E-F8B3-4652-B407-A3BD0DBBD2E8}" type="pres">
      <dgm:prSet presAssocID="{8DD3B57F-B26E-4D4F-81D6-79355AC5DBD3}" presName="LevelTwoTextNode" presStyleLbl="asst1" presStyleIdx="8" presStyleCnt="9" custScaleX="203246">
        <dgm:presLayoutVars>
          <dgm:chPref val="3"/>
        </dgm:presLayoutVars>
      </dgm:prSet>
      <dgm:spPr/>
    </dgm:pt>
    <dgm:pt modelId="{FDDD355F-4F61-4911-A757-B47809B63804}" type="pres">
      <dgm:prSet presAssocID="{8DD3B57F-B26E-4D4F-81D6-79355AC5DBD3}" presName="level3hierChild" presStyleCnt="0"/>
      <dgm:spPr/>
    </dgm:pt>
  </dgm:ptLst>
  <dgm:cxnLst>
    <dgm:cxn modelId="{405ED119-2A71-46A7-88E4-90C59472F938}" type="presOf" srcId="{B0603F97-D338-4BEA-96B9-5870C4B70A2F}" destId="{7D586822-CA8E-496A-8661-90837B0E45EB}" srcOrd="0" destOrd="0" presId="urn:microsoft.com/office/officeart/2005/8/layout/hierarchy2"/>
    <dgm:cxn modelId="{6ACBF223-8FAE-48BF-8B2E-AE45EEC26F6E}" type="presOf" srcId="{07F58880-92EF-4351-A668-3F5E6C0E451B}" destId="{D38874F4-4F82-41A8-9EFF-03063318A4A1}" srcOrd="1" destOrd="0" presId="urn:microsoft.com/office/officeart/2005/8/layout/hierarchy2"/>
    <dgm:cxn modelId="{D7FBE326-D85A-4516-8FBB-DAB53E099158}" type="presOf" srcId="{0520E45E-6AF4-40A2-906D-FA347A63D8C2}" destId="{AF0126CE-9286-4B1B-975F-658D29A79804}" srcOrd="0" destOrd="0" presId="urn:microsoft.com/office/officeart/2005/8/layout/hierarchy2"/>
    <dgm:cxn modelId="{BB901730-70DE-4101-860D-BE7C7C740565}" type="presOf" srcId="{A0A55471-DF7E-4803-966B-1E32554EBBCE}" destId="{3CF152C0-5C5A-41FA-95AD-AD1FA1401445}" srcOrd="0" destOrd="0" presId="urn:microsoft.com/office/officeart/2005/8/layout/hierarchy2"/>
    <dgm:cxn modelId="{57F50534-89E6-4ED3-B129-6B9395F625AC}" type="presOf" srcId="{4717A7F1-6DC1-4550-8D2E-8A483449C0DC}" destId="{0FE31C7B-7879-4C84-9399-2E92F5B3A4D1}" srcOrd="1" destOrd="0" presId="urn:microsoft.com/office/officeart/2005/8/layout/hierarchy2"/>
    <dgm:cxn modelId="{B6A1CD36-A2D2-4D51-AFAF-3D6334DE49D7}" type="presOf" srcId="{C70A2381-FC2A-4DCB-9F34-52D9A3A0FAA9}" destId="{E7D00A19-DEE3-4579-9CBA-37620B9734AC}" srcOrd="1" destOrd="0" presId="urn:microsoft.com/office/officeart/2005/8/layout/hierarchy2"/>
    <dgm:cxn modelId="{A5583A3A-8A99-4A75-B90C-B4C885316585}" type="presOf" srcId="{3653C081-CCF3-4511-B06F-7166C66060C9}" destId="{77A60AD0-D023-4DE9-93E5-3DA132D08C56}" srcOrd="0" destOrd="0" presId="urn:microsoft.com/office/officeart/2005/8/layout/hierarchy2"/>
    <dgm:cxn modelId="{92D85063-CFB6-456B-AA2A-C57AB79D118F}" type="presOf" srcId="{9FA91D9C-BCE9-4355-B9DB-271EB167B24E}" destId="{50F39E64-1F00-4A01-998B-58C4A20E4E10}" srcOrd="0" destOrd="0" presId="urn:microsoft.com/office/officeart/2005/8/layout/hierarchy2"/>
    <dgm:cxn modelId="{ACC4AC46-321D-4DB5-852E-1DDAD8D1B8C2}" type="presOf" srcId="{29F66C8F-74F1-4878-B51D-709BF920EFE0}" destId="{5B485C96-DD2C-4797-93CA-7EABD4049B4D}" srcOrd="0" destOrd="0" presId="urn:microsoft.com/office/officeart/2005/8/layout/hierarchy2"/>
    <dgm:cxn modelId="{E094AD47-0A68-4B15-84F4-1180DF6C2784}" type="presOf" srcId="{09B58070-B85F-4C67-9CC0-81A9E0B9A5B4}" destId="{D18708EF-42D5-4AE1-A20D-78B9F889A6D7}" srcOrd="1" destOrd="0" presId="urn:microsoft.com/office/officeart/2005/8/layout/hierarchy2"/>
    <dgm:cxn modelId="{58E0B267-EFDE-40BF-BF1C-D954D18B7C45}" srcId="{0520E45E-6AF4-40A2-906D-FA347A63D8C2}" destId="{9FA91D9C-BCE9-4355-B9DB-271EB167B24E}" srcOrd="0" destOrd="0" parTransId="{09B58070-B85F-4C67-9CC0-81A9E0B9A5B4}" sibTransId="{5DB118F9-C14C-46CE-AE75-74A965AFF5C2}"/>
    <dgm:cxn modelId="{48B8F247-22C0-4545-93A7-0A8302CC85DD}" srcId="{D21CD941-2737-4D95-B923-B1A1B45C3D32}" destId="{4231E4CE-9432-4D6E-B682-13BC72BD8D95}" srcOrd="1" destOrd="0" parTransId="{B0603F97-D338-4BEA-96B9-5870C4B70A2F}" sibTransId="{0018EB92-6FD6-4BFF-B18E-4BF058E360AD}"/>
    <dgm:cxn modelId="{A002FF6A-084D-4265-A4C1-E52A9EAC111E}" type="presOf" srcId="{596CFDB2-2E19-438F-908C-9556F1133242}" destId="{D3B38CEC-9612-4B4A-8964-9EC4DD8DF5AA}" srcOrd="0" destOrd="0" presId="urn:microsoft.com/office/officeart/2005/8/layout/hierarchy2"/>
    <dgm:cxn modelId="{E890C74B-A0BF-487B-8855-0E6DE74DDC9F}" type="presOf" srcId="{C70A2381-FC2A-4DCB-9F34-52D9A3A0FAA9}" destId="{6DA67ACC-844C-4997-8AB3-6E35DCDE60FB}" srcOrd="0" destOrd="0" presId="urn:microsoft.com/office/officeart/2005/8/layout/hierarchy2"/>
    <dgm:cxn modelId="{BFFB386D-C125-485D-922E-7079EF3F61D4}" type="presOf" srcId="{09B58070-B85F-4C67-9CC0-81A9E0B9A5B4}" destId="{BCC18E9D-A857-46ED-9797-C7B95E1389F4}" srcOrd="0" destOrd="0" presId="urn:microsoft.com/office/officeart/2005/8/layout/hierarchy2"/>
    <dgm:cxn modelId="{B1256651-6910-4E26-B807-65BCEAF247A8}" type="presOf" srcId="{1AC3C724-C350-4D29-97C0-3A2DF1F0F670}" destId="{6725FEA8-FCD6-436B-BE6A-B58991EA063B}" srcOrd="0" destOrd="0" presId="urn:microsoft.com/office/officeart/2005/8/layout/hierarchy2"/>
    <dgm:cxn modelId="{EDCD6453-4538-4C55-8295-4218D840FF35}" type="presOf" srcId="{596CFDB2-2E19-438F-908C-9556F1133242}" destId="{C12FC149-8F73-49EE-9086-B15067C762DD}" srcOrd="1" destOrd="0" presId="urn:microsoft.com/office/officeart/2005/8/layout/hierarchy2"/>
    <dgm:cxn modelId="{AA85C15A-E397-4939-9B00-78B0A230329D}" srcId="{86C432C4-939D-4ECB-833B-66E3F45720FA}" destId="{6D241D27-2FCD-4543-8C40-98F145128F8B}" srcOrd="1" destOrd="0" parTransId="{1AC3C724-C350-4D29-97C0-3A2DF1F0F670}" sibTransId="{CBA7AF05-08CA-4A13-8F38-9EE4E3BBB7FE}"/>
    <dgm:cxn modelId="{C16B7B7B-6CCC-4FEE-B1E1-01EA79C27079}" srcId="{4231E4CE-9432-4D6E-B682-13BC72BD8D95}" destId="{A40ECE06-2A39-44D9-A3AC-8E6066010655}" srcOrd="1" destOrd="0" parTransId="{596CFDB2-2E19-438F-908C-9556F1133242}" sibTransId="{60E0C09E-9EE1-4BEA-BD65-9A1C3E1B5CB7}"/>
    <dgm:cxn modelId="{86266A7F-65C7-4196-8050-8470D65A7A8C}" type="presOf" srcId="{D21CD941-2737-4D95-B923-B1A1B45C3D32}" destId="{2A038E3A-A8A1-4119-BC1F-1A9DE9865AE5}" srcOrd="0" destOrd="0" presId="urn:microsoft.com/office/officeart/2005/8/layout/hierarchy2"/>
    <dgm:cxn modelId="{FA23C288-1318-4B1F-9897-ED5095CC3165}" type="presOf" srcId="{60D09F64-E940-4E98-AAF2-57C2DC9620C8}" destId="{8C91DFAA-63D7-456A-B249-B61B5BD67AB4}" srcOrd="0" destOrd="0" presId="urn:microsoft.com/office/officeart/2005/8/layout/hierarchy2"/>
    <dgm:cxn modelId="{76E4AF8D-6C76-4B64-B668-6FBD07E4A374}" type="presOf" srcId="{A40ECE06-2A39-44D9-A3AC-8E6066010655}" destId="{D7E3C34B-138D-4E60-ABDA-D1155225F71D}" srcOrd="0" destOrd="0" presId="urn:microsoft.com/office/officeart/2005/8/layout/hierarchy2"/>
    <dgm:cxn modelId="{12850294-4F9D-46C6-8573-640F4F7F0623}" type="presOf" srcId="{8DD3B57F-B26E-4D4F-81D6-79355AC5DBD3}" destId="{7CF54C1E-F8B3-4652-B407-A3BD0DBBD2E8}" srcOrd="0" destOrd="0" presId="urn:microsoft.com/office/officeart/2005/8/layout/hierarchy2"/>
    <dgm:cxn modelId="{6321349C-A97D-45AF-B90B-B0FD59B27102}" type="presOf" srcId="{6D241D27-2FCD-4543-8C40-98F145128F8B}" destId="{43860C88-C17E-40CA-8375-DAF20948F5C8}" srcOrd="0" destOrd="0" presId="urn:microsoft.com/office/officeart/2005/8/layout/hierarchy2"/>
    <dgm:cxn modelId="{01EA3F9F-E21B-4164-A1CC-243A17F0DCB6}" type="presOf" srcId="{60D09F64-E940-4E98-AAF2-57C2DC9620C8}" destId="{5DBD4892-2D28-4EA1-AB8D-7D600528EBD3}" srcOrd="1" destOrd="0" presId="urn:microsoft.com/office/officeart/2005/8/layout/hierarchy2"/>
    <dgm:cxn modelId="{5FDDCAA0-87FD-4A56-BD36-99CF20A979D6}" srcId="{4231E4CE-9432-4D6E-B682-13BC72BD8D95}" destId="{0520E45E-6AF4-40A2-906D-FA347A63D8C2}" srcOrd="0" destOrd="0" parTransId="{07F58880-92EF-4351-A668-3F5E6C0E451B}" sibTransId="{F01B8F52-8C4D-49C8-8321-3B4212C1FB69}"/>
    <dgm:cxn modelId="{E0466BAE-FFA0-4D8B-86EF-F72FF402E79C}" type="presOf" srcId="{29F66C8F-74F1-4878-B51D-709BF920EFE0}" destId="{CC849248-C10D-482D-A00E-DF6230DC5A0C}" srcOrd="1" destOrd="0" presId="urn:microsoft.com/office/officeart/2005/8/layout/hierarchy2"/>
    <dgm:cxn modelId="{2DF521B3-7C02-461D-A493-FBF3E9DA6112}" type="presOf" srcId="{07F58880-92EF-4351-A668-3F5E6C0E451B}" destId="{46CD7E59-CDA4-40B3-9C5F-0E87414453B8}" srcOrd="0" destOrd="0" presId="urn:microsoft.com/office/officeart/2005/8/layout/hierarchy2"/>
    <dgm:cxn modelId="{ADA93FB6-C4AA-4B30-B706-8EEAF22031C2}" srcId="{A0A55471-DF7E-4803-966B-1E32554EBBCE}" destId="{F6FC9480-7D8E-4D01-B0E6-CDE3F4A0A876}" srcOrd="0" destOrd="0" parTransId="{5B0CB258-79E7-4C74-A76D-F04D4BFDEFBB}" sibTransId="{8C035226-531C-45E7-AAD5-C1C489464E7A}"/>
    <dgm:cxn modelId="{F2925BB7-55C3-4537-BFF6-CE899F618BB1}" type="presOf" srcId="{1AC3C724-C350-4D29-97C0-3A2DF1F0F670}" destId="{6B3C6ECA-BCD3-4546-9D5B-023A918AC117}" srcOrd="1" destOrd="0" presId="urn:microsoft.com/office/officeart/2005/8/layout/hierarchy2"/>
    <dgm:cxn modelId="{596076BC-3B01-4385-B613-CC66A7BF1BD4}" type="presOf" srcId="{4717A7F1-6DC1-4550-8D2E-8A483449C0DC}" destId="{B5412788-0F88-451B-A1C3-836AE680DF1A}" srcOrd="0" destOrd="0" presId="urn:microsoft.com/office/officeart/2005/8/layout/hierarchy2"/>
    <dgm:cxn modelId="{AF2DD4C2-DE10-4A5E-A049-F8374546D029}" type="presOf" srcId="{B0603F97-D338-4BEA-96B9-5870C4B70A2F}" destId="{EB10D191-11B3-4726-A750-5F8BBCB5A124}" srcOrd="1" destOrd="0" presId="urn:microsoft.com/office/officeart/2005/8/layout/hierarchy2"/>
    <dgm:cxn modelId="{AE9E1AD3-9E56-4D51-BA23-D3163428543D}" srcId="{A40ECE06-2A39-44D9-A3AC-8E6066010655}" destId="{8DD3B57F-B26E-4D4F-81D6-79355AC5DBD3}" srcOrd="0" destOrd="0" parTransId="{4717A7F1-6DC1-4550-8D2E-8A483449C0DC}" sibTransId="{26591740-9E4E-4B47-AE50-84F4D6BB06C7}"/>
    <dgm:cxn modelId="{9D26AED6-A441-4484-B1EF-90A0F9DCBA52}" type="presOf" srcId="{F6FC9480-7D8E-4D01-B0E6-CDE3F4A0A876}" destId="{90B04124-7832-4E73-8CA0-E0835E3F1BD2}" srcOrd="0" destOrd="0" presId="urn:microsoft.com/office/officeart/2005/8/layout/hierarchy2"/>
    <dgm:cxn modelId="{625EBAD8-9164-41F8-BC8A-5BF971460842}" srcId="{86C432C4-939D-4ECB-833B-66E3F45720FA}" destId="{3653C081-CCF3-4511-B06F-7166C66060C9}" srcOrd="0" destOrd="0" parTransId="{29F66C8F-74F1-4878-B51D-709BF920EFE0}" sibTransId="{2AA97CD2-43FA-4C58-A169-A598304D3B11}"/>
    <dgm:cxn modelId="{F33A79DB-3822-4159-86F9-32EE27BD38CA}" srcId="{F6FC9480-7D8E-4D01-B0E6-CDE3F4A0A876}" destId="{D21CD941-2737-4D95-B923-B1A1B45C3D32}" srcOrd="0" destOrd="0" parTransId="{60D09F64-E940-4E98-AAF2-57C2DC9620C8}" sibTransId="{EC845136-5C73-425B-940D-D9F837C278D9}"/>
    <dgm:cxn modelId="{732A70E7-18F6-4B73-98FE-506FBB63613A}" type="presOf" srcId="{86C432C4-939D-4ECB-833B-66E3F45720FA}" destId="{A8EFE048-B981-41DE-8DB8-62ABD667ABE3}" srcOrd="0" destOrd="0" presId="urn:microsoft.com/office/officeart/2005/8/layout/hierarchy2"/>
    <dgm:cxn modelId="{0618CBF1-DA4A-4669-A4B5-2C592671D204}" type="presOf" srcId="{4231E4CE-9432-4D6E-B682-13BC72BD8D95}" destId="{38A53C81-754F-4706-B819-BC688AB846E2}" srcOrd="0" destOrd="0" presId="urn:microsoft.com/office/officeart/2005/8/layout/hierarchy2"/>
    <dgm:cxn modelId="{96835FF4-32FB-4035-B874-DA766BB16711}" srcId="{D21CD941-2737-4D95-B923-B1A1B45C3D32}" destId="{86C432C4-939D-4ECB-833B-66E3F45720FA}" srcOrd="0" destOrd="0" parTransId="{C70A2381-FC2A-4DCB-9F34-52D9A3A0FAA9}" sibTransId="{0BA0E8FE-FDBD-4A39-8377-D876C6A42161}"/>
    <dgm:cxn modelId="{3820753D-435B-4D38-A72F-38207C68B83F}" type="presParOf" srcId="{3CF152C0-5C5A-41FA-95AD-AD1FA1401445}" destId="{4E15FB16-6F92-4818-BA93-E3ED7E5ACE3B}" srcOrd="0" destOrd="0" presId="urn:microsoft.com/office/officeart/2005/8/layout/hierarchy2"/>
    <dgm:cxn modelId="{943CA7D3-6001-4320-B13D-AA1EE32B3C27}" type="presParOf" srcId="{4E15FB16-6F92-4818-BA93-E3ED7E5ACE3B}" destId="{90B04124-7832-4E73-8CA0-E0835E3F1BD2}" srcOrd="0" destOrd="0" presId="urn:microsoft.com/office/officeart/2005/8/layout/hierarchy2"/>
    <dgm:cxn modelId="{35F3FF68-EDE3-4EEF-8A12-B70BDB09BE8C}" type="presParOf" srcId="{4E15FB16-6F92-4818-BA93-E3ED7E5ACE3B}" destId="{4C0AF31D-63A0-4B00-8CAA-72493EA8D193}" srcOrd="1" destOrd="0" presId="urn:microsoft.com/office/officeart/2005/8/layout/hierarchy2"/>
    <dgm:cxn modelId="{E9A0E4EA-B100-4AF2-9485-EE91CC1570C8}" type="presParOf" srcId="{4C0AF31D-63A0-4B00-8CAA-72493EA8D193}" destId="{8C91DFAA-63D7-456A-B249-B61B5BD67AB4}" srcOrd="0" destOrd="0" presId="urn:microsoft.com/office/officeart/2005/8/layout/hierarchy2"/>
    <dgm:cxn modelId="{A35C9A9C-F769-40AB-B1F1-81A87D6219CB}" type="presParOf" srcId="{8C91DFAA-63D7-456A-B249-B61B5BD67AB4}" destId="{5DBD4892-2D28-4EA1-AB8D-7D600528EBD3}" srcOrd="0" destOrd="0" presId="urn:microsoft.com/office/officeart/2005/8/layout/hierarchy2"/>
    <dgm:cxn modelId="{3BF1BF77-DD12-4E94-94CA-6666206DC4EF}" type="presParOf" srcId="{4C0AF31D-63A0-4B00-8CAA-72493EA8D193}" destId="{379BDD4D-66CD-4587-B080-DD769FDF642E}" srcOrd="1" destOrd="0" presId="urn:microsoft.com/office/officeart/2005/8/layout/hierarchy2"/>
    <dgm:cxn modelId="{2DF02C86-0193-40A6-AE5C-CCC242AF3821}" type="presParOf" srcId="{379BDD4D-66CD-4587-B080-DD769FDF642E}" destId="{2A038E3A-A8A1-4119-BC1F-1A9DE9865AE5}" srcOrd="0" destOrd="0" presId="urn:microsoft.com/office/officeart/2005/8/layout/hierarchy2"/>
    <dgm:cxn modelId="{F913AF4C-8E3B-44A5-A8CB-AAB32231B6AB}" type="presParOf" srcId="{379BDD4D-66CD-4587-B080-DD769FDF642E}" destId="{F6739A53-E732-460E-8CCF-A940C4419107}" srcOrd="1" destOrd="0" presId="urn:microsoft.com/office/officeart/2005/8/layout/hierarchy2"/>
    <dgm:cxn modelId="{CBC72737-98BB-48E6-8FB1-B52D1727A805}" type="presParOf" srcId="{F6739A53-E732-460E-8CCF-A940C4419107}" destId="{6DA67ACC-844C-4997-8AB3-6E35DCDE60FB}" srcOrd="0" destOrd="0" presId="urn:microsoft.com/office/officeart/2005/8/layout/hierarchy2"/>
    <dgm:cxn modelId="{7EEA49BB-1986-4DB9-ACE9-6CDFE53E6B3C}" type="presParOf" srcId="{6DA67ACC-844C-4997-8AB3-6E35DCDE60FB}" destId="{E7D00A19-DEE3-4579-9CBA-37620B9734AC}" srcOrd="0" destOrd="0" presId="urn:microsoft.com/office/officeart/2005/8/layout/hierarchy2"/>
    <dgm:cxn modelId="{4A9F6245-DFD3-42FA-9078-01F4B4049F37}" type="presParOf" srcId="{F6739A53-E732-460E-8CCF-A940C4419107}" destId="{A74283D7-C739-4D09-BB0D-9A395C0DEF3E}" srcOrd="1" destOrd="0" presId="urn:microsoft.com/office/officeart/2005/8/layout/hierarchy2"/>
    <dgm:cxn modelId="{B96411AF-1C8F-4B94-A0A2-805DF706CE88}" type="presParOf" srcId="{A74283D7-C739-4D09-BB0D-9A395C0DEF3E}" destId="{A8EFE048-B981-41DE-8DB8-62ABD667ABE3}" srcOrd="0" destOrd="0" presId="urn:microsoft.com/office/officeart/2005/8/layout/hierarchy2"/>
    <dgm:cxn modelId="{96A14713-7AFC-4D2B-99BB-3B60DB4E8EF3}" type="presParOf" srcId="{A74283D7-C739-4D09-BB0D-9A395C0DEF3E}" destId="{0BF0F81B-E8FF-40C9-89D0-E6D21F60EFEC}" srcOrd="1" destOrd="0" presId="urn:microsoft.com/office/officeart/2005/8/layout/hierarchy2"/>
    <dgm:cxn modelId="{40131439-F5AA-481D-914B-78B89E3E5284}" type="presParOf" srcId="{0BF0F81B-E8FF-40C9-89D0-E6D21F60EFEC}" destId="{5B485C96-DD2C-4797-93CA-7EABD4049B4D}" srcOrd="0" destOrd="0" presId="urn:microsoft.com/office/officeart/2005/8/layout/hierarchy2"/>
    <dgm:cxn modelId="{3D736E70-00A7-4C15-B1D5-A90899705BD3}" type="presParOf" srcId="{5B485C96-DD2C-4797-93CA-7EABD4049B4D}" destId="{CC849248-C10D-482D-A00E-DF6230DC5A0C}" srcOrd="0" destOrd="0" presId="urn:microsoft.com/office/officeart/2005/8/layout/hierarchy2"/>
    <dgm:cxn modelId="{0E48B5F2-B064-4574-8B9A-59675B1E0019}" type="presParOf" srcId="{0BF0F81B-E8FF-40C9-89D0-E6D21F60EFEC}" destId="{F7CACAD0-921F-4AF7-9565-8C95CB263D2A}" srcOrd="1" destOrd="0" presId="urn:microsoft.com/office/officeart/2005/8/layout/hierarchy2"/>
    <dgm:cxn modelId="{10E4BABF-5290-40CB-B4D9-5A7AE14371EC}" type="presParOf" srcId="{F7CACAD0-921F-4AF7-9565-8C95CB263D2A}" destId="{77A60AD0-D023-4DE9-93E5-3DA132D08C56}" srcOrd="0" destOrd="0" presId="urn:microsoft.com/office/officeart/2005/8/layout/hierarchy2"/>
    <dgm:cxn modelId="{ABFA1281-8C59-49C3-903C-A00D6FDAE2F6}" type="presParOf" srcId="{F7CACAD0-921F-4AF7-9565-8C95CB263D2A}" destId="{FA0140A1-CBF3-48ED-B43B-4FAAEE439BC7}" srcOrd="1" destOrd="0" presId="urn:microsoft.com/office/officeart/2005/8/layout/hierarchy2"/>
    <dgm:cxn modelId="{89746397-BC89-497B-912F-2FE10832048F}" type="presParOf" srcId="{0BF0F81B-E8FF-40C9-89D0-E6D21F60EFEC}" destId="{6725FEA8-FCD6-436B-BE6A-B58991EA063B}" srcOrd="2" destOrd="0" presId="urn:microsoft.com/office/officeart/2005/8/layout/hierarchy2"/>
    <dgm:cxn modelId="{23822EFD-596F-40A5-9F95-253188B3700C}" type="presParOf" srcId="{6725FEA8-FCD6-436B-BE6A-B58991EA063B}" destId="{6B3C6ECA-BCD3-4546-9D5B-023A918AC117}" srcOrd="0" destOrd="0" presId="urn:microsoft.com/office/officeart/2005/8/layout/hierarchy2"/>
    <dgm:cxn modelId="{96EE596E-E47D-4686-841A-239525DD4E78}" type="presParOf" srcId="{0BF0F81B-E8FF-40C9-89D0-E6D21F60EFEC}" destId="{DCF6875B-BEB4-406A-B48E-7718F581D695}" srcOrd="3" destOrd="0" presId="urn:microsoft.com/office/officeart/2005/8/layout/hierarchy2"/>
    <dgm:cxn modelId="{2EFC5E27-7246-4AA7-A958-97CB3F8DCD82}" type="presParOf" srcId="{DCF6875B-BEB4-406A-B48E-7718F581D695}" destId="{43860C88-C17E-40CA-8375-DAF20948F5C8}" srcOrd="0" destOrd="0" presId="urn:microsoft.com/office/officeart/2005/8/layout/hierarchy2"/>
    <dgm:cxn modelId="{2A381547-2C14-4667-ADAB-B48B1D31F186}" type="presParOf" srcId="{DCF6875B-BEB4-406A-B48E-7718F581D695}" destId="{ED03E07F-273D-4587-8B07-D5184E9BDE6B}" srcOrd="1" destOrd="0" presId="urn:microsoft.com/office/officeart/2005/8/layout/hierarchy2"/>
    <dgm:cxn modelId="{75FBE0BD-C901-4B07-9223-89134B97C428}" type="presParOf" srcId="{F6739A53-E732-460E-8CCF-A940C4419107}" destId="{7D586822-CA8E-496A-8661-90837B0E45EB}" srcOrd="2" destOrd="0" presId="urn:microsoft.com/office/officeart/2005/8/layout/hierarchy2"/>
    <dgm:cxn modelId="{59F7E878-2F6B-405D-BFF1-BB5366E61E3B}" type="presParOf" srcId="{7D586822-CA8E-496A-8661-90837B0E45EB}" destId="{EB10D191-11B3-4726-A750-5F8BBCB5A124}" srcOrd="0" destOrd="0" presId="urn:microsoft.com/office/officeart/2005/8/layout/hierarchy2"/>
    <dgm:cxn modelId="{6E129A84-E8A9-4EEF-BDD7-87DDA86B8E59}" type="presParOf" srcId="{F6739A53-E732-460E-8CCF-A940C4419107}" destId="{572C8E74-C863-44D3-8D7E-45B6A6A11122}" srcOrd="3" destOrd="0" presId="urn:microsoft.com/office/officeart/2005/8/layout/hierarchy2"/>
    <dgm:cxn modelId="{8AF7C154-DA7B-4360-95CA-FEA9EC888209}" type="presParOf" srcId="{572C8E74-C863-44D3-8D7E-45B6A6A11122}" destId="{38A53C81-754F-4706-B819-BC688AB846E2}" srcOrd="0" destOrd="0" presId="urn:microsoft.com/office/officeart/2005/8/layout/hierarchy2"/>
    <dgm:cxn modelId="{C15F217E-509D-4E73-A492-68374280E78C}" type="presParOf" srcId="{572C8E74-C863-44D3-8D7E-45B6A6A11122}" destId="{D4B4ECAE-FEF3-40BE-851E-C2FA57959802}" srcOrd="1" destOrd="0" presId="urn:microsoft.com/office/officeart/2005/8/layout/hierarchy2"/>
    <dgm:cxn modelId="{6F451470-8462-4446-856C-D95F59D3985D}" type="presParOf" srcId="{D4B4ECAE-FEF3-40BE-851E-C2FA57959802}" destId="{46CD7E59-CDA4-40B3-9C5F-0E87414453B8}" srcOrd="0" destOrd="0" presId="urn:microsoft.com/office/officeart/2005/8/layout/hierarchy2"/>
    <dgm:cxn modelId="{06765C02-D531-4C86-80A6-66DA5433AF48}" type="presParOf" srcId="{46CD7E59-CDA4-40B3-9C5F-0E87414453B8}" destId="{D38874F4-4F82-41A8-9EFF-03063318A4A1}" srcOrd="0" destOrd="0" presId="urn:microsoft.com/office/officeart/2005/8/layout/hierarchy2"/>
    <dgm:cxn modelId="{857B8A3A-E0FE-4CB6-A078-FD8CF3968D8B}" type="presParOf" srcId="{D4B4ECAE-FEF3-40BE-851E-C2FA57959802}" destId="{414337B2-2EA6-47DB-B0FD-EF85FB0AF4BF}" srcOrd="1" destOrd="0" presId="urn:microsoft.com/office/officeart/2005/8/layout/hierarchy2"/>
    <dgm:cxn modelId="{F0B3BB23-156A-4A03-A579-2EEB0457AAFE}" type="presParOf" srcId="{414337B2-2EA6-47DB-B0FD-EF85FB0AF4BF}" destId="{AF0126CE-9286-4B1B-975F-658D29A79804}" srcOrd="0" destOrd="0" presId="urn:microsoft.com/office/officeart/2005/8/layout/hierarchy2"/>
    <dgm:cxn modelId="{21E30B49-E624-467F-89E7-A6BE5233BB54}" type="presParOf" srcId="{414337B2-2EA6-47DB-B0FD-EF85FB0AF4BF}" destId="{697665B3-48AE-4466-BBCE-67C2ECB7C6C1}" srcOrd="1" destOrd="0" presId="urn:microsoft.com/office/officeart/2005/8/layout/hierarchy2"/>
    <dgm:cxn modelId="{74F823EF-0802-4521-88B3-06D3298BA74D}" type="presParOf" srcId="{697665B3-48AE-4466-BBCE-67C2ECB7C6C1}" destId="{BCC18E9D-A857-46ED-9797-C7B95E1389F4}" srcOrd="0" destOrd="0" presId="urn:microsoft.com/office/officeart/2005/8/layout/hierarchy2"/>
    <dgm:cxn modelId="{5D83A026-B62B-4DCB-A4F1-EFDC16B623CF}" type="presParOf" srcId="{BCC18E9D-A857-46ED-9797-C7B95E1389F4}" destId="{D18708EF-42D5-4AE1-A20D-78B9F889A6D7}" srcOrd="0" destOrd="0" presId="urn:microsoft.com/office/officeart/2005/8/layout/hierarchy2"/>
    <dgm:cxn modelId="{F8FBE933-DF59-4C9D-B563-6A681C35BEC5}" type="presParOf" srcId="{697665B3-48AE-4466-BBCE-67C2ECB7C6C1}" destId="{D556FBBB-E8FF-44DB-82A6-787C1ADF0F72}" srcOrd="1" destOrd="0" presId="urn:microsoft.com/office/officeart/2005/8/layout/hierarchy2"/>
    <dgm:cxn modelId="{F4A4C78E-8D5B-44B8-86D8-BF11F5934877}" type="presParOf" srcId="{D556FBBB-E8FF-44DB-82A6-787C1ADF0F72}" destId="{50F39E64-1F00-4A01-998B-58C4A20E4E10}" srcOrd="0" destOrd="0" presId="urn:microsoft.com/office/officeart/2005/8/layout/hierarchy2"/>
    <dgm:cxn modelId="{45B7E82D-10E2-435F-B82F-5B7EA9C78782}" type="presParOf" srcId="{D556FBBB-E8FF-44DB-82A6-787C1ADF0F72}" destId="{A1495B94-E0AF-442B-81F6-0CD535087F60}" srcOrd="1" destOrd="0" presId="urn:microsoft.com/office/officeart/2005/8/layout/hierarchy2"/>
    <dgm:cxn modelId="{5FE825AA-9B40-439C-B889-D5892EDEF00F}" type="presParOf" srcId="{D4B4ECAE-FEF3-40BE-851E-C2FA57959802}" destId="{D3B38CEC-9612-4B4A-8964-9EC4DD8DF5AA}" srcOrd="2" destOrd="0" presId="urn:microsoft.com/office/officeart/2005/8/layout/hierarchy2"/>
    <dgm:cxn modelId="{75D6B800-A252-499E-9782-17AF0B27DE34}" type="presParOf" srcId="{D3B38CEC-9612-4B4A-8964-9EC4DD8DF5AA}" destId="{C12FC149-8F73-49EE-9086-B15067C762DD}" srcOrd="0" destOrd="0" presId="urn:microsoft.com/office/officeart/2005/8/layout/hierarchy2"/>
    <dgm:cxn modelId="{A0A65380-1B8C-4939-862D-0545214D213C}" type="presParOf" srcId="{D4B4ECAE-FEF3-40BE-851E-C2FA57959802}" destId="{46DC2158-E5CB-4240-84AC-0C76377353B1}" srcOrd="3" destOrd="0" presId="urn:microsoft.com/office/officeart/2005/8/layout/hierarchy2"/>
    <dgm:cxn modelId="{8A84DC7E-9312-45BC-AB01-DB8A6FFA4156}" type="presParOf" srcId="{46DC2158-E5CB-4240-84AC-0C76377353B1}" destId="{D7E3C34B-138D-4E60-ABDA-D1155225F71D}" srcOrd="0" destOrd="0" presId="urn:microsoft.com/office/officeart/2005/8/layout/hierarchy2"/>
    <dgm:cxn modelId="{1B11DFDF-CD13-41E1-AE4F-D86D345692ED}" type="presParOf" srcId="{46DC2158-E5CB-4240-84AC-0C76377353B1}" destId="{3B3D135D-7470-41B6-BAB0-BA25B5573D7D}" srcOrd="1" destOrd="0" presId="urn:microsoft.com/office/officeart/2005/8/layout/hierarchy2"/>
    <dgm:cxn modelId="{1710FED9-E5ED-4DB4-AD79-1069534D9AC0}" type="presParOf" srcId="{3B3D135D-7470-41B6-BAB0-BA25B5573D7D}" destId="{B5412788-0F88-451B-A1C3-836AE680DF1A}" srcOrd="0" destOrd="0" presId="urn:microsoft.com/office/officeart/2005/8/layout/hierarchy2"/>
    <dgm:cxn modelId="{DAE5A0E3-34F0-475B-81BD-FDCD0C9BE1D7}" type="presParOf" srcId="{B5412788-0F88-451B-A1C3-836AE680DF1A}" destId="{0FE31C7B-7879-4C84-9399-2E92F5B3A4D1}" srcOrd="0" destOrd="0" presId="urn:microsoft.com/office/officeart/2005/8/layout/hierarchy2"/>
    <dgm:cxn modelId="{2772B401-98AE-4FA7-B76B-DB71311B6CE8}" type="presParOf" srcId="{3B3D135D-7470-41B6-BAB0-BA25B5573D7D}" destId="{82D3C239-E362-408D-B7C7-4A9F60FC92E4}" srcOrd="1" destOrd="0" presId="urn:microsoft.com/office/officeart/2005/8/layout/hierarchy2"/>
    <dgm:cxn modelId="{8FFE7506-343E-4519-A33C-0A9F38EBF399}" type="presParOf" srcId="{82D3C239-E362-408D-B7C7-4A9F60FC92E4}" destId="{7CF54C1E-F8B3-4652-B407-A3BD0DBBD2E8}" srcOrd="0" destOrd="0" presId="urn:microsoft.com/office/officeart/2005/8/layout/hierarchy2"/>
    <dgm:cxn modelId="{2A458A07-1F17-45D2-8B32-2BC9725DA021}" type="presParOf" srcId="{82D3C239-E362-408D-B7C7-4A9F60FC92E4}" destId="{FDDD355F-4F61-4911-A757-B47809B638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A55471-DF7E-4803-966B-1E32554EBBCE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6FC9480-7D8E-4D01-B0E6-CDE3F4A0A876}">
      <dgm:prSet phldrT="[文字]"/>
      <dgm:spPr/>
      <dgm:t>
        <a:bodyPr/>
        <a:lstStyle/>
        <a:p>
          <a:r>
            <a:rPr lang="en-US" altLang="en-US" dirty="0"/>
            <a:t>system </a:t>
          </a:r>
          <a:endParaRPr lang="zh-TW" altLang="en-US" dirty="0"/>
        </a:p>
      </dgm:t>
    </dgm:pt>
    <dgm:pt modelId="{5B0CB258-79E7-4C74-A76D-F04D4BFDEFBB}" type="par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8C035226-531C-45E7-AAD5-C1C489464E7A}" type="sib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186E4277-FC16-446F-A445-A6368DB733FB}">
      <dgm:prSet phldrT="[文字]"/>
      <dgm:spPr/>
      <dgm:t>
        <a:bodyPr/>
        <a:lstStyle/>
        <a:p>
          <a:r>
            <a:rPr lang="en-US" b="0" i="0" dirty="0"/>
            <a:t>ML training </a:t>
          </a:r>
          <a:endParaRPr lang="zh-TW" altLang="en-US" dirty="0"/>
        </a:p>
      </dgm:t>
    </dgm:pt>
    <dgm:pt modelId="{12C846B1-C146-4605-9AD3-CFFF2797A37F}" type="par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FE6568EA-BB61-4C21-9707-9F68930F5427}" type="sib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1C61C9A7-9B48-492A-9EBC-AEAA2F6573A7}">
      <dgm:prSet phldrT="[文字]"/>
      <dgm:spPr/>
      <dgm:t>
        <a:bodyPr/>
        <a:lstStyle/>
        <a:p>
          <a:r>
            <a:rPr lang="en-US" altLang="zh-TW" dirty="0"/>
            <a:t>RL</a:t>
          </a:r>
          <a:r>
            <a:rPr lang="zh-TW" altLang="en-US" dirty="0"/>
            <a:t> </a:t>
          </a:r>
          <a:r>
            <a:rPr lang="en-US" altLang="en-US" dirty="0"/>
            <a:t>Model </a:t>
          </a:r>
          <a:endParaRPr lang="zh-TW" altLang="en-US" dirty="0"/>
        </a:p>
      </dgm:t>
    </dgm:pt>
    <dgm:pt modelId="{B5C1605D-8A58-4297-863B-8A153E03CA7E}" type="par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BB280545-D09C-49F8-9E2F-A6B840A51701}" type="sib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1437576F-BAE3-4EB1-B880-A779B80B373F}">
      <dgm:prSet phldrT="[文字]"/>
      <dgm:spPr/>
      <dgm:t>
        <a:bodyPr/>
        <a:lstStyle/>
        <a:p>
          <a:r>
            <a:rPr lang="en-US" altLang="zh-TW" dirty="0"/>
            <a:t>(reward)</a:t>
          </a:r>
          <a:endParaRPr lang="zh-TW" altLang="en-US" dirty="0"/>
        </a:p>
      </dgm:t>
    </dgm:pt>
    <dgm:pt modelId="{3814231F-4B73-41BB-9730-00D0BA735A9D}" type="par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C4592318-354A-4978-A084-157601969DBC}" type="sib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51CF98A5-621F-4703-9E2C-E74F4AE253C9}">
      <dgm:prSet phldrT="[文字]"/>
      <dgm:spPr/>
      <dgm:t>
        <a:bodyPr/>
        <a:lstStyle/>
        <a:p>
          <a:r>
            <a:rPr lang="en-US" altLang="zh-TW" dirty="0"/>
            <a:t>(state)</a:t>
          </a:r>
          <a:endParaRPr lang="zh-TW" altLang="en-US" dirty="0"/>
        </a:p>
      </dgm:t>
    </dgm:pt>
    <dgm:pt modelId="{FE8AC126-7A76-44C8-B571-E0F1554D75B8}" type="par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9D6B11BC-486F-4512-885B-F254E403F745}" type="sib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51AA38B3-3EA6-4116-B881-383D61263F80}">
      <dgm:prSet phldrT="[文字]"/>
      <dgm:spPr/>
      <dgm:t>
        <a:bodyPr/>
        <a:lstStyle/>
        <a:p>
          <a:r>
            <a:rPr lang="en-US" altLang="zh-TW" dirty="0"/>
            <a:t>(action)</a:t>
          </a:r>
          <a:endParaRPr lang="zh-TW" altLang="en-US" dirty="0"/>
        </a:p>
      </dgm:t>
    </dgm:pt>
    <dgm:pt modelId="{8A3ABF07-7994-48BB-9591-9E20E480241F}" type="par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615C43F4-86A1-4D16-9FE4-760ED1B70F32}" type="sib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6F3FF623-7AA6-44B5-9483-B71D5BBB835B}">
      <dgm:prSet phldrT="[文字]"/>
      <dgm:spPr/>
      <dgm:t>
        <a:bodyPr/>
        <a:lstStyle/>
        <a:p>
          <a:r>
            <a:rPr lang="en-US" altLang="en-US" dirty="0"/>
            <a:t>Put the chess pieces on the chessboard </a:t>
          </a:r>
          <a:endParaRPr lang="zh-TW" altLang="en-US" dirty="0"/>
        </a:p>
      </dgm:t>
    </dgm:pt>
    <dgm:pt modelId="{B33B9EAF-17E2-4FB8-ABCB-67D9D4850DA4}" type="par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D7CC5E27-99CF-4EBE-BE62-2B7E56DB0070}" type="sib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A7671EAB-C4B5-48E8-9543-B1F116C93B73}">
      <dgm:prSet phldrT="[文字]"/>
      <dgm:spPr/>
      <dgm:t>
        <a:bodyPr/>
        <a:lstStyle/>
        <a:p>
          <a:r>
            <a:rPr lang="en-US" altLang="zh-TW" dirty="0"/>
            <a:t>Get score</a:t>
          </a:r>
          <a:endParaRPr lang="zh-TW" altLang="en-US" dirty="0"/>
        </a:p>
      </dgm:t>
    </dgm:pt>
    <dgm:pt modelId="{EB8AE87C-467A-4B5B-AB27-A467232FD46C}" type="par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9D51432D-05FC-4F42-84D9-8BE6191B8E6F}" type="sib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798C82DE-C28B-4736-96BA-2F0F17C364E3}">
      <dgm:prSet phldrT="[文字]"/>
      <dgm:spPr/>
      <dgm:t>
        <a:bodyPr/>
        <a:lstStyle/>
        <a:p>
          <a:pPr algn="ctr"/>
          <a:r>
            <a:rPr lang="en-US" altLang="en-US" dirty="0"/>
            <a:t>Live three, live four, ban hands, long company </a:t>
          </a:r>
          <a:endParaRPr lang="zh-TW" altLang="en-US" dirty="0"/>
        </a:p>
      </dgm:t>
    </dgm:pt>
    <dgm:pt modelId="{2E7C66D3-5970-4318-B281-C382EE9BDED0}" type="par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F4C4D802-5E48-4A22-AB5B-DD9CA2710647}" type="sib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31B90EA3-ED7D-46A2-A66E-6566A4E2837C}">
      <dgm:prSet phldrT="[文字]"/>
      <dgm:spPr/>
      <dgm:t>
        <a:bodyPr/>
        <a:lstStyle/>
        <a:p>
          <a:r>
            <a:rPr lang="en-US" altLang="en-US" dirty="0"/>
            <a:t>Round judgment </a:t>
          </a:r>
          <a:endParaRPr lang="zh-TW" altLang="en-US" dirty="0"/>
        </a:p>
      </dgm:t>
    </dgm:pt>
    <dgm:pt modelId="{6E2AD533-ED0F-448C-978F-EB17B0A14234}" type="par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C3564E0B-CD2B-44F7-A66F-EBBE9AA8ED1E}" type="sib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263592D3-B0FB-4FC6-9E35-AC8C003EAA69}">
      <dgm:prSet phldrT="[文字]"/>
      <dgm:spPr/>
      <dgm:t>
        <a:bodyPr/>
        <a:lstStyle/>
        <a:p>
          <a:r>
            <a:rPr lang="en-US" altLang="en-US" dirty="0"/>
            <a:t>Chess situation</a:t>
          </a:r>
          <a:endParaRPr lang="zh-TW" altLang="en-US" dirty="0"/>
        </a:p>
      </dgm:t>
    </dgm:pt>
    <dgm:pt modelId="{39CDAEAE-F92B-4A8F-AA1D-FA5CDE4048F5}" type="par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8150B060-ADA0-4E88-B9C0-653CB1884D2D}" type="sib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EE17E69F-3955-40CB-873C-E530C8062412}">
      <dgm:prSet phldrT="[文字]"/>
      <dgm:spPr/>
      <dgm:t>
        <a:bodyPr/>
        <a:lstStyle/>
        <a:p>
          <a:r>
            <a:rPr lang="en-US" altLang="zh-TW" dirty="0"/>
            <a:t>Game over</a:t>
          </a:r>
          <a:endParaRPr lang="zh-TW" altLang="en-US" dirty="0"/>
        </a:p>
      </dgm:t>
    </dgm:pt>
    <dgm:pt modelId="{46D711D9-1798-4260-9894-FD09DBE52AF6}" type="par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8DCA18CF-EFF7-4A27-B530-C7AB61830134}" type="sib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A382D97B-5A13-49BE-8261-A6BE72248875}">
      <dgm:prSet phldrT="[文字]"/>
      <dgm:spPr/>
      <dgm:t>
        <a:bodyPr/>
        <a:lstStyle/>
        <a:p>
          <a:pPr algn="ctr"/>
          <a:r>
            <a:rPr lang="en-US" altLang="en-US" dirty="0"/>
            <a:t>Judge whether it is over </a:t>
          </a:r>
          <a:endParaRPr lang="zh-TW" altLang="en-US" dirty="0"/>
        </a:p>
      </dgm:t>
    </dgm:pt>
    <dgm:pt modelId="{2B18C312-3376-49A5-8CEA-B93DBBF61305}" type="par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E5D98FDB-CED3-44DC-B105-D988023FDA8C}" type="sib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1A1A122E-B525-424B-B375-E88238FFD626}">
      <dgm:prSet phldrT="[文字]"/>
      <dgm:spPr/>
      <dgm:t>
        <a:bodyPr/>
        <a:lstStyle/>
        <a:p>
          <a:r>
            <a:rPr lang="en-US" b="0" i="0" dirty="0"/>
            <a:t>Sample</a:t>
          </a:r>
          <a:endParaRPr lang="zh-TW" altLang="en-US" dirty="0"/>
        </a:p>
      </dgm:t>
    </dgm:pt>
    <dgm:pt modelId="{DB09AEEE-58FF-44A8-B2CA-87C644983DEE}" type="parTrans" cxnId="{DF9EF01E-891D-440B-A2B4-94D6E748ECB2}">
      <dgm:prSet/>
      <dgm:spPr/>
      <dgm:t>
        <a:bodyPr/>
        <a:lstStyle/>
        <a:p>
          <a:endParaRPr lang="zh-TW" altLang="en-US"/>
        </a:p>
      </dgm:t>
    </dgm:pt>
    <dgm:pt modelId="{90407C7E-C698-43FC-A3EB-13A370D8D9AC}" type="sibTrans" cxnId="{DF9EF01E-891D-440B-A2B4-94D6E748ECB2}">
      <dgm:prSet/>
      <dgm:spPr/>
      <dgm:t>
        <a:bodyPr/>
        <a:lstStyle/>
        <a:p>
          <a:endParaRPr lang="zh-TW" altLang="en-US"/>
        </a:p>
      </dgm:t>
    </dgm:pt>
    <dgm:pt modelId="{B1999682-783E-43CA-9FD5-852E7D2751D2}">
      <dgm:prSet phldrT="[文字]"/>
      <dgm:spPr/>
      <dgm:t>
        <a:bodyPr/>
        <a:lstStyle/>
        <a:p>
          <a:r>
            <a:rPr lang="en-US" b="0" i="0" dirty="0"/>
            <a:t>Game record </a:t>
          </a:r>
          <a:endParaRPr lang="zh-TW" altLang="en-US" dirty="0"/>
        </a:p>
      </dgm:t>
    </dgm:pt>
    <dgm:pt modelId="{6524A958-20D5-468F-8834-779DD6DED0B5}" type="parTrans" cxnId="{154A1E23-D879-4304-8AAA-225F42459F2F}">
      <dgm:prSet/>
      <dgm:spPr/>
      <dgm:t>
        <a:bodyPr/>
        <a:lstStyle/>
        <a:p>
          <a:endParaRPr lang="zh-TW" altLang="en-US"/>
        </a:p>
      </dgm:t>
    </dgm:pt>
    <dgm:pt modelId="{8A703853-90CA-4BDD-A7B5-A28776107A21}" type="sibTrans" cxnId="{154A1E23-D879-4304-8AAA-225F42459F2F}">
      <dgm:prSet/>
      <dgm:spPr/>
      <dgm:t>
        <a:bodyPr/>
        <a:lstStyle/>
        <a:p>
          <a:endParaRPr lang="zh-TW" altLang="en-US"/>
        </a:p>
      </dgm:t>
    </dgm:pt>
    <dgm:pt modelId="{3CF152C0-5C5A-41FA-95AD-AD1FA1401445}" type="pres">
      <dgm:prSet presAssocID="{A0A55471-DF7E-4803-966B-1E32554EBB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15FB16-6F92-4818-BA93-E3ED7E5ACE3B}" type="pres">
      <dgm:prSet presAssocID="{F6FC9480-7D8E-4D01-B0E6-CDE3F4A0A876}" presName="root1" presStyleCnt="0"/>
      <dgm:spPr/>
    </dgm:pt>
    <dgm:pt modelId="{90B04124-7832-4E73-8CA0-E0835E3F1BD2}" type="pres">
      <dgm:prSet presAssocID="{F6FC9480-7D8E-4D01-B0E6-CDE3F4A0A876}" presName="LevelOneTextNode" presStyleLbl="node0" presStyleIdx="0" presStyleCnt="1">
        <dgm:presLayoutVars>
          <dgm:chPref val="3"/>
        </dgm:presLayoutVars>
      </dgm:prSet>
      <dgm:spPr/>
    </dgm:pt>
    <dgm:pt modelId="{4C0AF31D-63A0-4B00-8CAA-72493EA8D193}" type="pres">
      <dgm:prSet presAssocID="{F6FC9480-7D8E-4D01-B0E6-CDE3F4A0A876}" presName="level2hierChild" presStyleCnt="0"/>
      <dgm:spPr/>
    </dgm:pt>
    <dgm:pt modelId="{D3F49E5E-67EE-4677-9E66-9C0474DB6325}" type="pres">
      <dgm:prSet presAssocID="{12C846B1-C146-4605-9AD3-CFFF2797A37F}" presName="conn2-1" presStyleLbl="parChTrans1D2" presStyleIdx="0" presStyleCnt="1"/>
      <dgm:spPr/>
    </dgm:pt>
    <dgm:pt modelId="{46058F00-A716-44B4-B94B-F6944832E53E}" type="pres">
      <dgm:prSet presAssocID="{12C846B1-C146-4605-9AD3-CFFF2797A37F}" presName="connTx" presStyleLbl="parChTrans1D2" presStyleIdx="0" presStyleCnt="1"/>
      <dgm:spPr/>
    </dgm:pt>
    <dgm:pt modelId="{8395BCBD-AD2C-4075-859F-152F8AA18379}" type="pres">
      <dgm:prSet presAssocID="{186E4277-FC16-446F-A445-A6368DB733FB}" presName="root2" presStyleCnt="0"/>
      <dgm:spPr/>
    </dgm:pt>
    <dgm:pt modelId="{E9875D32-BD5A-4B95-96B1-AC8F8304267A}" type="pres">
      <dgm:prSet presAssocID="{186E4277-FC16-446F-A445-A6368DB733FB}" presName="LevelTwoTextNode" presStyleLbl="node2" presStyleIdx="0" presStyleCnt="1">
        <dgm:presLayoutVars>
          <dgm:chPref val="3"/>
        </dgm:presLayoutVars>
      </dgm:prSet>
      <dgm:spPr/>
    </dgm:pt>
    <dgm:pt modelId="{930F3FAB-D7C5-4694-BC92-8C0E6CE073E2}" type="pres">
      <dgm:prSet presAssocID="{186E4277-FC16-446F-A445-A6368DB733FB}" presName="level3hierChild" presStyleCnt="0"/>
      <dgm:spPr/>
    </dgm:pt>
    <dgm:pt modelId="{3807F385-9810-442A-BD0B-B10687933A80}" type="pres">
      <dgm:prSet presAssocID="{B5C1605D-8A58-4297-863B-8A153E03CA7E}" presName="conn2-1" presStyleLbl="parChTrans1D3" presStyleIdx="0" presStyleCnt="1"/>
      <dgm:spPr/>
    </dgm:pt>
    <dgm:pt modelId="{330485C9-E75A-436D-A97B-135D17469972}" type="pres">
      <dgm:prSet presAssocID="{B5C1605D-8A58-4297-863B-8A153E03CA7E}" presName="connTx" presStyleLbl="parChTrans1D3" presStyleIdx="0" presStyleCnt="1"/>
      <dgm:spPr/>
    </dgm:pt>
    <dgm:pt modelId="{576BC01E-C971-411D-A9B9-33DE07E66694}" type="pres">
      <dgm:prSet presAssocID="{1C61C9A7-9B48-492A-9EBC-AEAA2F6573A7}" presName="root2" presStyleCnt="0"/>
      <dgm:spPr/>
    </dgm:pt>
    <dgm:pt modelId="{AE766A39-3A83-4D4E-859E-02184A274D5E}" type="pres">
      <dgm:prSet presAssocID="{1C61C9A7-9B48-492A-9EBC-AEAA2F6573A7}" presName="LevelTwoTextNode" presStyleLbl="node3" presStyleIdx="0" presStyleCnt="1">
        <dgm:presLayoutVars>
          <dgm:chPref val="3"/>
        </dgm:presLayoutVars>
      </dgm:prSet>
      <dgm:spPr/>
    </dgm:pt>
    <dgm:pt modelId="{4FE45745-905F-45FC-B36D-FFE2ABA2FEB6}" type="pres">
      <dgm:prSet presAssocID="{1C61C9A7-9B48-492A-9EBC-AEAA2F6573A7}" presName="level3hierChild" presStyleCnt="0"/>
      <dgm:spPr/>
    </dgm:pt>
    <dgm:pt modelId="{DD66163B-3BF0-465B-97D0-D7F1CEDCDDE4}" type="pres">
      <dgm:prSet presAssocID="{FE8AC126-7A76-44C8-B571-E0F1554D75B8}" presName="conn2-1" presStyleLbl="parChTrans1D4" presStyleIdx="0" presStyleCnt="12"/>
      <dgm:spPr/>
    </dgm:pt>
    <dgm:pt modelId="{BAD757DD-FA9A-41AD-8FCF-B786A27C88B0}" type="pres">
      <dgm:prSet presAssocID="{FE8AC126-7A76-44C8-B571-E0F1554D75B8}" presName="connTx" presStyleLbl="parChTrans1D4" presStyleIdx="0" presStyleCnt="12"/>
      <dgm:spPr/>
    </dgm:pt>
    <dgm:pt modelId="{9A29BE3F-7F17-42B0-81D7-24ADA0869D85}" type="pres">
      <dgm:prSet presAssocID="{51CF98A5-621F-4703-9E2C-E74F4AE253C9}" presName="root2" presStyleCnt="0"/>
      <dgm:spPr/>
    </dgm:pt>
    <dgm:pt modelId="{AFFA9BD8-F1AE-417E-92A2-578C9C29DF47}" type="pres">
      <dgm:prSet presAssocID="{51CF98A5-621F-4703-9E2C-E74F4AE253C9}" presName="LevelTwoTextNode" presStyleLbl="node4" presStyleIdx="0" presStyleCnt="12">
        <dgm:presLayoutVars>
          <dgm:chPref val="3"/>
        </dgm:presLayoutVars>
      </dgm:prSet>
      <dgm:spPr/>
    </dgm:pt>
    <dgm:pt modelId="{857E82D0-F337-4ED0-9BAC-2A48DB2469F5}" type="pres">
      <dgm:prSet presAssocID="{51CF98A5-621F-4703-9E2C-E74F4AE253C9}" presName="level3hierChild" presStyleCnt="0"/>
      <dgm:spPr/>
    </dgm:pt>
    <dgm:pt modelId="{DCEB2D08-E4C8-4DC8-930C-507E98F8CC5E}" type="pres">
      <dgm:prSet presAssocID="{6E2AD533-ED0F-448C-978F-EB17B0A14234}" presName="conn2-1" presStyleLbl="parChTrans1D4" presStyleIdx="1" presStyleCnt="12"/>
      <dgm:spPr/>
    </dgm:pt>
    <dgm:pt modelId="{A75726FC-8857-4239-8C69-46F08D15167C}" type="pres">
      <dgm:prSet presAssocID="{6E2AD533-ED0F-448C-978F-EB17B0A14234}" presName="connTx" presStyleLbl="parChTrans1D4" presStyleIdx="1" presStyleCnt="12"/>
      <dgm:spPr/>
    </dgm:pt>
    <dgm:pt modelId="{6E4BA38E-EBC6-492F-B5F7-333D61E829BA}" type="pres">
      <dgm:prSet presAssocID="{31B90EA3-ED7D-46A2-A66E-6566A4E2837C}" presName="root2" presStyleCnt="0"/>
      <dgm:spPr/>
    </dgm:pt>
    <dgm:pt modelId="{42C3B12D-8C4B-4214-B200-7A13E1B8ABF0}" type="pres">
      <dgm:prSet presAssocID="{31B90EA3-ED7D-46A2-A66E-6566A4E2837C}" presName="LevelTwoTextNode" presStyleLbl="node4" presStyleIdx="1" presStyleCnt="12">
        <dgm:presLayoutVars>
          <dgm:chPref val="3"/>
        </dgm:presLayoutVars>
      </dgm:prSet>
      <dgm:spPr/>
    </dgm:pt>
    <dgm:pt modelId="{86E9448E-48C5-449F-B5B5-18EDB3EC8E57}" type="pres">
      <dgm:prSet presAssocID="{31B90EA3-ED7D-46A2-A66E-6566A4E2837C}" presName="level3hierChild" presStyleCnt="0"/>
      <dgm:spPr/>
    </dgm:pt>
    <dgm:pt modelId="{256D96C9-41A8-4EF8-86F3-F209EE18A1BA}" type="pres">
      <dgm:prSet presAssocID="{39CDAEAE-F92B-4A8F-AA1D-FA5CDE4048F5}" presName="conn2-1" presStyleLbl="parChTrans1D4" presStyleIdx="2" presStyleCnt="12"/>
      <dgm:spPr/>
    </dgm:pt>
    <dgm:pt modelId="{CE26B07C-F542-4C70-A046-FA4FBA94F697}" type="pres">
      <dgm:prSet presAssocID="{39CDAEAE-F92B-4A8F-AA1D-FA5CDE4048F5}" presName="connTx" presStyleLbl="parChTrans1D4" presStyleIdx="2" presStyleCnt="12"/>
      <dgm:spPr/>
    </dgm:pt>
    <dgm:pt modelId="{CBA6A3F5-345F-460F-9777-508D6A31EC73}" type="pres">
      <dgm:prSet presAssocID="{263592D3-B0FB-4FC6-9E35-AC8C003EAA69}" presName="root2" presStyleCnt="0"/>
      <dgm:spPr/>
    </dgm:pt>
    <dgm:pt modelId="{60D3E3CC-E52D-4EFF-8B00-B952F4216355}" type="pres">
      <dgm:prSet presAssocID="{263592D3-B0FB-4FC6-9E35-AC8C003EAA69}" presName="LevelTwoTextNode" presStyleLbl="node4" presStyleIdx="2" presStyleCnt="12">
        <dgm:presLayoutVars>
          <dgm:chPref val="3"/>
        </dgm:presLayoutVars>
      </dgm:prSet>
      <dgm:spPr/>
    </dgm:pt>
    <dgm:pt modelId="{6DE3D13A-F680-47AE-A116-26DAA6E235D6}" type="pres">
      <dgm:prSet presAssocID="{263592D3-B0FB-4FC6-9E35-AC8C003EAA69}" presName="level3hierChild" presStyleCnt="0"/>
      <dgm:spPr/>
    </dgm:pt>
    <dgm:pt modelId="{1F555080-DC47-4F44-A07A-8961C9381FAE}" type="pres">
      <dgm:prSet presAssocID="{2E7C66D3-5970-4318-B281-C382EE9BDED0}" presName="conn2-1" presStyleLbl="parChTrans1D4" presStyleIdx="3" presStyleCnt="12"/>
      <dgm:spPr/>
    </dgm:pt>
    <dgm:pt modelId="{AD19C022-6683-43C0-B37E-0F9BD5670530}" type="pres">
      <dgm:prSet presAssocID="{2E7C66D3-5970-4318-B281-C382EE9BDED0}" presName="connTx" presStyleLbl="parChTrans1D4" presStyleIdx="3" presStyleCnt="12"/>
      <dgm:spPr/>
    </dgm:pt>
    <dgm:pt modelId="{A6068C40-FEEC-406E-AE37-2BCB01BE2852}" type="pres">
      <dgm:prSet presAssocID="{798C82DE-C28B-4736-96BA-2F0F17C364E3}" presName="root2" presStyleCnt="0"/>
      <dgm:spPr/>
    </dgm:pt>
    <dgm:pt modelId="{26470890-5193-43E7-89E3-D937419A7875}" type="pres">
      <dgm:prSet presAssocID="{798C82DE-C28B-4736-96BA-2F0F17C364E3}" presName="LevelTwoTextNode" presStyleLbl="node4" presStyleIdx="3" presStyleCnt="12" custScaleX="153244">
        <dgm:presLayoutVars>
          <dgm:chPref val="3"/>
        </dgm:presLayoutVars>
      </dgm:prSet>
      <dgm:spPr/>
    </dgm:pt>
    <dgm:pt modelId="{A862811C-EFA3-4277-946F-561FF35C4679}" type="pres">
      <dgm:prSet presAssocID="{798C82DE-C28B-4736-96BA-2F0F17C364E3}" presName="level3hierChild" presStyleCnt="0"/>
      <dgm:spPr/>
    </dgm:pt>
    <dgm:pt modelId="{818ECADC-F397-48E8-8AD0-F6E77EECA826}" type="pres">
      <dgm:prSet presAssocID="{2B18C312-3376-49A5-8CEA-B93DBBF61305}" presName="conn2-1" presStyleLbl="parChTrans1D4" presStyleIdx="4" presStyleCnt="12"/>
      <dgm:spPr/>
    </dgm:pt>
    <dgm:pt modelId="{86F6600E-FA84-4179-AE2F-CA57FD0C9AD7}" type="pres">
      <dgm:prSet presAssocID="{2B18C312-3376-49A5-8CEA-B93DBBF61305}" presName="connTx" presStyleLbl="parChTrans1D4" presStyleIdx="4" presStyleCnt="12"/>
      <dgm:spPr/>
    </dgm:pt>
    <dgm:pt modelId="{5606C085-D689-4882-94C8-588FF79B5C6A}" type="pres">
      <dgm:prSet presAssocID="{A382D97B-5A13-49BE-8261-A6BE72248875}" presName="root2" presStyleCnt="0"/>
      <dgm:spPr/>
    </dgm:pt>
    <dgm:pt modelId="{F220074E-693C-4E9F-832F-D428BE2BD637}" type="pres">
      <dgm:prSet presAssocID="{A382D97B-5A13-49BE-8261-A6BE72248875}" presName="LevelTwoTextNode" presStyleLbl="node4" presStyleIdx="4" presStyleCnt="12" custScaleX="121729">
        <dgm:presLayoutVars>
          <dgm:chPref val="3"/>
        </dgm:presLayoutVars>
      </dgm:prSet>
      <dgm:spPr/>
    </dgm:pt>
    <dgm:pt modelId="{34982DAB-3C4C-4946-BAAB-F8D74430D63D}" type="pres">
      <dgm:prSet presAssocID="{A382D97B-5A13-49BE-8261-A6BE72248875}" presName="level3hierChild" presStyleCnt="0"/>
      <dgm:spPr/>
    </dgm:pt>
    <dgm:pt modelId="{6E67656A-3AAC-46E9-BD51-0DAAF298F4BA}" type="pres">
      <dgm:prSet presAssocID="{8A3ABF07-7994-48BB-9591-9E20E480241F}" presName="conn2-1" presStyleLbl="parChTrans1D4" presStyleIdx="5" presStyleCnt="12"/>
      <dgm:spPr/>
    </dgm:pt>
    <dgm:pt modelId="{B18906C1-7D28-42C2-98B0-61CAC90F6165}" type="pres">
      <dgm:prSet presAssocID="{8A3ABF07-7994-48BB-9591-9E20E480241F}" presName="connTx" presStyleLbl="parChTrans1D4" presStyleIdx="5" presStyleCnt="12"/>
      <dgm:spPr/>
    </dgm:pt>
    <dgm:pt modelId="{44D5882A-04AB-4DB9-A461-651A619FDE84}" type="pres">
      <dgm:prSet presAssocID="{51AA38B3-3EA6-4116-B881-383D61263F80}" presName="root2" presStyleCnt="0"/>
      <dgm:spPr/>
    </dgm:pt>
    <dgm:pt modelId="{9E5B6543-5365-4ABA-919D-4947C5E5226E}" type="pres">
      <dgm:prSet presAssocID="{51AA38B3-3EA6-4116-B881-383D61263F80}" presName="LevelTwoTextNode" presStyleLbl="node4" presStyleIdx="5" presStyleCnt="12">
        <dgm:presLayoutVars>
          <dgm:chPref val="3"/>
        </dgm:presLayoutVars>
      </dgm:prSet>
      <dgm:spPr/>
    </dgm:pt>
    <dgm:pt modelId="{5D4D274C-CEF9-450A-A8C4-F234084E6A01}" type="pres">
      <dgm:prSet presAssocID="{51AA38B3-3EA6-4116-B881-383D61263F80}" presName="level3hierChild" presStyleCnt="0"/>
      <dgm:spPr/>
    </dgm:pt>
    <dgm:pt modelId="{9677F45C-6BAA-45D1-86C8-90ED5ECB6BCE}" type="pres">
      <dgm:prSet presAssocID="{B33B9EAF-17E2-4FB8-ABCB-67D9D4850DA4}" presName="conn2-1" presStyleLbl="parChTrans1D4" presStyleIdx="6" presStyleCnt="12"/>
      <dgm:spPr/>
    </dgm:pt>
    <dgm:pt modelId="{6CB658E3-B33B-46AA-9B1A-11BD95A6479A}" type="pres">
      <dgm:prSet presAssocID="{B33B9EAF-17E2-4FB8-ABCB-67D9D4850DA4}" presName="connTx" presStyleLbl="parChTrans1D4" presStyleIdx="6" presStyleCnt="12"/>
      <dgm:spPr/>
    </dgm:pt>
    <dgm:pt modelId="{650982EE-19E5-4405-8EC5-7C73D40937FF}" type="pres">
      <dgm:prSet presAssocID="{6F3FF623-7AA6-44B5-9483-B71D5BBB835B}" presName="root2" presStyleCnt="0"/>
      <dgm:spPr/>
    </dgm:pt>
    <dgm:pt modelId="{CEF27A13-C690-4830-A2D2-573062B0E7E0}" type="pres">
      <dgm:prSet presAssocID="{6F3FF623-7AA6-44B5-9483-B71D5BBB835B}" presName="LevelTwoTextNode" presStyleLbl="node4" presStyleIdx="6" presStyleCnt="12">
        <dgm:presLayoutVars>
          <dgm:chPref val="3"/>
        </dgm:presLayoutVars>
      </dgm:prSet>
      <dgm:spPr/>
    </dgm:pt>
    <dgm:pt modelId="{B3D12A40-12C8-4869-B574-AA96C684FB07}" type="pres">
      <dgm:prSet presAssocID="{6F3FF623-7AA6-44B5-9483-B71D5BBB835B}" presName="level3hierChild" presStyleCnt="0"/>
      <dgm:spPr/>
    </dgm:pt>
    <dgm:pt modelId="{28D2BCE3-9161-43BA-A748-F8F48A90325E}" type="pres">
      <dgm:prSet presAssocID="{46D711D9-1798-4260-9894-FD09DBE52AF6}" presName="conn2-1" presStyleLbl="parChTrans1D4" presStyleIdx="7" presStyleCnt="12"/>
      <dgm:spPr/>
    </dgm:pt>
    <dgm:pt modelId="{1F12D98D-BA84-4DE4-B4B0-6A3240F649E5}" type="pres">
      <dgm:prSet presAssocID="{46D711D9-1798-4260-9894-FD09DBE52AF6}" presName="connTx" presStyleLbl="parChTrans1D4" presStyleIdx="7" presStyleCnt="12"/>
      <dgm:spPr/>
    </dgm:pt>
    <dgm:pt modelId="{869592F7-B6AF-4A1A-B975-F8491C724F90}" type="pres">
      <dgm:prSet presAssocID="{EE17E69F-3955-40CB-873C-E530C8062412}" presName="root2" presStyleCnt="0"/>
      <dgm:spPr/>
    </dgm:pt>
    <dgm:pt modelId="{B641E95C-FFA8-4F12-90F5-8F3DCC2CB9F6}" type="pres">
      <dgm:prSet presAssocID="{EE17E69F-3955-40CB-873C-E530C8062412}" presName="LevelTwoTextNode" presStyleLbl="node4" presStyleIdx="7" presStyleCnt="12" custLinFactNeighborY="-4950">
        <dgm:presLayoutVars>
          <dgm:chPref val="3"/>
        </dgm:presLayoutVars>
      </dgm:prSet>
      <dgm:spPr/>
    </dgm:pt>
    <dgm:pt modelId="{57D2093D-09F3-4452-A186-EED735159460}" type="pres">
      <dgm:prSet presAssocID="{EE17E69F-3955-40CB-873C-E530C8062412}" presName="level3hierChild" presStyleCnt="0"/>
      <dgm:spPr/>
    </dgm:pt>
    <dgm:pt modelId="{FE86E574-C167-4E69-A393-A8E69C83D812}" type="pres">
      <dgm:prSet presAssocID="{3814231F-4B73-41BB-9730-00D0BA735A9D}" presName="conn2-1" presStyleLbl="parChTrans1D4" presStyleIdx="8" presStyleCnt="12"/>
      <dgm:spPr/>
    </dgm:pt>
    <dgm:pt modelId="{87E5AE6B-47F6-4AA5-8DA2-554215AB4863}" type="pres">
      <dgm:prSet presAssocID="{3814231F-4B73-41BB-9730-00D0BA735A9D}" presName="connTx" presStyleLbl="parChTrans1D4" presStyleIdx="8" presStyleCnt="12"/>
      <dgm:spPr/>
    </dgm:pt>
    <dgm:pt modelId="{CBC5EC90-AD62-454B-873C-7DACDA555AD8}" type="pres">
      <dgm:prSet presAssocID="{1437576F-BAE3-4EB1-B880-A779B80B373F}" presName="root2" presStyleCnt="0"/>
      <dgm:spPr/>
    </dgm:pt>
    <dgm:pt modelId="{F1946539-D12E-4D24-92EA-053CC4896D9B}" type="pres">
      <dgm:prSet presAssocID="{1437576F-BAE3-4EB1-B880-A779B80B373F}" presName="LevelTwoTextNode" presStyleLbl="node4" presStyleIdx="8" presStyleCnt="12">
        <dgm:presLayoutVars>
          <dgm:chPref val="3"/>
        </dgm:presLayoutVars>
      </dgm:prSet>
      <dgm:spPr/>
    </dgm:pt>
    <dgm:pt modelId="{EC29BAAD-7376-4498-A892-D7CA81DA618C}" type="pres">
      <dgm:prSet presAssocID="{1437576F-BAE3-4EB1-B880-A779B80B373F}" presName="level3hierChild" presStyleCnt="0"/>
      <dgm:spPr/>
    </dgm:pt>
    <dgm:pt modelId="{2E173252-B0EA-4729-A6C2-24F6A0B1E169}" type="pres">
      <dgm:prSet presAssocID="{EB8AE87C-467A-4B5B-AB27-A467232FD46C}" presName="conn2-1" presStyleLbl="parChTrans1D4" presStyleIdx="9" presStyleCnt="12"/>
      <dgm:spPr/>
    </dgm:pt>
    <dgm:pt modelId="{C99D3747-358F-46E0-85D2-54EA4DE430F7}" type="pres">
      <dgm:prSet presAssocID="{EB8AE87C-467A-4B5B-AB27-A467232FD46C}" presName="connTx" presStyleLbl="parChTrans1D4" presStyleIdx="9" presStyleCnt="12"/>
      <dgm:spPr/>
    </dgm:pt>
    <dgm:pt modelId="{26CDBCA3-4094-444F-82C1-C29D911A6925}" type="pres">
      <dgm:prSet presAssocID="{A7671EAB-C4B5-48E8-9543-B1F116C93B73}" presName="root2" presStyleCnt="0"/>
      <dgm:spPr/>
    </dgm:pt>
    <dgm:pt modelId="{9DB31C9B-5D8E-4C3B-A908-0BC53359A409}" type="pres">
      <dgm:prSet presAssocID="{A7671EAB-C4B5-48E8-9543-B1F116C93B73}" presName="LevelTwoTextNode" presStyleLbl="node4" presStyleIdx="9" presStyleCnt="12">
        <dgm:presLayoutVars>
          <dgm:chPref val="3"/>
        </dgm:presLayoutVars>
      </dgm:prSet>
      <dgm:spPr/>
    </dgm:pt>
    <dgm:pt modelId="{D3F99534-7A88-4CD7-903E-A2499F6205BB}" type="pres">
      <dgm:prSet presAssocID="{A7671EAB-C4B5-48E8-9543-B1F116C93B73}" presName="level3hierChild" presStyleCnt="0"/>
      <dgm:spPr/>
    </dgm:pt>
    <dgm:pt modelId="{5175B0CD-377C-4368-9882-563665B7EBEE}" type="pres">
      <dgm:prSet presAssocID="{DB09AEEE-58FF-44A8-B2CA-87C644983DEE}" presName="conn2-1" presStyleLbl="parChTrans1D4" presStyleIdx="10" presStyleCnt="12"/>
      <dgm:spPr/>
    </dgm:pt>
    <dgm:pt modelId="{90F3997E-60C3-4F7D-AF41-AF64F12D3239}" type="pres">
      <dgm:prSet presAssocID="{DB09AEEE-58FF-44A8-B2CA-87C644983DEE}" presName="connTx" presStyleLbl="parChTrans1D4" presStyleIdx="10" presStyleCnt="12"/>
      <dgm:spPr/>
    </dgm:pt>
    <dgm:pt modelId="{9CF20BEA-D9AC-49F6-867F-4F7D5674E2EA}" type="pres">
      <dgm:prSet presAssocID="{1A1A122E-B525-424B-B375-E88238FFD626}" presName="root2" presStyleCnt="0"/>
      <dgm:spPr/>
    </dgm:pt>
    <dgm:pt modelId="{C8B69FCA-6DEB-4865-8549-32E3F3DC963F}" type="pres">
      <dgm:prSet presAssocID="{1A1A122E-B525-424B-B375-E88238FFD626}" presName="LevelTwoTextNode" presStyleLbl="node4" presStyleIdx="10" presStyleCnt="12">
        <dgm:presLayoutVars>
          <dgm:chPref val="3"/>
        </dgm:presLayoutVars>
      </dgm:prSet>
      <dgm:spPr/>
    </dgm:pt>
    <dgm:pt modelId="{5CE2B46E-5C6F-40AE-BA19-7B026C937658}" type="pres">
      <dgm:prSet presAssocID="{1A1A122E-B525-424B-B375-E88238FFD626}" presName="level3hierChild" presStyleCnt="0"/>
      <dgm:spPr/>
    </dgm:pt>
    <dgm:pt modelId="{AAE25F9F-9E41-490E-B1DE-2F712995B69C}" type="pres">
      <dgm:prSet presAssocID="{6524A958-20D5-468F-8834-779DD6DED0B5}" presName="conn2-1" presStyleLbl="parChTrans1D4" presStyleIdx="11" presStyleCnt="12"/>
      <dgm:spPr/>
    </dgm:pt>
    <dgm:pt modelId="{68778672-C96B-4236-A912-CD33389F738E}" type="pres">
      <dgm:prSet presAssocID="{6524A958-20D5-468F-8834-779DD6DED0B5}" presName="connTx" presStyleLbl="parChTrans1D4" presStyleIdx="11" presStyleCnt="12"/>
      <dgm:spPr/>
    </dgm:pt>
    <dgm:pt modelId="{3F43A17D-DE9E-481E-9693-717BC6B7303E}" type="pres">
      <dgm:prSet presAssocID="{B1999682-783E-43CA-9FD5-852E7D2751D2}" presName="root2" presStyleCnt="0"/>
      <dgm:spPr/>
    </dgm:pt>
    <dgm:pt modelId="{C73FF359-679B-4B79-AED3-8A6D1031F6C3}" type="pres">
      <dgm:prSet presAssocID="{B1999682-783E-43CA-9FD5-852E7D2751D2}" presName="LevelTwoTextNode" presStyleLbl="node4" presStyleIdx="11" presStyleCnt="12">
        <dgm:presLayoutVars>
          <dgm:chPref val="3"/>
        </dgm:presLayoutVars>
      </dgm:prSet>
      <dgm:spPr/>
    </dgm:pt>
    <dgm:pt modelId="{F3640C4D-2FEF-4EB9-8795-0E283484CD09}" type="pres">
      <dgm:prSet presAssocID="{B1999682-783E-43CA-9FD5-852E7D2751D2}" presName="level3hierChild" presStyleCnt="0"/>
      <dgm:spPr/>
    </dgm:pt>
  </dgm:ptLst>
  <dgm:cxnLst>
    <dgm:cxn modelId="{D26D1201-5E79-4BC2-A210-47259496F5F8}" type="presOf" srcId="{3814231F-4B73-41BB-9730-00D0BA735A9D}" destId="{FE86E574-C167-4E69-A393-A8E69C83D812}" srcOrd="0" destOrd="0" presId="urn:microsoft.com/office/officeart/2005/8/layout/hierarchy2"/>
    <dgm:cxn modelId="{88CDAB02-6AE9-46EA-9E3E-8ED6F3F6B651}" type="presOf" srcId="{A7671EAB-C4B5-48E8-9543-B1F116C93B73}" destId="{9DB31C9B-5D8E-4C3B-A908-0BC53359A409}" srcOrd="0" destOrd="0" presId="urn:microsoft.com/office/officeart/2005/8/layout/hierarchy2"/>
    <dgm:cxn modelId="{97227603-D1D4-4308-83E4-94528AF16BDE}" srcId="{51CF98A5-621F-4703-9E2C-E74F4AE253C9}" destId="{31B90EA3-ED7D-46A2-A66E-6566A4E2837C}" srcOrd="0" destOrd="0" parTransId="{6E2AD533-ED0F-448C-978F-EB17B0A14234}" sibTransId="{C3564E0B-CD2B-44F7-A66F-EBBE9AA8ED1E}"/>
    <dgm:cxn modelId="{E5D91C11-E58D-4F04-9F36-5EF707F09D7F}" type="presOf" srcId="{31B90EA3-ED7D-46A2-A66E-6566A4E2837C}" destId="{42C3B12D-8C4B-4214-B200-7A13E1B8ABF0}" srcOrd="0" destOrd="0" presId="urn:microsoft.com/office/officeart/2005/8/layout/hierarchy2"/>
    <dgm:cxn modelId="{AA912814-B556-4970-A95A-4A3FDF9DA0A4}" type="presOf" srcId="{FE8AC126-7A76-44C8-B571-E0F1554D75B8}" destId="{DD66163B-3BF0-465B-97D0-D7F1CEDCDDE4}" srcOrd="0" destOrd="0" presId="urn:microsoft.com/office/officeart/2005/8/layout/hierarchy2"/>
    <dgm:cxn modelId="{84E7FC16-739F-4E6D-92D7-F69AE20F5FC9}" type="presOf" srcId="{B33B9EAF-17E2-4FB8-ABCB-67D9D4850DA4}" destId="{6CB658E3-B33B-46AA-9B1A-11BD95A6479A}" srcOrd="1" destOrd="0" presId="urn:microsoft.com/office/officeart/2005/8/layout/hierarchy2"/>
    <dgm:cxn modelId="{BFD4D117-D583-428A-87A2-A74C854B7F6D}" type="presOf" srcId="{B33B9EAF-17E2-4FB8-ABCB-67D9D4850DA4}" destId="{9677F45C-6BAA-45D1-86C8-90ED5ECB6BCE}" srcOrd="0" destOrd="0" presId="urn:microsoft.com/office/officeart/2005/8/layout/hierarchy2"/>
    <dgm:cxn modelId="{DF9EF01E-891D-440B-A2B4-94D6E748ECB2}" srcId="{1C61C9A7-9B48-492A-9EBC-AEAA2F6573A7}" destId="{1A1A122E-B525-424B-B375-E88238FFD626}" srcOrd="3" destOrd="0" parTransId="{DB09AEEE-58FF-44A8-B2CA-87C644983DEE}" sibTransId="{90407C7E-C698-43FC-A3EB-13A370D8D9AC}"/>
    <dgm:cxn modelId="{E045EF1F-A1A3-4503-B954-5F0250D5EB3F}" type="presOf" srcId="{39CDAEAE-F92B-4A8F-AA1D-FA5CDE4048F5}" destId="{256D96C9-41A8-4EF8-86F3-F209EE18A1BA}" srcOrd="0" destOrd="0" presId="urn:microsoft.com/office/officeart/2005/8/layout/hierarchy2"/>
    <dgm:cxn modelId="{6FA29520-A9C6-499D-AF8C-76783D6061E7}" type="presOf" srcId="{6524A958-20D5-468F-8834-779DD6DED0B5}" destId="{68778672-C96B-4236-A912-CD33389F738E}" srcOrd="1" destOrd="0" presId="urn:microsoft.com/office/officeart/2005/8/layout/hierarchy2"/>
    <dgm:cxn modelId="{154A1E23-D879-4304-8AAA-225F42459F2F}" srcId="{1A1A122E-B525-424B-B375-E88238FFD626}" destId="{B1999682-783E-43CA-9FD5-852E7D2751D2}" srcOrd="0" destOrd="0" parTransId="{6524A958-20D5-468F-8834-779DD6DED0B5}" sibTransId="{8A703853-90CA-4BDD-A7B5-A28776107A21}"/>
    <dgm:cxn modelId="{0704FE24-9455-4110-A951-BC53CE7C194D}" type="presOf" srcId="{3814231F-4B73-41BB-9730-00D0BA735A9D}" destId="{87E5AE6B-47F6-4AA5-8DA2-554215AB4863}" srcOrd="1" destOrd="0" presId="urn:microsoft.com/office/officeart/2005/8/layout/hierarchy2"/>
    <dgm:cxn modelId="{BB901730-70DE-4101-860D-BE7C7C740565}" type="presOf" srcId="{A0A55471-DF7E-4803-966B-1E32554EBBCE}" destId="{3CF152C0-5C5A-41FA-95AD-AD1FA1401445}" srcOrd="0" destOrd="0" presId="urn:microsoft.com/office/officeart/2005/8/layout/hierarchy2"/>
    <dgm:cxn modelId="{955BD130-0F1A-4E4E-930D-091736F67E69}" srcId="{263592D3-B0FB-4FC6-9E35-AC8C003EAA69}" destId="{798C82DE-C28B-4736-96BA-2F0F17C364E3}" srcOrd="0" destOrd="0" parTransId="{2E7C66D3-5970-4318-B281-C382EE9BDED0}" sibTransId="{F4C4D802-5E48-4A22-AB5B-DD9CA2710647}"/>
    <dgm:cxn modelId="{1225DF3D-6C0A-44E3-B71B-6AA0E603230E}" type="presOf" srcId="{6E2AD533-ED0F-448C-978F-EB17B0A14234}" destId="{A75726FC-8857-4239-8C69-46F08D15167C}" srcOrd="1" destOrd="0" presId="urn:microsoft.com/office/officeart/2005/8/layout/hierarchy2"/>
    <dgm:cxn modelId="{C0E87B40-0F26-4D76-8815-B413BC2F7BF2}" type="presOf" srcId="{263592D3-B0FB-4FC6-9E35-AC8C003EAA69}" destId="{60D3E3CC-E52D-4EFF-8B00-B952F4216355}" srcOrd="0" destOrd="0" presId="urn:microsoft.com/office/officeart/2005/8/layout/hierarchy2"/>
    <dgm:cxn modelId="{6655E55C-084F-4ED5-9230-14B67BE617E6}" type="presOf" srcId="{1437576F-BAE3-4EB1-B880-A779B80B373F}" destId="{F1946539-D12E-4D24-92EA-053CC4896D9B}" srcOrd="0" destOrd="0" presId="urn:microsoft.com/office/officeart/2005/8/layout/hierarchy2"/>
    <dgm:cxn modelId="{3C14165D-0E32-4F27-A68C-475A5D2DA0ED}" srcId="{51AA38B3-3EA6-4116-B881-383D61263F80}" destId="{EE17E69F-3955-40CB-873C-E530C8062412}" srcOrd="1" destOrd="0" parTransId="{46D711D9-1798-4260-9894-FD09DBE52AF6}" sibTransId="{8DCA18CF-EFF7-4A27-B530-C7AB61830134}"/>
    <dgm:cxn modelId="{1E8C3968-C7C6-49C5-9538-532A6AAB2461}" srcId="{F6FC9480-7D8E-4D01-B0E6-CDE3F4A0A876}" destId="{186E4277-FC16-446F-A445-A6368DB733FB}" srcOrd="0" destOrd="0" parTransId="{12C846B1-C146-4605-9AD3-CFFF2797A37F}" sibTransId="{FE6568EA-BB61-4C21-9707-9F68930F5427}"/>
    <dgm:cxn modelId="{AEBC0049-0D31-4119-859D-EAFB64744293}" type="presOf" srcId="{6524A958-20D5-468F-8834-779DD6DED0B5}" destId="{AAE25F9F-9E41-490E-B1DE-2F712995B69C}" srcOrd="0" destOrd="0" presId="urn:microsoft.com/office/officeart/2005/8/layout/hierarchy2"/>
    <dgm:cxn modelId="{94D5D74A-7B17-422B-8649-DCFC25BEC073}" type="presOf" srcId="{39CDAEAE-F92B-4A8F-AA1D-FA5CDE4048F5}" destId="{CE26B07C-F542-4C70-A046-FA4FBA94F697}" srcOrd="1" destOrd="0" presId="urn:microsoft.com/office/officeart/2005/8/layout/hierarchy2"/>
    <dgm:cxn modelId="{C9D7454C-BD6D-4922-807D-CE81B4ACE4C8}" type="presOf" srcId="{8A3ABF07-7994-48BB-9591-9E20E480241F}" destId="{B18906C1-7D28-42C2-98B0-61CAC90F6165}" srcOrd="1" destOrd="0" presId="urn:microsoft.com/office/officeart/2005/8/layout/hierarchy2"/>
    <dgm:cxn modelId="{26C3AB4F-CBCB-44D4-ABA2-251CF0A0443C}" type="presOf" srcId="{2E7C66D3-5970-4318-B281-C382EE9BDED0}" destId="{1F555080-DC47-4F44-A07A-8961C9381FAE}" srcOrd="0" destOrd="0" presId="urn:microsoft.com/office/officeart/2005/8/layout/hierarchy2"/>
    <dgm:cxn modelId="{BF62C051-3CE7-4DDA-B0DC-CD2B31730CE3}" srcId="{1C61C9A7-9B48-492A-9EBC-AEAA2F6573A7}" destId="{1437576F-BAE3-4EB1-B880-A779B80B373F}" srcOrd="2" destOrd="0" parTransId="{3814231F-4B73-41BB-9730-00D0BA735A9D}" sibTransId="{C4592318-354A-4978-A084-157601969DBC}"/>
    <dgm:cxn modelId="{7C06E852-3194-40BA-8F7B-37E034B4E639}" type="presOf" srcId="{51CF98A5-621F-4703-9E2C-E74F4AE253C9}" destId="{AFFA9BD8-F1AE-417E-92A2-578C9C29DF47}" srcOrd="0" destOrd="0" presId="urn:microsoft.com/office/officeart/2005/8/layout/hierarchy2"/>
    <dgm:cxn modelId="{81592555-ABDA-4B93-88E9-98A28623D4B2}" type="presOf" srcId="{46D711D9-1798-4260-9894-FD09DBE52AF6}" destId="{28D2BCE3-9161-43BA-A748-F8F48A90325E}" srcOrd="0" destOrd="0" presId="urn:microsoft.com/office/officeart/2005/8/layout/hierarchy2"/>
    <dgm:cxn modelId="{F6643855-1EE8-4A07-AD41-34D4CA263305}" type="presOf" srcId="{798C82DE-C28B-4736-96BA-2F0F17C364E3}" destId="{26470890-5193-43E7-89E3-D937419A7875}" srcOrd="0" destOrd="0" presId="urn:microsoft.com/office/officeart/2005/8/layout/hierarchy2"/>
    <dgm:cxn modelId="{7D5C7975-47AF-4291-830F-C41AAC7778ED}" type="presOf" srcId="{12C846B1-C146-4605-9AD3-CFFF2797A37F}" destId="{D3F49E5E-67EE-4677-9E66-9C0474DB6325}" srcOrd="0" destOrd="0" presId="urn:microsoft.com/office/officeart/2005/8/layout/hierarchy2"/>
    <dgm:cxn modelId="{FA097978-EB84-42A5-BE6A-31167828BD5D}" type="presOf" srcId="{DB09AEEE-58FF-44A8-B2CA-87C644983DEE}" destId="{5175B0CD-377C-4368-9882-563665B7EBEE}" srcOrd="0" destOrd="0" presId="urn:microsoft.com/office/officeart/2005/8/layout/hierarchy2"/>
    <dgm:cxn modelId="{79D4C87C-27BB-431F-9E93-AFCF5E7C6656}" srcId="{1437576F-BAE3-4EB1-B880-A779B80B373F}" destId="{A7671EAB-C4B5-48E8-9543-B1F116C93B73}" srcOrd="0" destOrd="0" parTransId="{EB8AE87C-467A-4B5B-AB27-A467232FD46C}" sibTransId="{9D51432D-05FC-4F42-84D9-8BE6191B8E6F}"/>
    <dgm:cxn modelId="{F3526B89-2F65-4DC0-B9F1-206B7546AE2A}" type="presOf" srcId="{12C846B1-C146-4605-9AD3-CFFF2797A37F}" destId="{46058F00-A716-44B4-B94B-F6944832E53E}" srcOrd="1" destOrd="0" presId="urn:microsoft.com/office/officeart/2005/8/layout/hierarchy2"/>
    <dgm:cxn modelId="{F5A2A58A-90C4-4994-A393-1C7425431F4F}" srcId="{51AA38B3-3EA6-4116-B881-383D61263F80}" destId="{6F3FF623-7AA6-44B5-9483-B71D5BBB835B}" srcOrd="0" destOrd="0" parTransId="{B33B9EAF-17E2-4FB8-ABCB-67D9D4850DA4}" sibTransId="{D7CC5E27-99CF-4EBE-BE62-2B7E56DB0070}"/>
    <dgm:cxn modelId="{E76B1590-2C56-4DA5-95BB-ACC7C0A39E31}" type="presOf" srcId="{EB8AE87C-467A-4B5B-AB27-A467232FD46C}" destId="{C99D3747-358F-46E0-85D2-54EA4DE430F7}" srcOrd="1" destOrd="0" presId="urn:microsoft.com/office/officeart/2005/8/layout/hierarchy2"/>
    <dgm:cxn modelId="{25634793-FDE0-4459-B2D6-2C63B1205213}" type="presOf" srcId="{2B18C312-3376-49A5-8CEA-B93DBBF61305}" destId="{86F6600E-FA84-4179-AE2F-CA57FD0C9AD7}" srcOrd="1" destOrd="0" presId="urn:microsoft.com/office/officeart/2005/8/layout/hierarchy2"/>
    <dgm:cxn modelId="{F0C86396-34CE-40DA-BB7C-93CF64EDC271}" type="presOf" srcId="{46D711D9-1798-4260-9894-FD09DBE52AF6}" destId="{1F12D98D-BA84-4DE4-B4B0-6A3240F649E5}" srcOrd="1" destOrd="0" presId="urn:microsoft.com/office/officeart/2005/8/layout/hierarchy2"/>
    <dgm:cxn modelId="{155B3999-28BF-490D-8AA5-E3F63BB77963}" type="presOf" srcId="{B5C1605D-8A58-4297-863B-8A153E03CA7E}" destId="{330485C9-E75A-436D-A97B-135D17469972}" srcOrd="1" destOrd="0" presId="urn:microsoft.com/office/officeart/2005/8/layout/hierarchy2"/>
    <dgm:cxn modelId="{F93AF79D-1B96-49E3-BC75-AE4686BE16E6}" type="presOf" srcId="{6E2AD533-ED0F-448C-978F-EB17B0A14234}" destId="{DCEB2D08-E4C8-4DC8-930C-507E98F8CC5E}" srcOrd="0" destOrd="0" presId="urn:microsoft.com/office/officeart/2005/8/layout/hierarchy2"/>
    <dgm:cxn modelId="{9CBAC9A0-4042-4B3E-9413-492FF9AB4BA2}" srcId="{1C61C9A7-9B48-492A-9EBC-AEAA2F6573A7}" destId="{51AA38B3-3EA6-4116-B881-383D61263F80}" srcOrd="1" destOrd="0" parTransId="{8A3ABF07-7994-48BB-9591-9E20E480241F}" sibTransId="{615C43F4-86A1-4D16-9FE4-760ED1B70F32}"/>
    <dgm:cxn modelId="{7522EEA5-51F4-43D1-AB97-E5F80DB32143}" type="presOf" srcId="{1C61C9A7-9B48-492A-9EBC-AEAA2F6573A7}" destId="{AE766A39-3A83-4D4E-859E-02184A274D5E}" srcOrd="0" destOrd="0" presId="urn:microsoft.com/office/officeart/2005/8/layout/hierarchy2"/>
    <dgm:cxn modelId="{FC2887AF-416F-40CC-B4D2-0F3E3F10E618}" srcId="{263592D3-B0FB-4FC6-9E35-AC8C003EAA69}" destId="{A382D97B-5A13-49BE-8261-A6BE72248875}" srcOrd="1" destOrd="0" parTransId="{2B18C312-3376-49A5-8CEA-B93DBBF61305}" sibTransId="{E5D98FDB-CED3-44DC-B105-D988023FDA8C}"/>
    <dgm:cxn modelId="{46133EB0-CD70-42E8-848A-71E0116AAED3}" type="presOf" srcId="{8A3ABF07-7994-48BB-9591-9E20E480241F}" destId="{6E67656A-3AAC-46E9-BD51-0DAAF298F4BA}" srcOrd="0" destOrd="0" presId="urn:microsoft.com/office/officeart/2005/8/layout/hierarchy2"/>
    <dgm:cxn modelId="{ADA93FB6-C4AA-4B30-B706-8EEAF22031C2}" srcId="{A0A55471-DF7E-4803-966B-1E32554EBBCE}" destId="{F6FC9480-7D8E-4D01-B0E6-CDE3F4A0A876}" srcOrd="0" destOrd="0" parTransId="{5B0CB258-79E7-4C74-A76D-F04D4BFDEFBB}" sibTransId="{8C035226-531C-45E7-AAD5-C1C489464E7A}"/>
    <dgm:cxn modelId="{231E78B6-2EB9-425B-B453-1065736234A1}" type="presOf" srcId="{FE8AC126-7A76-44C8-B571-E0F1554D75B8}" destId="{BAD757DD-FA9A-41AD-8FCF-B786A27C88B0}" srcOrd="1" destOrd="0" presId="urn:microsoft.com/office/officeart/2005/8/layout/hierarchy2"/>
    <dgm:cxn modelId="{688737B7-D0F5-4017-9B00-2DF182DDBC0B}" type="presOf" srcId="{51AA38B3-3EA6-4116-B881-383D61263F80}" destId="{9E5B6543-5365-4ABA-919D-4947C5E5226E}" srcOrd="0" destOrd="0" presId="urn:microsoft.com/office/officeart/2005/8/layout/hierarchy2"/>
    <dgm:cxn modelId="{E2A212BB-C4DB-4047-901A-BB7C3932017E}" type="presOf" srcId="{1A1A122E-B525-424B-B375-E88238FFD626}" destId="{C8B69FCA-6DEB-4865-8549-32E3F3DC963F}" srcOrd="0" destOrd="0" presId="urn:microsoft.com/office/officeart/2005/8/layout/hierarchy2"/>
    <dgm:cxn modelId="{CEEFBEBE-2ED3-421E-82EB-046BA503DE6A}" type="presOf" srcId="{DB09AEEE-58FF-44A8-B2CA-87C644983DEE}" destId="{90F3997E-60C3-4F7D-AF41-AF64F12D3239}" srcOrd="1" destOrd="0" presId="urn:microsoft.com/office/officeart/2005/8/layout/hierarchy2"/>
    <dgm:cxn modelId="{59434DC2-5AB1-41E9-B18D-FD82B84B82CE}" type="presOf" srcId="{A382D97B-5A13-49BE-8261-A6BE72248875}" destId="{F220074E-693C-4E9F-832F-D428BE2BD637}" srcOrd="0" destOrd="0" presId="urn:microsoft.com/office/officeart/2005/8/layout/hierarchy2"/>
    <dgm:cxn modelId="{883154C9-116E-4A61-90DC-B61FC5923760}" type="presOf" srcId="{EB8AE87C-467A-4B5B-AB27-A467232FD46C}" destId="{2E173252-B0EA-4729-A6C2-24F6A0B1E169}" srcOrd="0" destOrd="0" presId="urn:microsoft.com/office/officeart/2005/8/layout/hierarchy2"/>
    <dgm:cxn modelId="{5460B4CB-49DE-4E2A-B145-44616E1A9290}" type="presOf" srcId="{B1999682-783E-43CA-9FD5-852E7D2751D2}" destId="{C73FF359-679B-4B79-AED3-8A6D1031F6C3}" srcOrd="0" destOrd="0" presId="urn:microsoft.com/office/officeart/2005/8/layout/hierarchy2"/>
    <dgm:cxn modelId="{BBA9C3CD-BAB8-45C4-9739-79A4DBA15AEA}" type="presOf" srcId="{186E4277-FC16-446F-A445-A6368DB733FB}" destId="{E9875D32-BD5A-4B95-96B1-AC8F8304267A}" srcOrd="0" destOrd="0" presId="urn:microsoft.com/office/officeart/2005/8/layout/hierarchy2"/>
    <dgm:cxn modelId="{9D26AED6-A441-4484-B1EF-90A0F9DCBA52}" type="presOf" srcId="{F6FC9480-7D8E-4D01-B0E6-CDE3F4A0A876}" destId="{90B04124-7832-4E73-8CA0-E0835E3F1BD2}" srcOrd="0" destOrd="0" presId="urn:microsoft.com/office/officeart/2005/8/layout/hierarchy2"/>
    <dgm:cxn modelId="{B776FDD7-301C-4934-80A8-A773BEA8EC95}" srcId="{1C61C9A7-9B48-492A-9EBC-AEAA2F6573A7}" destId="{51CF98A5-621F-4703-9E2C-E74F4AE253C9}" srcOrd="0" destOrd="0" parTransId="{FE8AC126-7A76-44C8-B571-E0F1554D75B8}" sibTransId="{9D6B11BC-486F-4512-885B-F254E403F745}"/>
    <dgm:cxn modelId="{4D6CF9DD-AE1C-47DF-8156-50E8515115DC}" type="presOf" srcId="{2E7C66D3-5970-4318-B281-C382EE9BDED0}" destId="{AD19C022-6683-43C0-B37E-0F9BD5670530}" srcOrd="1" destOrd="0" presId="urn:microsoft.com/office/officeart/2005/8/layout/hierarchy2"/>
    <dgm:cxn modelId="{9C8883E3-8413-459D-BE13-D4B314A648C3}" type="presOf" srcId="{EE17E69F-3955-40CB-873C-E530C8062412}" destId="{B641E95C-FFA8-4F12-90F5-8F3DCC2CB9F6}" srcOrd="0" destOrd="0" presId="urn:microsoft.com/office/officeart/2005/8/layout/hierarchy2"/>
    <dgm:cxn modelId="{CBB41FE7-AC75-4131-89D1-93E1B8D8A0D8}" srcId="{186E4277-FC16-446F-A445-A6368DB733FB}" destId="{1C61C9A7-9B48-492A-9EBC-AEAA2F6573A7}" srcOrd="0" destOrd="0" parTransId="{B5C1605D-8A58-4297-863B-8A153E03CA7E}" sibTransId="{BB280545-D09C-49F8-9E2F-A6B840A51701}"/>
    <dgm:cxn modelId="{C68276E7-661D-47C1-A0E0-4990DD67DE7E}" type="presOf" srcId="{B5C1605D-8A58-4297-863B-8A153E03CA7E}" destId="{3807F385-9810-442A-BD0B-B10687933A80}" srcOrd="0" destOrd="0" presId="urn:microsoft.com/office/officeart/2005/8/layout/hierarchy2"/>
    <dgm:cxn modelId="{8C53DBED-1A76-45A2-9F8D-BE8815EFF3E1}" srcId="{51CF98A5-621F-4703-9E2C-E74F4AE253C9}" destId="{263592D3-B0FB-4FC6-9E35-AC8C003EAA69}" srcOrd="1" destOrd="0" parTransId="{39CDAEAE-F92B-4A8F-AA1D-FA5CDE4048F5}" sibTransId="{8150B060-ADA0-4E88-B9C0-653CB1884D2D}"/>
    <dgm:cxn modelId="{FFBF36FC-4C53-4FE6-BDCA-7F8794E06BB7}" type="presOf" srcId="{6F3FF623-7AA6-44B5-9483-B71D5BBB835B}" destId="{CEF27A13-C690-4830-A2D2-573062B0E7E0}" srcOrd="0" destOrd="0" presId="urn:microsoft.com/office/officeart/2005/8/layout/hierarchy2"/>
    <dgm:cxn modelId="{A35A06FF-349A-4C33-B13E-0D1D557F24E3}" type="presOf" srcId="{2B18C312-3376-49A5-8CEA-B93DBBF61305}" destId="{818ECADC-F397-48E8-8AD0-F6E77EECA826}" srcOrd="0" destOrd="0" presId="urn:microsoft.com/office/officeart/2005/8/layout/hierarchy2"/>
    <dgm:cxn modelId="{3820753D-435B-4D38-A72F-38207C68B83F}" type="presParOf" srcId="{3CF152C0-5C5A-41FA-95AD-AD1FA1401445}" destId="{4E15FB16-6F92-4818-BA93-E3ED7E5ACE3B}" srcOrd="0" destOrd="0" presId="urn:microsoft.com/office/officeart/2005/8/layout/hierarchy2"/>
    <dgm:cxn modelId="{943CA7D3-6001-4320-B13D-AA1EE32B3C27}" type="presParOf" srcId="{4E15FB16-6F92-4818-BA93-E3ED7E5ACE3B}" destId="{90B04124-7832-4E73-8CA0-E0835E3F1BD2}" srcOrd="0" destOrd="0" presId="urn:microsoft.com/office/officeart/2005/8/layout/hierarchy2"/>
    <dgm:cxn modelId="{35F3FF68-EDE3-4EEF-8A12-B70BDB09BE8C}" type="presParOf" srcId="{4E15FB16-6F92-4818-BA93-E3ED7E5ACE3B}" destId="{4C0AF31D-63A0-4B00-8CAA-72493EA8D193}" srcOrd="1" destOrd="0" presId="urn:microsoft.com/office/officeart/2005/8/layout/hierarchy2"/>
    <dgm:cxn modelId="{B2DDC251-1883-40BF-8D1A-46D08FD3A8AD}" type="presParOf" srcId="{4C0AF31D-63A0-4B00-8CAA-72493EA8D193}" destId="{D3F49E5E-67EE-4677-9E66-9C0474DB6325}" srcOrd="0" destOrd="0" presId="urn:microsoft.com/office/officeart/2005/8/layout/hierarchy2"/>
    <dgm:cxn modelId="{7ABD3F26-54D5-4075-94EC-B4CE1AD17BB6}" type="presParOf" srcId="{D3F49E5E-67EE-4677-9E66-9C0474DB6325}" destId="{46058F00-A716-44B4-B94B-F6944832E53E}" srcOrd="0" destOrd="0" presId="urn:microsoft.com/office/officeart/2005/8/layout/hierarchy2"/>
    <dgm:cxn modelId="{091F861F-2859-4578-8701-AA1943CD4B7F}" type="presParOf" srcId="{4C0AF31D-63A0-4B00-8CAA-72493EA8D193}" destId="{8395BCBD-AD2C-4075-859F-152F8AA18379}" srcOrd="1" destOrd="0" presId="urn:microsoft.com/office/officeart/2005/8/layout/hierarchy2"/>
    <dgm:cxn modelId="{E3506EB5-CF4E-484E-9D6F-34EA36E20732}" type="presParOf" srcId="{8395BCBD-AD2C-4075-859F-152F8AA18379}" destId="{E9875D32-BD5A-4B95-96B1-AC8F8304267A}" srcOrd="0" destOrd="0" presId="urn:microsoft.com/office/officeart/2005/8/layout/hierarchy2"/>
    <dgm:cxn modelId="{191B2E1B-0280-4B1A-92D3-C5F2591065C6}" type="presParOf" srcId="{8395BCBD-AD2C-4075-859F-152F8AA18379}" destId="{930F3FAB-D7C5-4694-BC92-8C0E6CE073E2}" srcOrd="1" destOrd="0" presId="urn:microsoft.com/office/officeart/2005/8/layout/hierarchy2"/>
    <dgm:cxn modelId="{0BA7FD00-BAE3-47DD-BFDD-391FB179BC59}" type="presParOf" srcId="{930F3FAB-D7C5-4694-BC92-8C0E6CE073E2}" destId="{3807F385-9810-442A-BD0B-B10687933A80}" srcOrd="0" destOrd="0" presId="urn:microsoft.com/office/officeart/2005/8/layout/hierarchy2"/>
    <dgm:cxn modelId="{5148CA1D-16FA-4CD6-BDDE-3A36AECF501B}" type="presParOf" srcId="{3807F385-9810-442A-BD0B-B10687933A80}" destId="{330485C9-E75A-436D-A97B-135D17469972}" srcOrd="0" destOrd="0" presId="urn:microsoft.com/office/officeart/2005/8/layout/hierarchy2"/>
    <dgm:cxn modelId="{B0996C42-EF4E-4791-9A47-9F7354F78AA7}" type="presParOf" srcId="{930F3FAB-D7C5-4694-BC92-8C0E6CE073E2}" destId="{576BC01E-C971-411D-A9B9-33DE07E66694}" srcOrd="1" destOrd="0" presId="urn:microsoft.com/office/officeart/2005/8/layout/hierarchy2"/>
    <dgm:cxn modelId="{3F78D32A-92D2-4CBB-ACC6-D9236F58F572}" type="presParOf" srcId="{576BC01E-C971-411D-A9B9-33DE07E66694}" destId="{AE766A39-3A83-4D4E-859E-02184A274D5E}" srcOrd="0" destOrd="0" presId="urn:microsoft.com/office/officeart/2005/8/layout/hierarchy2"/>
    <dgm:cxn modelId="{FF7D1AA2-AC80-4216-BA06-746553486653}" type="presParOf" srcId="{576BC01E-C971-411D-A9B9-33DE07E66694}" destId="{4FE45745-905F-45FC-B36D-FFE2ABA2FEB6}" srcOrd="1" destOrd="0" presId="urn:microsoft.com/office/officeart/2005/8/layout/hierarchy2"/>
    <dgm:cxn modelId="{502FCDE0-2266-48A4-8E44-4F91164C481A}" type="presParOf" srcId="{4FE45745-905F-45FC-B36D-FFE2ABA2FEB6}" destId="{DD66163B-3BF0-465B-97D0-D7F1CEDCDDE4}" srcOrd="0" destOrd="0" presId="urn:microsoft.com/office/officeart/2005/8/layout/hierarchy2"/>
    <dgm:cxn modelId="{3D7C02AA-655A-417E-A73C-51312950037A}" type="presParOf" srcId="{DD66163B-3BF0-465B-97D0-D7F1CEDCDDE4}" destId="{BAD757DD-FA9A-41AD-8FCF-B786A27C88B0}" srcOrd="0" destOrd="0" presId="urn:microsoft.com/office/officeart/2005/8/layout/hierarchy2"/>
    <dgm:cxn modelId="{9ED1785B-9953-4B61-A6CA-5506CCCD37F4}" type="presParOf" srcId="{4FE45745-905F-45FC-B36D-FFE2ABA2FEB6}" destId="{9A29BE3F-7F17-42B0-81D7-24ADA0869D85}" srcOrd="1" destOrd="0" presId="urn:microsoft.com/office/officeart/2005/8/layout/hierarchy2"/>
    <dgm:cxn modelId="{6948484A-CC58-4903-BAE2-35025FE4CFF9}" type="presParOf" srcId="{9A29BE3F-7F17-42B0-81D7-24ADA0869D85}" destId="{AFFA9BD8-F1AE-417E-92A2-578C9C29DF47}" srcOrd="0" destOrd="0" presId="urn:microsoft.com/office/officeart/2005/8/layout/hierarchy2"/>
    <dgm:cxn modelId="{7E01BF31-0C6D-428D-BE33-F5F9D30A4B6B}" type="presParOf" srcId="{9A29BE3F-7F17-42B0-81D7-24ADA0869D85}" destId="{857E82D0-F337-4ED0-9BAC-2A48DB2469F5}" srcOrd="1" destOrd="0" presId="urn:microsoft.com/office/officeart/2005/8/layout/hierarchy2"/>
    <dgm:cxn modelId="{5D6FE891-2C67-4B36-A8BF-BC0523FA3593}" type="presParOf" srcId="{857E82D0-F337-4ED0-9BAC-2A48DB2469F5}" destId="{DCEB2D08-E4C8-4DC8-930C-507E98F8CC5E}" srcOrd="0" destOrd="0" presId="urn:microsoft.com/office/officeart/2005/8/layout/hierarchy2"/>
    <dgm:cxn modelId="{A23E090C-04C4-40CA-93CA-6FDDE8B69FE6}" type="presParOf" srcId="{DCEB2D08-E4C8-4DC8-930C-507E98F8CC5E}" destId="{A75726FC-8857-4239-8C69-46F08D15167C}" srcOrd="0" destOrd="0" presId="urn:microsoft.com/office/officeart/2005/8/layout/hierarchy2"/>
    <dgm:cxn modelId="{B6548521-8575-4644-89FF-CCB3AAD9674C}" type="presParOf" srcId="{857E82D0-F337-4ED0-9BAC-2A48DB2469F5}" destId="{6E4BA38E-EBC6-492F-B5F7-333D61E829BA}" srcOrd="1" destOrd="0" presId="urn:microsoft.com/office/officeart/2005/8/layout/hierarchy2"/>
    <dgm:cxn modelId="{7B5073C4-015C-4958-A757-0CFA96756B7A}" type="presParOf" srcId="{6E4BA38E-EBC6-492F-B5F7-333D61E829BA}" destId="{42C3B12D-8C4B-4214-B200-7A13E1B8ABF0}" srcOrd="0" destOrd="0" presId="urn:microsoft.com/office/officeart/2005/8/layout/hierarchy2"/>
    <dgm:cxn modelId="{AC9F0102-DC44-4CD0-B2AE-6D2CACECED11}" type="presParOf" srcId="{6E4BA38E-EBC6-492F-B5F7-333D61E829BA}" destId="{86E9448E-48C5-449F-B5B5-18EDB3EC8E57}" srcOrd="1" destOrd="0" presId="urn:microsoft.com/office/officeart/2005/8/layout/hierarchy2"/>
    <dgm:cxn modelId="{2C6C4C0B-D0D0-4B5D-9ECA-E528F36E99E2}" type="presParOf" srcId="{857E82D0-F337-4ED0-9BAC-2A48DB2469F5}" destId="{256D96C9-41A8-4EF8-86F3-F209EE18A1BA}" srcOrd="2" destOrd="0" presId="urn:microsoft.com/office/officeart/2005/8/layout/hierarchy2"/>
    <dgm:cxn modelId="{64D19AE5-15A3-4D26-93C8-2A4274CE1771}" type="presParOf" srcId="{256D96C9-41A8-4EF8-86F3-F209EE18A1BA}" destId="{CE26B07C-F542-4C70-A046-FA4FBA94F697}" srcOrd="0" destOrd="0" presId="urn:microsoft.com/office/officeart/2005/8/layout/hierarchy2"/>
    <dgm:cxn modelId="{E1CF3B20-B35A-4B4E-AA96-02B3DC7B1447}" type="presParOf" srcId="{857E82D0-F337-4ED0-9BAC-2A48DB2469F5}" destId="{CBA6A3F5-345F-460F-9777-508D6A31EC73}" srcOrd="3" destOrd="0" presId="urn:microsoft.com/office/officeart/2005/8/layout/hierarchy2"/>
    <dgm:cxn modelId="{5D8CCA36-FAF0-43BE-B396-5F7C1225A536}" type="presParOf" srcId="{CBA6A3F5-345F-460F-9777-508D6A31EC73}" destId="{60D3E3CC-E52D-4EFF-8B00-B952F4216355}" srcOrd="0" destOrd="0" presId="urn:microsoft.com/office/officeart/2005/8/layout/hierarchy2"/>
    <dgm:cxn modelId="{CBAD006B-EF6D-43A4-8009-1EE5D4CBBCFD}" type="presParOf" srcId="{CBA6A3F5-345F-460F-9777-508D6A31EC73}" destId="{6DE3D13A-F680-47AE-A116-26DAA6E235D6}" srcOrd="1" destOrd="0" presId="urn:microsoft.com/office/officeart/2005/8/layout/hierarchy2"/>
    <dgm:cxn modelId="{54AD4102-3AD4-49A6-B9A6-4102C71EC2D8}" type="presParOf" srcId="{6DE3D13A-F680-47AE-A116-26DAA6E235D6}" destId="{1F555080-DC47-4F44-A07A-8961C9381FAE}" srcOrd="0" destOrd="0" presId="urn:microsoft.com/office/officeart/2005/8/layout/hierarchy2"/>
    <dgm:cxn modelId="{8954EFF7-1527-4C02-9658-5E0517DAC9E8}" type="presParOf" srcId="{1F555080-DC47-4F44-A07A-8961C9381FAE}" destId="{AD19C022-6683-43C0-B37E-0F9BD5670530}" srcOrd="0" destOrd="0" presId="urn:microsoft.com/office/officeart/2005/8/layout/hierarchy2"/>
    <dgm:cxn modelId="{FD958C86-231B-40B1-9568-56FEB71E8BA9}" type="presParOf" srcId="{6DE3D13A-F680-47AE-A116-26DAA6E235D6}" destId="{A6068C40-FEEC-406E-AE37-2BCB01BE2852}" srcOrd="1" destOrd="0" presId="urn:microsoft.com/office/officeart/2005/8/layout/hierarchy2"/>
    <dgm:cxn modelId="{FB77F9CF-5FFC-4B1A-9854-CD35F4479160}" type="presParOf" srcId="{A6068C40-FEEC-406E-AE37-2BCB01BE2852}" destId="{26470890-5193-43E7-89E3-D937419A7875}" srcOrd="0" destOrd="0" presId="urn:microsoft.com/office/officeart/2005/8/layout/hierarchy2"/>
    <dgm:cxn modelId="{D95F43BC-76B0-4125-9E35-D1DEBA7A7588}" type="presParOf" srcId="{A6068C40-FEEC-406E-AE37-2BCB01BE2852}" destId="{A862811C-EFA3-4277-946F-561FF35C4679}" srcOrd="1" destOrd="0" presId="urn:microsoft.com/office/officeart/2005/8/layout/hierarchy2"/>
    <dgm:cxn modelId="{1978253F-3618-4E6C-8554-CB4C8CBD1764}" type="presParOf" srcId="{6DE3D13A-F680-47AE-A116-26DAA6E235D6}" destId="{818ECADC-F397-48E8-8AD0-F6E77EECA826}" srcOrd="2" destOrd="0" presId="urn:microsoft.com/office/officeart/2005/8/layout/hierarchy2"/>
    <dgm:cxn modelId="{15A9C36F-AB3D-4DFB-9C86-3347809D72B5}" type="presParOf" srcId="{818ECADC-F397-48E8-8AD0-F6E77EECA826}" destId="{86F6600E-FA84-4179-AE2F-CA57FD0C9AD7}" srcOrd="0" destOrd="0" presId="urn:microsoft.com/office/officeart/2005/8/layout/hierarchy2"/>
    <dgm:cxn modelId="{9F4E759D-C2C7-4B6F-A034-D8B3950E1557}" type="presParOf" srcId="{6DE3D13A-F680-47AE-A116-26DAA6E235D6}" destId="{5606C085-D689-4882-94C8-588FF79B5C6A}" srcOrd="3" destOrd="0" presId="urn:microsoft.com/office/officeart/2005/8/layout/hierarchy2"/>
    <dgm:cxn modelId="{09F625B6-44AE-48F6-900D-E183A01A8151}" type="presParOf" srcId="{5606C085-D689-4882-94C8-588FF79B5C6A}" destId="{F220074E-693C-4E9F-832F-D428BE2BD637}" srcOrd="0" destOrd="0" presId="urn:microsoft.com/office/officeart/2005/8/layout/hierarchy2"/>
    <dgm:cxn modelId="{56E01CC6-F94E-452B-A8C1-8C7A48722068}" type="presParOf" srcId="{5606C085-D689-4882-94C8-588FF79B5C6A}" destId="{34982DAB-3C4C-4946-BAAB-F8D74430D63D}" srcOrd="1" destOrd="0" presId="urn:microsoft.com/office/officeart/2005/8/layout/hierarchy2"/>
    <dgm:cxn modelId="{A86C6585-2D8F-428F-841E-80BE251ADA29}" type="presParOf" srcId="{4FE45745-905F-45FC-B36D-FFE2ABA2FEB6}" destId="{6E67656A-3AAC-46E9-BD51-0DAAF298F4BA}" srcOrd="2" destOrd="0" presId="urn:microsoft.com/office/officeart/2005/8/layout/hierarchy2"/>
    <dgm:cxn modelId="{42BF2F29-BCB9-402E-934B-CB6AF7C06D3B}" type="presParOf" srcId="{6E67656A-3AAC-46E9-BD51-0DAAF298F4BA}" destId="{B18906C1-7D28-42C2-98B0-61CAC90F6165}" srcOrd="0" destOrd="0" presId="urn:microsoft.com/office/officeart/2005/8/layout/hierarchy2"/>
    <dgm:cxn modelId="{CB165B83-8BA7-4F4F-9BE1-75B0123E6869}" type="presParOf" srcId="{4FE45745-905F-45FC-B36D-FFE2ABA2FEB6}" destId="{44D5882A-04AB-4DB9-A461-651A619FDE84}" srcOrd="3" destOrd="0" presId="urn:microsoft.com/office/officeart/2005/8/layout/hierarchy2"/>
    <dgm:cxn modelId="{F70C7A55-D0CD-44E2-B855-135102FA6E06}" type="presParOf" srcId="{44D5882A-04AB-4DB9-A461-651A619FDE84}" destId="{9E5B6543-5365-4ABA-919D-4947C5E5226E}" srcOrd="0" destOrd="0" presId="urn:microsoft.com/office/officeart/2005/8/layout/hierarchy2"/>
    <dgm:cxn modelId="{F3644D75-CA8C-4D6A-9068-98A7092AB1A7}" type="presParOf" srcId="{44D5882A-04AB-4DB9-A461-651A619FDE84}" destId="{5D4D274C-CEF9-450A-A8C4-F234084E6A01}" srcOrd="1" destOrd="0" presId="urn:microsoft.com/office/officeart/2005/8/layout/hierarchy2"/>
    <dgm:cxn modelId="{F5A8E55A-37CA-4627-A8EE-8761846AD805}" type="presParOf" srcId="{5D4D274C-CEF9-450A-A8C4-F234084E6A01}" destId="{9677F45C-6BAA-45D1-86C8-90ED5ECB6BCE}" srcOrd="0" destOrd="0" presId="urn:microsoft.com/office/officeart/2005/8/layout/hierarchy2"/>
    <dgm:cxn modelId="{C6477A0E-5ED5-4A02-9701-52C8427FB82C}" type="presParOf" srcId="{9677F45C-6BAA-45D1-86C8-90ED5ECB6BCE}" destId="{6CB658E3-B33B-46AA-9B1A-11BD95A6479A}" srcOrd="0" destOrd="0" presId="urn:microsoft.com/office/officeart/2005/8/layout/hierarchy2"/>
    <dgm:cxn modelId="{040BB060-6DD0-4F84-ABA0-DBC9EC2A7541}" type="presParOf" srcId="{5D4D274C-CEF9-450A-A8C4-F234084E6A01}" destId="{650982EE-19E5-4405-8EC5-7C73D40937FF}" srcOrd="1" destOrd="0" presId="urn:microsoft.com/office/officeart/2005/8/layout/hierarchy2"/>
    <dgm:cxn modelId="{083CA9B4-27EC-40A4-8501-A9EFB6613BFE}" type="presParOf" srcId="{650982EE-19E5-4405-8EC5-7C73D40937FF}" destId="{CEF27A13-C690-4830-A2D2-573062B0E7E0}" srcOrd="0" destOrd="0" presId="urn:microsoft.com/office/officeart/2005/8/layout/hierarchy2"/>
    <dgm:cxn modelId="{EA1DE434-7756-463D-A860-E5B4145A57EC}" type="presParOf" srcId="{650982EE-19E5-4405-8EC5-7C73D40937FF}" destId="{B3D12A40-12C8-4869-B574-AA96C684FB07}" srcOrd="1" destOrd="0" presId="urn:microsoft.com/office/officeart/2005/8/layout/hierarchy2"/>
    <dgm:cxn modelId="{BC7EA8B6-4B48-4162-AC7A-DE0C32749576}" type="presParOf" srcId="{5D4D274C-CEF9-450A-A8C4-F234084E6A01}" destId="{28D2BCE3-9161-43BA-A748-F8F48A90325E}" srcOrd="2" destOrd="0" presId="urn:microsoft.com/office/officeart/2005/8/layout/hierarchy2"/>
    <dgm:cxn modelId="{80E55F0D-6203-41E5-B60A-6055C702EF03}" type="presParOf" srcId="{28D2BCE3-9161-43BA-A748-F8F48A90325E}" destId="{1F12D98D-BA84-4DE4-B4B0-6A3240F649E5}" srcOrd="0" destOrd="0" presId="urn:microsoft.com/office/officeart/2005/8/layout/hierarchy2"/>
    <dgm:cxn modelId="{9BE2D2CA-4E21-4387-8004-27BA3C1278F5}" type="presParOf" srcId="{5D4D274C-CEF9-450A-A8C4-F234084E6A01}" destId="{869592F7-B6AF-4A1A-B975-F8491C724F90}" srcOrd="3" destOrd="0" presId="urn:microsoft.com/office/officeart/2005/8/layout/hierarchy2"/>
    <dgm:cxn modelId="{7EB38E64-BD88-474D-866A-8E9768D6B30D}" type="presParOf" srcId="{869592F7-B6AF-4A1A-B975-F8491C724F90}" destId="{B641E95C-FFA8-4F12-90F5-8F3DCC2CB9F6}" srcOrd="0" destOrd="0" presId="urn:microsoft.com/office/officeart/2005/8/layout/hierarchy2"/>
    <dgm:cxn modelId="{E0369D39-8345-495C-BB84-D6E8EAB51B98}" type="presParOf" srcId="{869592F7-B6AF-4A1A-B975-F8491C724F90}" destId="{57D2093D-09F3-4452-A186-EED735159460}" srcOrd="1" destOrd="0" presId="urn:microsoft.com/office/officeart/2005/8/layout/hierarchy2"/>
    <dgm:cxn modelId="{6FFCC18A-886B-438C-BCD4-B9B270422B6F}" type="presParOf" srcId="{4FE45745-905F-45FC-B36D-FFE2ABA2FEB6}" destId="{FE86E574-C167-4E69-A393-A8E69C83D812}" srcOrd="4" destOrd="0" presId="urn:microsoft.com/office/officeart/2005/8/layout/hierarchy2"/>
    <dgm:cxn modelId="{B6DC2406-FA60-42CB-A475-C309AD229BDA}" type="presParOf" srcId="{FE86E574-C167-4E69-A393-A8E69C83D812}" destId="{87E5AE6B-47F6-4AA5-8DA2-554215AB4863}" srcOrd="0" destOrd="0" presId="urn:microsoft.com/office/officeart/2005/8/layout/hierarchy2"/>
    <dgm:cxn modelId="{EE69C57F-ACD5-4027-BD81-E87E64DAAC72}" type="presParOf" srcId="{4FE45745-905F-45FC-B36D-FFE2ABA2FEB6}" destId="{CBC5EC90-AD62-454B-873C-7DACDA555AD8}" srcOrd="5" destOrd="0" presId="urn:microsoft.com/office/officeart/2005/8/layout/hierarchy2"/>
    <dgm:cxn modelId="{072565C3-B684-42D9-9E42-8C6CE40E75C4}" type="presParOf" srcId="{CBC5EC90-AD62-454B-873C-7DACDA555AD8}" destId="{F1946539-D12E-4D24-92EA-053CC4896D9B}" srcOrd="0" destOrd="0" presId="urn:microsoft.com/office/officeart/2005/8/layout/hierarchy2"/>
    <dgm:cxn modelId="{9E58D462-0824-4AFF-B778-456D234639D3}" type="presParOf" srcId="{CBC5EC90-AD62-454B-873C-7DACDA555AD8}" destId="{EC29BAAD-7376-4498-A892-D7CA81DA618C}" srcOrd="1" destOrd="0" presId="urn:microsoft.com/office/officeart/2005/8/layout/hierarchy2"/>
    <dgm:cxn modelId="{F35B0C10-30A2-40E7-90D5-94135D64EAA6}" type="presParOf" srcId="{EC29BAAD-7376-4498-A892-D7CA81DA618C}" destId="{2E173252-B0EA-4729-A6C2-24F6A0B1E169}" srcOrd="0" destOrd="0" presId="urn:microsoft.com/office/officeart/2005/8/layout/hierarchy2"/>
    <dgm:cxn modelId="{AE550ED5-1678-4229-854D-FE2362A8E7F8}" type="presParOf" srcId="{2E173252-B0EA-4729-A6C2-24F6A0B1E169}" destId="{C99D3747-358F-46E0-85D2-54EA4DE430F7}" srcOrd="0" destOrd="0" presId="urn:microsoft.com/office/officeart/2005/8/layout/hierarchy2"/>
    <dgm:cxn modelId="{576CDEB7-1B5E-4BEB-B897-3EC70A3A458E}" type="presParOf" srcId="{EC29BAAD-7376-4498-A892-D7CA81DA618C}" destId="{26CDBCA3-4094-444F-82C1-C29D911A6925}" srcOrd="1" destOrd="0" presId="urn:microsoft.com/office/officeart/2005/8/layout/hierarchy2"/>
    <dgm:cxn modelId="{9F4208BF-EA39-4098-878A-BD123A47688C}" type="presParOf" srcId="{26CDBCA3-4094-444F-82C1-C29D911A6925}" destId="{9DB31C9B-5D8E-4C3B-A908-0BC53359A409}" srcOrd="0" destOrd="0" presId="urn:microsoft.com/office/officeart/2005/8/layout/hierarchy2"/>
    <dgm:cxn modelId="{262064E1-345E-42F9-ADAC-585BD591E17F}" type="presParOf" srcId="{26CDBCA3-4094-444F-82C1-C29D911A6925}" destId="{D3F99534-7A88-4CD7-903E-A2499F6205BB}" srcOrd="1" destOrd="0" presId="urn:microsoft.com/office/officeart/2005/8/layout/hierarchy2"/>
    <dgm:cxn modelId="{F4ED26F6-1B0F-478B-95F6-FE9B51DBDC98}" type="presParOf" srcId="{4FE45745-905F-45FC-B36D-FFE2ABA2FEB6}" destId="{5175B0CD-377C-4368-9882-563665B7EBEE}" srcOrd="6" destOrd="0" presId="urn:microsoft.com/office/officeart/2005/8/layout/hierarchy2"/>
    <dgm:cxn modelId="{560544C8-9F3A-4611-B32B-C06AC128D607}" type="presParOf" srcId="{5175B0CD-377C-4368-9882-563665B7EBEE}" destId="{90F3997E-60C3-4F7D-AF41-AF64F12D3239}" srcOrd="0" destOrd="0" presId="urn:microsoft.com/office/officeart/2005/8/layout/hierarchy2"/>
    <dgm:cxn modelId="{D9FE3524-0CDF-47E9-BFEE-62C7E4B13F79}" type="presParOf" srcId="{4FE45745-905F-45FC-B36D-FFE2ABA2FEB6}" destId="{9CF20BEA-D9AC-49F6-867F-4F7D5674E2EA}" srcOrd="7" destOrd="0" presId="urn:microsoft.com/office/officeart/2005/8/layout/hierarchy2"/>
    <dgm:cxn modelId="{F8551DF7-6538-4F0C-8624-D07CBB8B8FF0}" type="presParOf" srcId="{9CF20BEA-D9AC-49F6-867F-4F7D5674E2EA}" destId="{C8B69FCA-6DEB-4865-8549-32E3F3DC963F}" srcOrd="0" destOrd="0" presId="urn:microsoft.com/office/officeart/2005/8/layout/hierarchy2"/>
    <dgm:cxn modelId="{96B1524F-8B7D-4B6D-9348-73778801184F}" type="presParOf" srcId="{9CF20BEA-D9AC-49F6-867F-4F7D5674E2EA}" destId="{5CE2B46E-5C6F-40AE-BA19-7B026C937658}" srcOrd="1" destOrd="0" presId="urn:microsoft.com/office/officeart/2005/8/layout/hierarchy2"/>
    <dgm:cxn modelId="{DF3CAC0D-C436-4097-AC71-1EE921A8FA43}" type="presParOf" srcId="{5CE2B46E-5C6F-40AE-BA19-7B026C937658}" destId="{AAE25F9F-9E41-490E-B1DE-2F712995B69C}" srcOrd="0" destOrd="0" presId="urn:microsoft.com/office/officeart/2005/8/layout/hierarchy2"/>
    <dgm:cxn modelId="{C7159A74-1171-4CFB-96DA-1C379EE046CF}" type="presParOf" srcId="{AAE25F9F-9E41-490E-B1DE-2F712995B69C}" destId="{68778672-C96B-4236-A912-CD33389F738E}" srcOrd="0" destOrd="0" presId="urn:microsoft.com/office/officeart/2005/8/layout/hierarchy2"/>
    <dgm:cxn modelId="{53A45100-A698-4C35-8387-3717C2C4EB2A}" type="presParOf" srcId="{5CE2B46E-5C6F-40AE-BA19-7B026C937658}" destId="{3F43A17D-DE9E-481E-9693-717BC6B7303E}" srcOrd="1" destOrd="0" presId="urn:microsoft.com/office/officeart/2005/8/layout/hierarchy2"/>
    <dgm:cxn modelId="{7D05908A-6B89-42F4-818E-17CF008BF529}" type="presParOf" srcId="{3F43A17D-DE9E-481E-9693-717BC6B7303E}" destId="{C73FF359-679B-4B79-AED3-8A6D1031F6C3}" srcOrd="0" destOrd="0" presId="urn:microsoft.com/office/officeart/2005/8/layout/hierarchy2"/>
    <dgm:cxn modelId="{8EF43A0E-9454-4696-9726-BA265B808C0B}" type="presParOf" srcId="{3F43A17D-DE9E-481E-9693-717BC6B7303E}" destId="{F3640C4D-2FEF-4EB9-8795-0E283484CD0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4124-7832-4E73-8CA0-E0835E3F1BD2}">
      <dsp:nvSpPr>
        <dsp:cNvPr id="0" name=""/>
        <dsp:cNvSpPr/>
      </dsp:nvSpPr>
      <dsp:spPr>
        <a:xfrm>
          <a:off x="945895" y="2866905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 dirty="0"/>
            <a:t>system </a:t>
          </a:r>
          <a:endParaRPr lang="zh-TW" altLang="en-US" sz="1000" kern="1200" dirty="0"/>
        </a:p>
      </dsp:txBody>
      <dsp:txXfrm>
        <a:off x="963574" y="2884584"/>
        <a:ext cx="1171824" cy="568233"/>
      </dsp:txXfrm>
    </dsp:sp>
    <dsp:sp modelId="{8C91DFAA-63D7-456A-B249-B61B5BD67AB4}">
      <dsp:nvSpPr>
        <dsp:cNvPr id="0" name=""/>
        <dsp:cNvSpPr/>
      </dsp:nvSpPr>
      <dsp:spPr>
        <a:xfrm rot="17090567">
          <a:off x="1452019" y="2249734"/>
          <a:ext cx="188498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884988" y="792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347389" y="2210531"/>
        <a:ext cx="94249" cy="94249"/>
      </dsp:txXfrm>
    </dsp:sp>
    <dsp:sp modelId="{2A038E3A-A8A1-4119-BC1F-1A9DE9865AE5}">
      <dsp:nvSpPr>
        <dsp:cNvPr id="0" name=""/>
        <dsp:cNvSpPr/>
      </dsp:nvSpPr>
      <dsp:spPr>
        <a:xfrm>
          <a:off x="2635950" y="1044815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 dirty="0"/>
            <a:t>Game content </a:t>
          </a:r>
          <a:endParaRPr lang="zh-TW" altLang="en-US" sz="1000" kern="1200" dirty="0"/>
        </a:p>
      </dsp:txBody>
      <dsp:txXfrm>
        <a:off x="2653629" y="1062494"/>
        <a:ext cx="1171824" cy="568233"/>
      </dsp:txXfrm>
    </dsp:sp>
    <dsp:sp modelId="{6DA67ACC-844C-4997-8AB3-6E35DCDE60FB}">
      <dsp:nvSpPr>
        <dsp:cNvPr id="0" name=""/>
        <dsp:cNvSpPr/>
      </dsp:nvSpPr>
      <dsp:spPr>
        <a:xfrm rot="18289469">
          <a:off x="3661785" y="991624"/>
          <a:ext cx="84556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45566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63429" y="978406"/>
        <a:ext cx="42278" cy="42278"/>
      </dsp:txXfrm>
    </dsp:sp>
    <dsp:sp modelId="{A8EFE048-B981-41DE-8DB8-62ABD667ABE3}">
      <dsp:nvSpPr>
        <dsp:cNvPr id="0" name=""/>
        <dsp:cNvSpPr/>
      </dsp:nvSpPr>
      <dsp:spPr>
        <a:xfrm>
          <a:off x="4326005" y="350685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object </a:t>
          </a:r>
          <a:r>
            <a:rPr lang="en-US" altLang="zh-TW" sz="1000" kern="1200" dirty="0"/>
            <a:t>UI</a:t>
          </a:r>
          <a:endParaRPr lang="zh-TW" altLang="en-US" sz="1000" kern="1200" dirty="0"/>
        </a:p>
      </dsp:txBody>
      <dsp:txXfrm>
        <a:off x="4343684" y="368364"/>
        <a:ext cx="1171824" cy="568233"/>
      </dsp:txXfrm>
    </dsp:sp>
    <dsp:sp modelId="{5B485C96-DD2C-4797-93CA-7EABD4049B4D}">
      <dsp:nvSpPr>
        <dsp:cNvPr id="0" name=""/>
        <dsp:cNvSpPr/>
      </dsp:nvSpPr>
      <dsp:spPr>
        <a:xfrm rot="19457599">
          <a:off x="5477294" y="471027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59757" y="464082"/>
        <a:ext cx="29732" cy="29732"/>
      </dsp:txXfrm>
    </dsp:sp>
    <dsp:sp modelId="{77A60AD0-D023-4DE9-93E5-3DA132D08C56}">
      <dsp:nvSpPr>
        <dsp:cNvPr id="0" name=""/>
        <dsp:cNvSpPr/>
      </dsp:nvSpPr>
      <dsp:spPr>
        <a:xfrm>
          <a:off x="6016060" y="3620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stone</a:t>
          </a:r>
          <a:endParaRPr lang="zh-TW" altLang="en-US" sz="1000" kern="1200" dirty="0"/>
        </a:p>
      </dsp:txBody>
      <dsp:txXfrm>
        <a:off x="6033739" y="21299"/>
        <a:ext cx="1171824" cy="568233"/>
      </dsp:txXfrm>
    </dsp:sp>
    <dsp:sp modelId="{6725FEA8-FCD6-436B-BE6A-B58991EA063B}">
      <dsp:nvSpPr>
        <dsp:cNvPr id="0" name=""/>
        <dsp:cNvSpPr/>
      </dsp:nvSpPr>
      <dsp:spPr>
        <a:xfrm rot="2142401">
          <a:off x="5477294" y="818092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59757" y="811147"/>
        <a:ext cx="29732" cy="29732"/>
      </dsp:txXfrm>
    </dsp:sp>
    <dsp:sp modelId="{43860C88-C17E-40CA-8375-DAF20948F5C8}">
      <dsp:nvSpPr>
        <dsp:cNvPr id="0" name=""/>
        <dsp:cNvSpPr/>
      </dsp:nvSpPr>
      <dsp:spPr>
        <a:xfrm>
          <a:off x="6016060" y="697750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15X15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chess board </a:t>
          </a:r>
          <a:endParaRPr lang="zh-TW" altLang="zh-TW" sz="1000" kern="1200" dirty="0"/>
        </a:p>
      </dsp:txBody>
      <dsp:txXfrm>
        <a:off x="6033739" y="715429"/>
        <a:ext cx="1171824" cy="568233"/>
      </dsp:txXfrm>
    </dsp:sp>
    <dsp:sp modelId="{7D586822-CA8E-496A-8661-90837B0E45EB}">
      <dsp:nvSpPr>
        <dsp:cNvPr id="0" name=""/>
        <dsp:cNvSpPr/>
      </dsp:nvSpPr>
      <dsp:spPr>
        <a:xfrm rot="3310531">
          <a:off x="3661785" y="1685754"/>
          <a:ext cx="84556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845566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63429" y="1672536"/>
        <a:ext cx="42278" cy="42278"/>
      </dsp:txXfrm>
    </dsp:sp>
    <dsp:sp modelId="{38A53C81-754F-4706-B819-BC688AB846E2}">
      <dsp:nvSpPr>
        <dsp:cNvPr id="0" name=""/>
        <dsp:cNvSpPr/>
      </dsp:nvSpPr>
      <dsp:spPr>
        <a:xfrm>
          <a:off x="4326005" y="1738945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rule </a:t>
          </a:r>
          <a:endParaRPr lang="zh-TW" altLang="en-US" sz="1000" kern="1200" dirty="0"/>
        </a:p>
      </dsp:txBody>
      <dsp:txXfrm>
        <a:off x="4343684" y="1756624"/>
        <a:ext cx="1171824" cy="568233"/>
      </dsp:txXfrm>
    </dsp:sp>
    <dsp:sp modelId="{46CD7E59-CDA4-40B3-9C5F-0E87414453B8}">
      <dsp:nvSpPr>
        <dsp:cNvPr id="0" name=""/>
        <dsp:cNvSpPr/>
      </dsp:nvSpPr>
      <dsp:spPr>
        <a:xfrm rot="19457599">
          <a:off x="5477294" y="1859286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59757" y="1852341"/>
        <a:ext cx="29732" cy="29732"/>
      </dsp:txXfrm>
    </dsp:sp>
    <dsp:sp modelId="{AF0126CE-9286-4B1B-975F-658D29A79804}">
      <dsp:nvSpPr>
        <dsp:cNvPr id="0" name=""/>
        <dsp:cNvSpPr/>
      </dsp:nvSpPr>
      <dsp:spPr>
        <a:xfrm>
          <a:off x="6016060" y="1391880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 dirty="0"/>
            <a:t>draw </a:t>
          </a:r>
          <a:endParaRPr lang="zh-TW" altLang="en-US" sz="1000" kern="1200" dirty="0"/>
        </a:p>
      </dsp:txBody>
      <dsp:txXfrm>
        <a:off x="6033739" y="1409559"/>
        <a:ext cx="1171824" cy="568233"/>
      </dsp:txXfrm>
    </dsp:sp>
    <dsp:sp modelId="{BCC18E9D-A857-46ED-9797-C7B95E1389F4}">
      <dsp:nvSpPr>
        <dsp:cNvPr id="0" name=""/>
        <dsp:cNvSpPr/>
      </dsp:nvSpPr>
      <dsp:spPr>
        <a:xfrm>
          <a:off x="7223242" y="1685754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52607" y="1681603"/>
        <a:ext cx="24143" cy="24143"/>
      </dsp:txXfrm>
    </dsp:sp>
    <dsp:sp modelId="{50F39E64-1F00-4A01-998B-58C4A20E4E10}">
      <dsp:nvSpPr>
        <dsp:cNvPr id="0" name=""/>
        <dsp:cNvSpPr/>
      </dsp:nvSpPr>
      <dsp:spPr>
        <a:xfrm>
          <a:off x="7706115" y="1391880"/>
          <a:ext cx="241435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 dirty="0"/>
            <a:t>Straight, horizontal, diagonal</a:t>
          </a:r>
          <a:endParaRPr lang="zh-TW" altLang="en-US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 dirty="0"/>
            <a:t>There is no quintet and the board is full </a:t>
          </a:r>
          <a:endParaRPr lang="zh-TW" altLang="en-US" sz="1000" kern="1200" dirty="0"/>
        </a:p>
      </dsp:txBody>
      <dsp:txXfrm>
        <a:off x="7723794" y="1409559"/>
        <a:ext cx="2378994" cy="568233"/>
      </dsp:txXfrm>
    </dsp:sp>
    <dsp:sp modelId="{D3B38CEC-9612-4B4A-8964-9EC4DD8DF5AA}">
      <dsp:nvSpPr>
        <dsp:cNvPr id="0" name=""/>
        <dsp:cNvSpPr/>
      </dsp:nvSpPr>
      <dsp:spPr>
        <a:xfrm rot="2142401">
          <a:off x="5477294" y="2206351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59757" y="2199406"/>
        <a:ext cx="29732" cy="29732"/>
      </dsp:txXfrm>
    </dsp:sp>
    <dsp:sp modelId="{D7E3C34B-138D-4E60-ABDA-D1155225F71D}">
      <dsp:nvSpPr>
        <dsp:cNvPr id="0" name=""/>
        <dsp:cNvSpPr/>
      </dsp:nvSpPr>
      <dsp:spPr>
        <a:xfrm>
          <a:off x="6016060" y="2086009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win</a:t>
          </a:r>
          <a:endParaRPr lang="zh-TW" altLang="en-US" sz="1000" kern="1200" dirty="0"/>
        </a:p>
      </dsp:txBody>
      <dsp:txXfrm>
        <a:off x="6033739" y="2103688"/>
        <a:ext cx="1171824" cy="568233"/>
      </dsp:txXfrm>
    </dsp:sp>
    <dsp:sp modelId="{B5412788-0F88-451B-A1C3-836AE680DF1A}">
      <dsp:nvSpPr>
        <dsp:cNvPr id="0" name=""/>
        <dsp:cNvSpPr/>
      </dsp:nvSpPr>
      <dsp:spPr>
        <a:xfrm>
          <a:off x="7223242" y="2379884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52607" y="2375733"/>
        <a:ext cx="24143" cy="24143"/>
      </dsp:txXfrm>
    </dsp:sp>
    <dsp:sp modelId="{7CF54C1E-F8B3-4652-B407-A3BD0DBBD2E8}">
      <dsp:nvSpPr>
        <dsp:cNvPr id="0" name=""/>
        <dsp:cNvSpPr/>
      </dsp:nvSpPr>
      <dsp:spPr>
        <a:xfrm>
          <a:off x="7706115" y="2086009"/>
          <a:ext cx="2453549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 dirty="0"/>
            <a:t>Straight, horizontal, diagonal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 dirty="0"/>
            <a:t>Five Connections </a:t>
          </a:r>
          <a:endParaRPr lang="zh-TW" altLang="en-US" sz="1000" kern="1200" dirty="0"/>
        </a:p>
      </dsp:txBody>
      <dsp:txXfrm>
        <a:off x="7723794" y="2103688"/>
        <a:ext cx="2418191" cy="568233"/>
      </dsp:txXfrm>
    </dsp:sp>
    <dsp:sp modelId="{D3F49E5E-67EE-4677-9E66-9C0474DB6325}">
      <dsp:nvSpPr>
        <dsp:cNvPr id="0" name=""/>
        <dsp:cNvSpPr/>
      </dsp:nvSpPr>
      <dsp:spPr>
        <a:xfrm rot="4509433">
          <a:off x="1452019" y="4071825"/>
          <a:ext cx="1884988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884988" y="792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347389" y="4032621"/>
        <a:ext cx="94249" cy="94249"/>
      </dsp:txXfrm>
    </dsp:sp>
    <dsp:sp modelId="{E9875D32-BD5A-4B95-96B1-AC8F8304267A}">
      <dsp:nvSpPr>
        <dsp:cNvPr id="0" name=""/>
        <dsp:cNvSpPr/>
      </dsp:nvSpPr>
      <dsp:spPr>
        <a:xfrm>
          <a:off x="2635950" y="4688996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ML training </a:t>
          </a:r>
          <a:endParaRPr lang="zh-TW" altLang="en-US" sz="1000" kern="1200" dirty="0"/>
        </a:p>
      </dsp:txBody>
      <dsp:txXfrm>
        <a:off x="2653629" y="4706675"/>
        <a:ext cx="1171824" cy="568233"/>
      </dsp:txXfrm>
    </dsp:sp>
    <dsp:sp modelId="{3807F385-9810-442A-BD0B-B10687933A80}">
      <dsp:nvSpPr>
        <dsp:cNvPr id="0" name=""/>
        <dsp:cNvSpPr/>
      </dsp:nvSpPr>
      <dsp:spPr>
        <a:xfrm>
          <a:off x="3843132" y="4982870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72497" y="4978720"/>
        <a:ext cx="24143" cy="24143"/>
      </dsp:txXfrm>
    </dsp:sp>
    <dsp:sp modelId="{AE766A39-3A83-4D4E-859E-02184A274D5E}">
      <dsp:nvSpPr>
        <dsp:cNvPr id="0" name=""/>
        <dsp:cNvSpPr/>
      </dsp:nvSpPr>
      <dsp:spPr>
        <a:xfrm>
          <a:off x="4326005" y="4688996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RL</a:t>
          </a:r>
          <a:r>
            <a:rPr lang="zh-TW" altLang="en-US" sz="1000" kern="1200" dirty="0"/>
            <a:t> </a:t>
          </a:r>
          <a:r>
            <a:rPr lang="en-US" altLang="en-US" sz="1000" kern="1200" dirty="0"/>
            <a:t>Model </a:t>
          </a:r>
          <a:endParaRPr lang="zh-TW" altLang="en-US" sz="1000" kern="1200" dirty="0"/>
        </a:p>
      </dsp:txBody>
      <dsp:txXfrm>
        <a:off x="4343684" y="4706675"/>
        <a:ext cx="1171824" cy="568233"/>
      </dsp:txXfrm>
    </dsp:sp>
    <dsp:sp modelId="{DD66163B-3BF0-465B-97D0-D7F1CEDCDDE4}">
      <dsp:nvSpPr>
        <dsp:cNvPr id="0" name=""/>
        <dsp:cNvSpPr/>
      </dsp:nvSpPr>
      <dsp:spPr>
        <a:xfrm rot="17230830">
          <a:off x="4957256" y="4201974"/>
          <a:ext cx="16347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634735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33755" y="4169027"/>
        <a:ext cx="81736" cy="81736"/>
      </dsp:txXfrm>
    </dsp:sp>
    <dsp:sp modelId="{AFFA9BD8-F1AE-417E-92A2-578C9C29DF47}">
      <dsp:nvSpPr>
        <dsp:cNvPr id="0" name=""/>
        <dsp:cNvSpPr/>
      </dsp:nvSpPr>
      <dsp:spPr>
        <a:xfrm>
          <a:off x="6016060" y="3127204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(state)</a:t>
          </a:r>
          <a:endParaRPr lang="zh-TW" altLang="en-US" sz="1000" kern="1200" dirty="0"/>
        </a:p>
      </dsp:txBody>
      <dsp:txXfrm>
        <a:off x="6033739" y="3144883"/>
        <a:ext cx="1171824" cy="568233"/>
      </dsp:txXfrm>
    </dsp:sp>
    <dsp:sp modelId="{DCEB2D08-E4C8-4DC8-930C-507E98F8CC5E}">
      <dsp:nvSpPr>
        <dsp:cNvPr id="0" name=""/>
        <dsp:cNvSpPr/>
      </dsp:nvSpPr>
      <dsp:spPr>
        <a:xfrm rot="19457599">
          <a:off x="7167349" y="3247546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49812" y="3240601"/>
        <a:ext cx="29732" cy="29732"/>
      </dsp:txXfrm>
    </dsp:sp>
    <dsp:sp modelId="{42C3B12D-8C4B-4214-B200-7A13E1B8ABF0}">
      <dsp:nvSpPr>
        <dsp:cNvPr id="0" name=""/>
        <dsp:cNvSpPr/>
      </dsp:nvSpPr>
      <dsp:spPr>
        <a:xfrm>
          <a:off x="7706115" y="2780139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 dirty="0"/>
            <a:t>Round judgment </a:t>
          </a:r>
          <a:endParaRPr lang="zh-TW" altLang="en-US" sz="1000" kern="1200" dirty="0"/>
        </a:p>
      </dsp:txBody>
      <dsp:txXfrm>
        <a:off x="7723794" y="2797818"/>
        <a:ext cx="1171824" cy="568233"/>
      </dsp:txXfrm>
    </dsp:sp>
    <dsp:sp modelId="{256D96C9-41A8-4EF8-86F3-F209EE18A1BA}">
      <dsp:nvSpPr>
        <dsp:cNvPr id="0" name=""/>
        <dsp:cNvSpPr/>
      </dsp:nvSpPr>
      <dsp:spPr>
        <a:xfrm rot="2142401">
          <a:off x="7167349" y="3594611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49812" y="3587665"/>
        <a:ext cx="29732" cy="29732"/>
      </dsp:txXfrm>
    </dsp:sp>
    <dsp:sp modelId="{60D3E3CC-E52D-4EFF-8B00-B952F4216355}">
      <dsp:nvSpPr>
        <dsp:cNvPr id="0" name=""/>
        <dsp:cNvSpPr/>
      </dsp:nvSpPr>
      <dsp:spPr>
        <a:xfrm>
          <a:off x="7706115" y="3474269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 dirty="0"/>
            <a:t>Chess situation</a:t>
          </a:r>
          <a:endParaRPr lang="zh-TW" altLang="en-US" sz="1000" kern="1200" dirty="0"/>
        </a:p>
      </dsp:txBody>
      <dsp:txXfrm>
        <a:off x="7723794" y="3491948"/>
        <a:ext cx="1171824" cy="568233"/>
      </dsp:txXfrm>
    </dsp:sp>
    <dsp:sp modelId="{1F555080-DC47-4F44-A07A-8961C9381FAE}">
      <dsp:nvSpPr>
        <dsp:cNvPr id="0" name=""/>
        <dsp:cNvSpPr/>
      </dsp:nvSpPr>
      <dsp:spPr>
        <a:xfrm rot="19457599">
          <a:off x="8857404" y="3594611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139867" y="3587665"/>
        <a:ext cx="29732" cy="29732"/>
      </dsp:txXfrm>
    </dsp:sp>
    <dsp:sp modelId="{26470890-5193-43E7-89E3-D937419A7875}">
      <dsp:nvSpPr>
        <dsp:cNvPr id="0" name=""/>
        <dsp:cNvSpPr/>
      </dsp:nvSpPr>
      <dsp:spPr>
        <a:xfrm>
          <a:off x="9396170" y="3127204"/>
          <a:ext cx="1849934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 dirty="0"/>
            <a:t>Live three, live four, ban hands, long company </a:t>
          </a:r>
          <a:endParaRPr lang="zh-TW" altLang="en-US" sz="1000" kern="1200" dirty="0"/>
        </a:p>
      </dsp:txBody>
      <dsp:txXfrm>
        <a:off x="9413849" y="3144883"/>
        <a:ext cx="1814576" cy="568233"/>
      </dsp:txXfrm>
    </dsp:sp>
    <dsp:sp modelId="{818ECADC-F397-48E8-8AD0-F6E77EECA826}">
      <dsp:nvSpPr>
        <dsp:cNvPr id="0" name=""/>
        <dsp:cNvSpPr/>
      </dsp:nvSpPr>
      <dsp:spPr>
        <a:xfrm rot="2142401">
          <a:off x="8857404" y="3941676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139867" y="3934730"/>
        <a:ext cx="29732" cy="29732"/>
      </dsp:txXfrm>
    </dsp:sp>
    <dsp:sp modelId="{F220074E-693C-4E9F-832F-D428BE2BD637}">
      <dsp:nvSpPr>
        <dsp:cNvPr id="0" name=""/>
        <dsp:cNvSpPr/>
      </dsp:nvSpPr>
      <dsp:spPr>
        <a:xfrm>
          <a:off x="9396170" y="3821334"/>
          <a:ext cx="1469490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 dirty="0"/>
            <a:t>Judge whether it is over </a:t>
          </a:r>
          <a:endParaRPr lang="zh-TW" altLang="en-US" sz="1000" kern="1200" dirty="0"/>
        </a:p>
      </dsp:txBody>
      <dsp:txXfrm>
        <a:off x="9413849" y="3839013"/>
        <a:ext cx="1434132" cy="568233"/>
      </dsp:txXfrm>
    </dsp:sp>
    <dsp:sp modelId="{6E67656A-3AAC-46E9-BD51-0DAAF298F4BA}">
      <dsp:nvSpPr>
        <dsp:cNvPr id="0" name=""/>
        <dsp:cNvSpPr/>
      </dsp:nvSpPr>
      <dsp:spPr>
        <a:xfrm rot="20413970">
          <a:off x="5518070" y="4896104"/>
          <a:ext cx="51310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13107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61796" y="4891197"/>
        <a:ext cx="25655" cy="25655"/>
      </dsp:txXfrm>
    </dsp:sp>
    <dsp:sp modelId="{9E5B6543-5365-4ABA-919D-4947C5E5226E}">
      <dsp:nvSpPr>
        <dsp:cNvPr id="0" name=""/>
        <dsp:cNvSpPr/>
      </dsp:nvSpPr>
      <dsp:spPr>
        <a:xfrm>
          <a:off x="6016060" y="4515463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(action)</a:t>
          </a:r>
          <a:endParaRPr lang="zh-TW" altLang="en-US" sz="1000" kern="1200" dirty="0"/>
        </a:p>
      </dsp:txBody>
      <dsp:txXfrm>
        <a:off x="6033739" y="4533142"/>
        <a:ext cx="1171824" cy="568233"/>
      </dsp:txXfrm>
    </dsp:sp>
    <dsp:sp modelId="{9677F45C-6BAA-45D1-86C8-90ED5ECB6BCE}">
      <dsp:nvSpPr>
        <dsp:cNvPr id="0" name=""/>
        <dsp:cNvSpPr/>
      </dsp:nvSpPr>
      <dsp:spPr>
        <a:xfrm rot="19457599">
          <a:off x="7167349" y="4635805"/>
          <a:ext cx="59465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94659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49812" y="4628860"/>
        <a:ext cx="29732" cy="29732"/>
      </dsp:txXfrm>
    </dsp:sp>
    <dsp:sp modelId="{CEF27A13-C690-4830-A2D2-573062B0E7E0}">
      <dsp:nvSpPr>
        <dsp:cNvPr id="0" name=""/>
        <dsp:cNvSpPr/>
      </dsp:nvSpPr>
      <dsp:spPr>
        <a:xfrm>
          <a:off x="7706115" y="4168399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 dirty="0"/>
            <a:t>Put the chess pieces on the chessboard </a:t>
          </a:r>
          <a:endParaRPr lang="zh-TW" altLang="en-US" sz="1000" kern="1200" dirty="0"/>
        </a:p>
      </dsp:txBody>
      <dsp:txXfrm>
        <a:off x="7723794" y="4186078"/>
        <a:ext cx="1171824" cy="568233"/>
      </dsp:txXfrm>
    </dsp:sp>
    <dsp:sp modelId="{28D2BCE3-9161-43BA-A748-F8F48A90325E}">
      <dsp:nvSpPr>
        <dsp:cNvPr id="0" name=""/>
        <dsp:cNvSpPr/>
      </dsp:nvSpPr>
      <dsp:spPr>
        <a:xfrm rot="1997995">
          <a:off x="7175813" y="4967931"/>
          <a:ext cx="577731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77731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50235" y="4961409"/>
        <a:ext cx="28886" cy="28886"/>
      </dsp:txXfrm>
    </dsp:sp>
    <dsp:sp modelId="{B641E95C-FFA8-4F12-90F5-8F3DCC2CB9F6}">
      <dsp:nvSpPr>
        <dsp:cNvPr id="0" name=""/>
        <dsp:cNvSpPr/>
      </dsp:nvSpPr>
      <dsp:spPr>
        <a:xfrm>
          <a:off x="7706115" y="4832651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Game over</a:t>
          </a:r>
          <a:endParaRPr lang="zh-TW" altLang="en-US" sz="1000" kern="1200" dirty="0"/>
        </a:p>
      </dsp:txBody>
      <dsp:txXfrm>
        <a:off x="7723794" y="4850330"/>
        <a:ext cx="1171824" cy="568233"/>
      </dsp:txXfrm>
    </dsp:sp>
    <dsp:sp modelId="{FE86E574-C167-4E69-A393-A8E69C83D812}">
      <dsp:nvSpPr>
        <dsp:cNvPr id="0" name=""/>
        <dsp:cNvSpPr/>
      </dsp:nvSpPr>
      <dsp:spPr>
        <a:xfrm rot="3654187">
          <a:off x="5278135" y="5416701"/>
          <a:ext cx="99297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992977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49799" y="5399798"/>
        <a:ext cx="49648" cy="49648"/>
      </dsp:txXfrm>
    </dsp:sp>
    <dsp:sp modelId="{F1946539-D12E-4D24-92EA-053CC4896D9B}">
      <dsp:nvSpPr>
        <dsp:cNvPr id="0" name=""/>
        <dsp:cNvSpPr/>
      </dsp:nvSpPr>
      <dsp:spPr>
        <a:xfrm>
          <a:off x="6016060" y="5556658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(reward)</a:t>
          </a:r>
          <a:endParaRPr lang="zh-TW" altLang="en-US" sz="1000" kern="1200" dirty="0"/>
        </a:p>
      </dsp:txBody>
      <dsp:txXfrm>
        <a:off x="6033739" y="5574337"/>
        <a:ext cx="1171824" cy="568233"/>
      </dsp:txXfrm>
    </dsp:sp>
    <dsp:sp modelId="{2E173252-B0EA-4729-A6C2-24F6A0B1E169}">
      <dsp:nvSpPr>
        <dsp:cNvPr id="0" name=""/>
        <dsp:cNvSpPr/>
      </dsp:nvSpPr>
      <dsp:spPr>
        <a:xfrm>
          <a:off x="7223242" y="585053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52607" y="5846382"/>
        <a:ext cx="24143" cy="24143"/>
      </dsp:txXfrm>
    </dsp:sp>
    <dsp:sp modelId="{9DB31C9B-5D8E-4C3B-A908-0BC53359A409}">
      <dsp:nvSpPr>
        <dsp:cNvPr id="0" name=""/>
        <dsp:cNvSpPr/>
      </dsp:nvSpPr>
      <dsp:spPr>
        <a:xfrm>
          <a:off x="7706115" y="5556658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Get score</a:t>
          </a:r>
          <a:endParaRPr lang="zh-TW" altLang="en-US" sz="1000" kern="1200" dirty="0"/>
        </a:p>
      </dsp:txBody>
      <dsp:txXfrm>
        <a:off x="7723794" y="5574337"/>
        <a:ext cx="1171824" cy="568233"/>
      </dsp:txXfrm>
    </dsp:sp>
    <dsp:sp modelId="{5175B0CD-377C-4368-9882-563665B7EBEE}">
      <dsp:nvSpPr>
        <dsp:cNvPr id="0" name=""/>
        <dsp:cNvSpPr/>
      </dsp:nvSpPr>
      <dsp:spPr>
        <a:xfrm rot="4369170">
          <a:off x="4957256" y="5763766"/>
          <a:ext cx="16347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634735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33755" y="5730819"/>
        <a:ext cx="81736" cy="81736"/>
      </dsp:txXfrm>
    </dsp:sp>
    <dsp:sp modelId="{C8B69FCA-6DEB-4865-8549-32E3F3DC963F}">
      <dsp:nvSpPr>
        <dsp:cNvPr id="0" name=""/>
        <dsp:cNvSpPr/>
      </dsp:nvSpPr>
      <dsp:spPr>
        <a:xfrm>
          <a:off x="6016060" y="6250788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Sample</a:t>
          </a:r>
          <a:endParaRPr lang="zh-TW" altLang="en-US" sz="1000" kern="1200" dirty="0"/>
        </a:p>
      </dsp:txBody>
      <dsp:txXfrm>
        <a:off x="6033739" y="6268467"/>
        <a:ext cx="1171824" cy="568233"/>
      </dsp:txXfrm>
    </dsp:sp>
    <dsp:sp modelId="{AAE25F9F-9E41-490E-B1DE-2F712995B69C}">
      <dsp:nvSpPr>
        <dsp:cNvPr id="0" name=""/>
        <dsp:cNvSpPr/>
      </dsp:nvSpPr>
      <dsp:spPr>
        <a:xfrm>
          <a:off x="7223242" y="6544662"/>
          <a:ext cx="48287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82872" y="792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452607" y="6540511"/>
        <a:ext cx="24143" cy="24143"/>
      </dsp:txXfrm>
    </dsp:sp>
    <dsp:sp modelId="{C73FF359-679B-4B79-AED3-8A6D1031F6C3}">
      <dsp:nvSpPr>
        <dsp:cNvPr id="0" name=""/>
        <dsp:cNvSpPr/>
      </dsp:nvSpPr>
      <dsp:spPr>
        <a:xfrm>
          <a:off x="7706115" y="6250788"/>
          <a:ext cx="1207182" cy="6035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Game record </a:t>
          </a:r>
          <a:endParaRPr lang="zh-TW" altLang="en-US" sz="1000" kern="1200" dirty="0"/>
        </a:p>
      </dsp:txBody>
      <dsp:txXfrm>
        <a:off x="7723794" y="6268467"/>
        <a:ext cx="1171824" cy="5682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4124-7832-4E73-8CA0-E0835E3F1BD2}">
      <dsp:nvSpPr>
        <dsp:cNvPr id="0" name=""/>
        <dsp:cNvSpPr/>
      </dsp:nvSpPr>
      <dsp:spPr>
        <a:xfrm>
          <a:off x="344" y="3029675"/>
          <a:ext cx="1597297" cy="7986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system </a:t>
          </a:r>
          <a:endParaRPr lang="zh-TW" altLang="en-US" sz="1400" kern="1200" dirty="0"/>
        </a:p>
      </dsp:txBody>
      <dsp:txXfrm>
        <a:off x="23736" y="3053067"/>
        <a:ext cx="1550513" cy="751864"/>
      </dsp:txXfrm>
    </dsp:sp>
    <dsp:sp modelId="{8C91DFAA-63D7-456A-B249-B61B5BD67AB4}">
      <dsp:nvSpPr>
        <dsp:cNvPr id="0" name=""/>
        <dsp:cNvSpPr/>
      </dsp:nvSpPr>
      <dsp:spPr>
        <a:xfrm>
          <a:off x="1597641" y="3418519"/>
          <a:ext cx="638919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638919" y="1048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901128" y="3413027"/>
        <a:ext cx="31945" cy="31945"/>
      </dsp:txXfrm>
    </dsp:sp>
    <dsp:sp modelId="{2A038E3A-A8A1-4119-BC1F-1A9DE9865AE5}">
      <dsp:nvSpPr>
        <dsp:cNvPr id="0" name=""/>
        <dsp:cNvSpPr/>
      </dsp:nvSpPr>
      <dsp:spPr>
        <a:xfrm>
          <a:off x="2236561" y="3029675"/>
          <a:ext cx="1597297" cy="7986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Game content </a:t>
          </a:r>
          <a:endParaRPr lang="zh-TW" altLang="en-US" sz="1400" kern="1200" dirty="0"/>
        </a:p>
      </dsp:txBody>
      <dsp:txXfrm>
        <a:off x="2259953" y="3053067"/>
        <a:ext cx="1550513" cy="751864"/>
      </dsp:txXfrm>
    </dsp:sp>
    <dsp:sp modelId="{6DA67ACC-844C-4997-8AB3-6E35DCDE60FB}">
      <dsp:nvSpPr>
        <dsp:cNvPr id="0" name=""/>
        <dsp:cNvSpPr/>
      </dsp:nvSpPr>
      <dsp:spPr>
        <a:xfrm rot="18289469">
          <a:off x="3593907" y="2959295"/>
          <a:ext cx="1118821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1118821" y="104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125347" y="2941806"/>
        <a:ext cx="55941" cy="55941"/>
      </dsp:txXfrm>
    </dsp:sp>
    <dsp:sp modelId="{A8EFE048-B981-41DE-8DB8-62ABD667ABE3}">
      <dsp:nvSpPr>
        <dsp:cNvPr id="0" name=""/>
        <dsp:cNvSpPr/>
      </dsp:nvSpPr>
      <dsp:spPr>
        <a:xfrm>
          <a:off x="4472778" y="2111229"/>
          <a:ext cx="1597297" cy="7986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object </a:t>
          </a:r>
          <a:r>
            <a:rPr lang="en-US" altLang="zh-TW" sz="1400" kern="1200" dirty="0"/>
            <a:t>UI</a:t>
          </a:r>
          <a:endParaRPr lang="zh-TW" altLang="en-US" sz="1400" kern="1200" dirty="0"/>
        </a:p>
      </dsp:txBody>
      <dsp:txXfrm>
        <a:off x="4496170" y="2134621"/>
        <a:ext cx="1550513" cy="751864"/>
      </dsp:txXfrm>
    </dsp:sp>
    <dsp:sp modelId="{5B485C96-DD2C-4797-93CA-7EABD4049B4D}">
      <dsp:nvSpPr>
        <dsp:cNvPr id="0" name=""/>
        <dsp:cNvSpPr/>
      </dsp:nvSpPr>
      <dsp:spPr>
        <a:xfrm rot="19457599">
          <a:off x="5996119" y="2270461"/>
          <a:ext cx="786831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786831" y="104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369864" y="2261271"/>
        <a:ext cx="39341" cy="39341"/>
      </dsp:txXfrm>
    </dsp:sp>
    <dsp:sp modelId="{77A60AD0-D023-4DE9-93E5-3DA132D08C56}">
      <dsp:nvSpPr>
        <dsp:cNvPr id="0" name=""/>
        <dsp:cNvSpPr/>
      </dsp:nvSpPr>
      <dsp:spPr>
        <a:xfrm>
          <a:off x="6708994" y="1652006"/>
          <a:ext cx="1597297" cy="7986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stone</a:t>
          </a:r>
          <a:endParaRPr lang="zh-TW" altLang="en-US" sz="1400" kern="1200" dirty="0"/>
        </a:p>
      </dsp:txBody>
      <dsp:txXfrm>
        <a:off x="6732386" y="1675398"/>
        <a:ext cx="1550513" cy="751864"/>
      </dsp:txXfrm>
    </dsp:sp>
    <dsp:sp modelId="{6725FEA8-FCD6-436B-BE6A-B58991EA063B}">
      <dsp:nvSpPr>
        <dsp:cNvPr id="0" name=""/>
        <dsp:cNvSpPr/>
      </dsp:nvSpPr>
      <dsp:spPr>
        <a:xfrm rot="2142401">
          <a:off x="5996119" y="2729684"/>
          <a:ext cx="786831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786831" y="104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369864" y="2720494"/>
        <a:ext cx="39341" cy="39341"/>
      </dsp:txXfrm>
    </dsp:sp>
    <dsp:sp modelId="{43860C88-C17E-40CA-8375-DAF20948F5C8}">
      <dsp:nvSpPr>
        <dsp:cNvPr id="0" name=""/>
        <dsp:cNvSpPr/>
      </dsp:nvSpPr>
      <dsp:spPr>
        <a:xfrm>
          <a:off x="6708994" y="2570452"/>
          <a:ext cx="1597297" cy="7986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15X15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chess board </a:t>
          </a:r>
          <a:endParaRPr lang="zh-TW" altLang="zh-TW" sz="1400" kern="1200" dirty="0"/>
        </a:p>
      </dsp:txBody>
      <dsp:txXfrm>
        <a:off x="6732386" y="2593844"/>
        <a:ext cx="1550513" cy="751864"/>
      </dsp:txXfrm>
    </dsp:sp>
    <dsp:sp modelId="{7D586822-CA8E-496A-8661-90837B0E45EB}">
      <dsp:nvSpPr>
        <dsp:cNvPr id="0" name=""/>
        <dsp:cNvSpPr/>
      </dsp:nvSpPr>
      <dsp:spPr>
        <a:xfrm rot="3310531">
          <a:off x="3593907" y="3877742"/>
          <a:ext cx="1118821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1118821" y="104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125347" y="3860252"/>
        <a:ext cx="55941" cy="55941"/>
      </dsp:txXfrm>
    </dsp:sp>
    <dsp:sp modelId="{38A53C81-754F-4706-B819-BC688AB846E2}">
      <dsp:nvSpPr>
        <dsp:cNvPr id="0" name=""/>
        <dsp:cNvSpPr/>
      </dsp:nvSpPr>
      <dsp:spPr>
        <a:xfrm>
          <a:off x="4472778" y="3948121"/>
          <a:ext cx="1597297" cy="7986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rule </a:t>
          </a:r>
          <a:endParaRPr lang="zh-TW" altLang="en-US" sz="1400" kern="1200" dirty="0"/>
        </a:p>
      </dsp:txBody>
      <dsp:txXfrm>
        <a:off x="4496170" y="3971513"/>
        <a:ext cx="1550513" cy="751864"/>
      </dsp:txXfrm>
    </dsp:sp>
    <dsp:sp modelId="{46CD7E59-CDA4-40B3-9C5F-0E87414453B8}">
      <dsp:nvSpPr>
        <dsp:cNvPr id="0" name=""/>
        <dsp:cNvSpPr/>
      </dsp:nvSpPr>
      <dsp:spPr>
        <a:xfrm rot="19457599">
          <a:off x="5996119" y="4107353"/>
          <a:ext cx="786831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786831" y="104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369864" y="4098163"/>
        <a:ext cx="39341" cy="39341"/>
      </dsp:txXfrm>
    </dsp:sp>
    <dsp:sp modelId="{AF0126CE-9286-4B1B-975F-658D29A79804}">
      <dsp:nvSpPr>
        <dsp:cNvPr id="0" name=""/>
        <dsp:cNvSpPr/>
      </dsp:nvSpPr>
      <dsp:spPr>
        <a:xfrm>
          <a:off x="6708994" y="3488898"/>
          <a:ext cx="1597297" cy="7986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draw </a:t>
          </a:r>
          <a:endParaRPr lang="zh-TW" altLang="en-US" sz="1400" kern="1200" dirty="0"/>
        </a:p>
      </dsp:txBody>
      <dsp:txXfrm>
        <a:off x="6732386" y="3512290"/>
        <a:ext cx="1550513" cy="751864"/>
      </dsp:txXfrm>
    </dsp:sp>
    <dsp:sp modelId="{BCC18E9D-A857-46ED-9797-C7B95E1389F4}">
      <dsp:nvSpPr>
        <dsp:cNvPr id="0" name=""/>
        <dsp:cNvSpPr/>
      </dsp:nvSpPr>
      <dsp:spPr>
        <a:xfrm>
          <a:off x="8306292" y="3877742"/>
          <a:ext cx="638919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638919" y="104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609779" y="3872250"/>
        <a:ext cx="31945" cy="31945"/>
      </dsp:txXfrm>
    </dsp:sp>
    <dsp:sp modelId="{50F39E64-1F00-4A01-998B-58C4A20E4E10}">
      <dsp:nvSpPr>
        <dsp:cNvPr id="0" name=""/>
        <dsp:cNvSpPr/>
      </dsp:nvSpPr>
      <dsp:spPr>
        <a:xfrm>
          <a:off x="8945211" y="3488898"/>
          <a:ext cx="3194579" cy="7986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Straight, horizontal, diagonal</a:t>
          </a:r>
          <a:endParaRPr lang="zh-TW" alt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There is no quintet and the board is full </a:t>
          </a:r>
          <a:endParaRPr lang="zh-TW" altLang="en-US" sz="1400" kern="1200" dirty="0"/>
        </a:p>
      </dsp:txBody>
      <dsp:txXfrm>
        <a:off x="8968603" y="3512290"/>
        <a:ext cx="3147795" cy="751864"/>
      </dsp:txXfrm>
    </dsp:sp>
    <dsp:sp modelId="{D3B38CEC-9612-4B4A-8964-9EC4DD8DF5AA}">
      <dsp:nvSpPr>
        <dsp:cNvPr id="0" name=""/>
        <dsp:cNvSpPr/>
      </dsp:nvSpPr>
      <dsp:spPr>
        <a:xfrm rot="2142401">
          <a:off x="5996119" y="4566576"/>
          <a:ext cx="786831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786831" y="104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369864" y="4557387"/>
        <a:ext cx="39341" cy="39341"/>
      </dsp:txXfrm>
    </dsp:sp>
    <dsp:sp modelId="{D7E3C34B-138D-4E60-ABDA-D1155225F71D}">
      <dsp:nvSpPr>
        <dsp:cNvPr id="0" name=""/>
        <dsp:cNvSpPr/>
      </dsp:nvSpPr>
      <dsp:spPr>
        <a:xfrm>
          <a:off x="6708994" y="4407344"/>
          <a:ext cx="1597297" cy="7986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win</a:t>
          </a:r>
          <a:endParaRPr lang="zh-TW" altLang="en-US" sz="1400" kern="1200" dirty="0"/>
        </a:p>
      </dsp:txBody>
      <dsp:txXfrm>
        <a:off x="6732386" y="4430736"/>
        <a:ext cx="1550513" cy="751864"/>
      </dsp:txXfrm>
    </dsp:sp>
    <dsp:sp modelId="{B5412788-0F88-451B-A1C3-836AE680DF1A}">
      <dsp:nvSpPr>
        <dsp:cNvPr id="0" name=""/>
        <dsp:cNvSpPr/>
      </dsp:nvSpPr>
      <dsp:spPr>
        <a:xfrm>
          <a:off x="8306292" y="4796188"/>
          <a:ext cx="638919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638919" y="104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609779" y="4790696"/>
        <a:ext cx="31945" cy="31945"/>
      </dsp:txXfrm>
    </dsp:sp>
    <dsp:sp modelId="{7CF54C1E-F8B3-4652-B407-A3BD0DBBD2E8}">
      <dsp:nvSpPr>
        <dsp:cNvPr id="0" name=""/>
        <dsp:cNvSpPr/>
      </dsp:nvSpPr>
      <dsp:spPr>
        <a:xfrm>
          <a:off x="8945211" y="4407344"/>
          <a:ext cx="3246443" cy="7986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Straight, horizontal, diagonal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Five Connections </a:t>
          </a:r>
          <a:endParaRPr lang="zh-TW" altLang="en-US" sz="1400" kern="1200" dirty="0"/>
        </a:p>
      </dsp:txBody>
      <dsp:txXfrm>
        <a:off x="8968603" y="4430736"/>
        <a:ext cx="3199659" cy="7518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4124-7832-4E73-8CA0-E0835E3F1BD2}">
      <dsp:nvSpPr>
        <dsp:cNvPr id="0" name=""/>
        <dsp:cNvSpPr/>
      </dsp:nvSpPr>
      <dsp:spPr>
        <a:xfrm>
          <a:off x="3019" y="3277254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500" kern="1200" dirty="0"/>
            <a:t>system </a:t>
          </a:r>
          <a:endParaRPr lang="zh-TW" altLang="en-US" sz="1500" kern="1200" dirty="0"/>
        </a:p>
      </dsp:txBody>
      <dsp:txXfrm>
        <a:off x="23934" y="3298169"/>
        <a:ext cx="1386361" cy="672265"/>
      </dsp:txXfrm>
    </dsp:sp>
    <dsp:sp modelId="{D3F49E5E-67EE-4677-9E66-9C0474DB6325}">
      <dsp:nvSpPr>
        <dsp:cNvPr id="0" name=""/>
        <dsp:cNvSpPr/>
      </dsp:nvSpPr>
      <dsp:spPr>
        <a:xfrm>
          <a:off x="1431211" y="3624931"/>
          <a:ext cx="571276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571276" y="93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702567" y="3620020"/>
        <a:ext cx="28563" cy="28563"/>
      </dsp:txXfrm>
    </dsp:sp>
    <dsp:sp modelId="{E9875D32-BD5A-4B95-96B1-AC8F8304267A}">
      <dsp:nvSpPr>
        <dsp:cNvPr id="0" name=""/>
        <dsp:cNvSpPr/>
      </dsp:nvSpPr>
      <dsp:spPr>
        <a:xfrm>
          <a:off x="2002487" y="3277254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ML training </a:t>
          </a:r>
          <a:endParaRPr lang="zh-TW" altLang="en-US" sz="1500" kern="1200" dirty="0"/>
        </a:p>
      </dsp:txBody>
      <dsp:txXfrm>
        <a:off x="2023402" y="3298169"/>
        <a:ext cx="1386361" cy="672265"/>
      </dsp:txXfrm>
    </dsp:sp>
    <dsp:sp modelId="{3807F385-9810-442A-BD0B-B10687933A80}">
      <dsp:nvSpPr>
        <dsp:cNvPr id="0" name=""/>
        <dsp:cNvSpPr/>
      </dsp:nvSpPr>
      <dsp:spPr>
        <a:xfrm>
          <a:off x="3430679" y="3624931"/>
          <a:ext cx="571276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571276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702036" y="3620020"/>
        <a:ext cx="28563" cy="28563"/>
      </dsp:txXfrm>
    </dsp:sp>
    <dsp:sp modelId="{AE766A39-3A83-4D4E-859E-02184A274D5E}">
      <dsp:nvSpPr>
        <dsp:cNvPr id="0" name=""/>
        <dsp:cNvSpPr/>
      </dsp:nvSpPr>
      <dsp:spPr>
        <a:xfrm>
          <a:off x="4001956" y="3277254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RL</a:t>
          </a:r>
          <a:r>
            <a:rPr lang="zh-TW" altLang="en-US" sz="1500" kern="1200" dirty="0"/>
            <a:t> </a:t>
          </a:r>
          <a:r>
            <a:rPr lang="en-US" altLang="en-US" sz="1500" kern="1200" dirty="0"/>
            <a:t>Model </a:t>
          </a:r>
          <a:endParaRPr lang="zh-TW" altLang="en-US" sz="1500" kern="1200" dirty="0"/>
        </a:p>
      </dsp:txBody>
      <dsp:txXfrm>
        <a:off x="4022871" y="3298169"/>
        <a:ext cx="1386361" cy="672265"/>
      </dsp:txXfrm>
    </dsp:sp>
    <dsp:sp modelId="{DD66163B-3BF0-465B-97D0-D7F1CEDCDDE4}">
      <dsp:nvSpPr>
        <dsp:cNvPr id="0" name=""/>
        <dsp:cNvSpPr/>
      </dsp:nvSpPr>
      <dsp:spPr>
        <a:xfrm rot="17230830">
          <a:off x="4748776" y="2701069"/>
          <a:ext cx="1934021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1934021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5667436" y="2662090"/>
        <a:ext cx="96701" cy="96701"/>
      </dsp:txXfrm>
    </dsp:sp>
    <dsp:sp modelId="{AFFA9BD8-F1AE-417E-92A2-578C9C29DF47}">
      <dsp:nvSpPr>
        <dsp:cNvPr id="0" name=""/>
        <dsp:cNvSpPr/>
      </dsp:nvSpPr>
      <dsp:spPr>
        <a:xfrm>
          <a:off x="6001425" y="1429531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(state)</a:t>
          </a:r>
          <a:endParaRPr lang="zh-TW" altLang="en-US" sz="1500" kern="1200" dirty="0"/>
        </a:p>
      </dsp:txBody>
      <dsp:txXfrm>
        <a:off x="6022340" y="1450446"/>
        <a:ext cx="1386361" cy="672265"/>
      </dsp:txXfrm>
    </dsp:sp>
    <dsp:sp modelId="{DCEB2D08-E4C8-4DC8-930C-507E98F8CC5E}">
      <dsp:nvSpPr>
        <dsp:cNvPr id="0" name=""/>
        <dsp:cNvSpPr/>
      </dsp:nvSpPr>
      <dsp:spPr>
        <a:xfrm rot="19457599">
          <a:off x="7363490" y="1571905"/>
          <a:ext cx="703529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703529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97667" y="1563688"/>
        <a:ext cx="35176" cy="35176"/>
      </dsp:txXfrm>
    </dsp:sp>
    <dsp:sp modelId="{42C3B12D-8C4B-4214-B200-7A13E1B8ABF0}">
      <dsp:nvSpPr>
        <dsp:cNvPr id="0" name=""/>
        <dsp:cNvSpPr/>
      </dsp:nvSpPr>
      <dsp:spPr>
        <a:xfrm>
          <a:off x="8000893" y="1018926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500" kern="1200" dirty="0"/>
            <a:t>Round judgment </a:t>
          </a:r>
          <a:endParaRPr lang="zh-TW" altLang="en-US" sz="1500" kern="1200" dirty="0"/>
        </a:p>
      </dsp:txBody>
      <dsp:txXfrm>
        <a:off x="8021808" y="1039841"/>
        <a:ext cx="1386361" cy="672265"/>
      </dsp:txXfrm>
    </dsp:sp>
    <dsp:sp modelId="{256D96C9-41A8-4EF8-86F3-F209EE18A1BA}">
      <dsp:nvSpPr>
        <dsp:cNvPr id="0" name=""/>
        <dsp:cNvSpPr/>
      </dsp:nvSpPr>
      <dsp:spPr>
        <a:xfrm rot="2142401">
          <a:off x="7363490" y="1982510"/>
          <a:ext cx="703529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703529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97667" y="1974293"/>
        <a:ext cx="35176" cy="35176"/>
      </dsp:txXfrm>
    </dsp:sp>
    <dsp:sp modelId="{60D3E3CC-E52D-4EFF-8B00-B952F4216355}">
      <dsp:nvSpPr>
        <dsp:cNvPr id="0" name=""/>
        <dsp:cNvSpPr/>
      </dsp:nvSpPr>
      <dsp:spPr>
        <a:xfrm>
          <a:off x="8000893" y="1840136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500" kern="1200" dirty="0"/>
            <a:t>Chess situation</a:t>
          </a:r>
          <a:endParaRPr lang="zh-TW" altLang="en-US" sz="1500" kern="1200" dirty="0"/>
        </a:p>
      </dsp:txBody>
      <dsp:txXfrm>
        <a:off x="8021808" y="1861051"/>
        <a:ext cx="1386361" cy="672265"/>
      </dsp:txXfrm>
    </dsp:sp>
    <dsp:sp modelId="{1F555080-DC47-4F44-A07A-8961C9381FAE}">
      <dsp:nvSpPr>
        <dsp:cNvPr id="0" name=""/>
        <dsp:cNvSpPr/>
      </dsp:nvSpPr>
      <dsp:spPr>
        <a:xfrm rot="19457599">
          <a:off x="9362959" y="1982510"/>
          <a:ext cx="703529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703529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697135" y="1974293"/>
        <a:ext cx="35176" cy="35176"/>
      </dsp:txXfrm>
    </dsp:sp>
    <dsp:sp modelId="{26470890-5193-43E7-89E3-D937419A7875}">
      <dsp:nvSpPr>
        <dsp:cNvPr id="0" name=""/>
        <dsp:cNvSpPr/>
      </dsp:nvSpPr>
      <dsp:spPr>
        <a:xfrm>
          <a:off x="10000362" y="1429531"/>
          <a:ext cx="2188618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500" kern="1200" dirty="0"/>
            <a:t>Live three, live four, ban hands, long company </a:t>
          </a:r>
          <a:endParaRPr lang="zh-TW" altLang="en-US" sz="1500" kern="1200" dirty="0"/>
        </a:p>
      </dsp:txBody>
      <dsp:txXfrm>
        <a:off x="10021277" y="1450446"/>
        <a:ext cx="2146788" cy="672265"/>
      </dsp:txXfrm>
    </dsp:sp>
    <dsp:sp modelId="{818ECADC-F397-48E8-8AD0-F6E77EECA826}">
      <dsp:nvSpPr>
        <dsp:cNvPr id="0" name=""/>
        <dsp:cNvSpPr/>
      </dsp:nvSpPr>
      <dsp:spPr>
        <a:xfrm rot="2142401">
          <a:off x="9362959" y="2393115"/>
          <a:ext cx="703529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703529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697135" y="2384898"/>
        <a:ext cx="35176" cy="35176"/>
      </dsp:txXfrm>
    </dsp:sp>
    <dsp:sp modelId="{F220074E-693C-4E9F-832F-D428BE2BD637}">
      <dsp:nvSpPr>
        <dsp:cNvPr id="0" name=""/>
        <dsp:cNvSpPr/>
      </dsp:nvSpPr>
      <dsp:spPr>
        <a:xfrm>
          <a:off x="10000362" y="2250741"/>
          <a:ext cx="1738523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500" kern="1200" dirty="0"/>
            <a:t>Judge whether it is over </a:t>
          </a:r>
          <a:endParaRPr lang="zh-TW" altLang="en-US" sz="1500" kern="1200" dirty="0"/>
        </a:p>
      </dsp:txBody>
      <dsp:txXfrm>
        <a:off x="10021277" y="2271656"/>
        <a:ext cx="1696693" cy="672265"/>
      </dsp:txXfrm>
    </dsp:sp>
    <dsp:sp modelId="{6E67656A-3AAC-46E9-BD51-0DAAF298F4BA}">
      <dsp:nvSpPr>
        <dsp:cNvPr id="0" name=""/>
        <dsp:cNvSpPr/>
      </dsp:nvSpPr>
      <dsp:spPr>
        <a:xfrm rot="20413970">
          <a:off x="5412263" y="3522279"/>
          <a:ext cx="607047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607047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00610" y="3516475"/>
        <a:ext cx="30352" cy="30352"/>
      </dsp:txXfrm>
    </dsp:sp>
    <dsp:sp modelId="{9E5B6543-5365-4ABA-919D-4947C5E5226E}">
      <dsp:nvSpPr>
        <dsp:cNvPr id="0" name=""/>
        <dsp:cNvSpPr/>
      </dsp:nvSpPr>
      <dsp:spPr>
        <a:xfrm>
          <a:off x="6001425" y="3071952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(action)</a:t>
          </a:r>
          <a:endParaRPr lang="zh-TW" altLang="en-US" sz="1500" kern="1200" dirty="0"/>
        </a:p>
      </dsp:txBody>
      <dsp:txXfrm>
        <a:off x="6022340" y="3092867"/>
        <a:ext cx="1386361" cy="672265"/>
      </dsp:txXfrm>
    </dsp:sp>
    <dsp:sp modelId="{9677F45C-6BAA-45D1-86C8-90ED5ECB6BCE}">
      <dsp:nvSpPr>
        <dsp:cNvPr id="0" name=""/>
        <dsp:cNvSpPr/>
      </dsp:nvSpPr>
      <dsp:spPr>
        <a:xfrm rot="19457599">
          <a:off x="7363490" y="3214326"/>
          <a:ext cx="703529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703529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97667" y="3206109"/>
        <a:ext cx="35176" cy="35176"/>
      </dsp:txXfrm>
    </dsp:sp>
    <dsp:sp modelId="{CEF27A13-C690-4830-A2D2-573062B0E7E0}">
      <dsp:nvSpPr>
        <dsp:cNvPr id="0" name=""/>
        <dsp:cNvSpPr/>
      </dsp:nvSpPr>
      <dsp:spPr>
        <a:xfrm>
          <a:off x="8000893" y="2661346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500" kern="1200" dirty="0"/>
            <a:t>Put the chess pieces on the chessboard </a:t>
          </a:r>
          <a:endParaRPr lang="zh-TW" altLang="en-US" sz="1500" kern="1200" dirty="0"/>
        </a:p>
      </dsp:txBody>
      <dsp:txXfrm>
        <a:off x="8021808" y="2682261"/>
        <a:ext cx="1386361" cy="672265"/>
      </dsp:txXfrm>
    </dsp:sp>
    <dsp:sp modelId="{28D2BCE3-9161-43BA-A748-F8F48A90325E}">
      <dsp:nvSpPr>
        <dsp:cNvPr id="0" name=""/>
        <dsp:cNvSpPr/>
      </dsp:nvSpPr>
      <dsp:spPr>
        <a:xfrm rot="1997995">
          <a:off x="7373504" y="3607257"/>
          <a:ext cx="683502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683502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98167" y="3599541"/>
        <a:ext cx="34175" cy="34175"/>
      </dsp:txXfrm>
    </dsp:sp>
    <dsp:sp modelId="{B641E95C-FFA8-4F12-90F5-8F3DCC2CB9F6}">
      <dsp:nvSpPr>
        <dsp:cNvPr id="0" name=""/>
        <dsp:cNvSpPr/>
      </dsp:nvSpPr>
      <dsp:spPr>
        <a:xfrm>
          <a:off x="8000893" y="3447209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Game over</a:t>
          </a:r>
          <a:endParaRPr lang="zh-TW" altLang="en-US" sz="1500" kern="1200" dirty="0"/>
        </a:p>
      </dsp:txBody>
      <dsp:txXfrm>
        <a:off x="8021808" y="3468124"/>
        <a:ext cx="1386361" cy="672265"/>
      </dsp:txXfrm>
    </dsp:sp>
    <dsp:sp modelId="{FE86E574-C167-4E69-A393-A8E69C83D812}">
      <dsp:nvSpPr>
        <dsp:cNvPr id="0" name=""/>
        <dsp:cNvSpPr/>
      </dsp:nvSpPr>
      <dsp:spPr>
        <a:xfrm rot="3654187">
          <a:off x="5128401" y="4138187"/>
          <a:ext cx="1174770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1174770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686417" y="4118189"/>
        <a:ext cx="58738" cy="58738"/>
      </dsp:txXfrm>
    </dsp:sp>
    <dsp:sp modelId="{F1946539-D12E-4D24-92EA-053CC4896D9B}">
      <dsp:nvSpPr>
        <dsp:cNvPr id="0" name=""/>
        <dsp:cNvSpPr/>
      </dsp:nvSpPr>
      <dsp:spPr>
        <a:xfrm>
          <a:off x="6001425" y="4303767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(reward)</a:t>
          </a:r>
          <a:endParaRPr lang="zh-TW" altLang="en-US" sz="1500" kern="1200" dirty="0"/>
        </a:p>
      </dsp:txBody>
      <dsp:txXfrm>
        <a:off x="6022340" y="4324682"/>
        <a:ext cx="1386361" cy="672265"/>
      </dsp:txXfrm>
    </dsp:sp>
    <dsp:sp modelId="{2E173252-B0EA-4729-A6C2-24F6A0B1E169}">
      <dsp:nvSpPr>
        <dsp:cNvPr id="0" name=""/>
        <dsp:cNvSpPr/>
      </dsp:nvSpPr>
      <dsp:spPr>
        <a:xfrm>
          <a:off x="7429617" y="4651444"/>
          <a:ext cx="571276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571276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700973" y="4646533"/>
        <a:ext cx="28563" cy="28563"/>
      </dsp:txXfrm>
    </dsp:sp>
    <dsp:sp modelId="{9DB31C9B-5D8E-4C3B-A908-0BC53359A409}">
      <dsp:nvSpPr>
        <dsp:cNvPr id="0" name=""/>
        <dsp:cNvSpPr/>
      </dsp:nvSpPr>
      <dsp:spPr>
        <a:xfrm>
          <a:off x="8000893" y="4303767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Get score</a:t>
          </a:r>
          <a:endParaRPr lang="zh-TW" altLang="en-US" sz="1500" kern="1200" dirty="0"/>
        </a:p>
      </dsp:txBody>
      <dsp:txXfrm>
        <a:off x="8021808" y="4324682"/>
        <a:ext cx="1386361" cy="672265"/>
      </dsp:txXfrm>
    </dsp:sp>
    <dsp:sp modelId="{5175B0CD-377C-4368-9882-563665B7EBEE}">
      <dsp:nvSpPr>
        <dsp:cNvPr id="0" name=""/>
        <dsp:cNvSpPr/>
      </dsp:nvSpPr>
      <dsp:spPr>
        <a:xfrm rot="4369170">
          <a:off x="4748776" y="4548792"/>
          <a:ext cx="1934021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1934021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5667436" y="4509813"/>
        <a:ext cx="96701" cy="96701"/>
      </dsp:txXfrm>
    </dsp:sp>
    <dsp:sp modelId="{C8B69FCA-6DEB-4865-8549-32E3F3DC963F}">
      <dsp:nvSpPr>
        <dsp:cNvPr id="0" name=""/>
        <dsp:cNvSpPr/>
      </dsp:nvSpPr>
      <dsp:spPr>
        <a:xfrm>
          <a:off x="6001425" y="5124977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Sample</a:t>
          </a:r>
          <a:endParaRPr lang="zh-TW" altLang="en-US" sz="1500" kern="1200" dirty="0"/>
        </a:p>
      </dsp:txBody>
      <dsp:txXfrm>
        <a:off x="6022340" y="5145892"/>
        <a:ext cx="1386361" cy="672265"/>
      </dsp:txXfrm>
    </dsp:sp>
    <dsp:sp modelId="{AAE25F9F-9E41-490E-B1DE-2F712995B69C}">
      <dsp:nvSpPr>
        <dsp:cNvPr id="0" name=""/>
        <dsp:cNvSpPr/>
      </dsp:nvSpPr>
      <dsp:spPr>
        <a:xfrm>
          <a:off x="7429617" y="5472654"/>
          <a:ext cx="571276" cy="18742"/>
        </a:xfrm>
        <a:custGeom>
          <a:avLst/>
          <a:gdLst/>
          <a:ahLst/>
          <a:cxnLst/>
          <a:rect l="0" t="0" r="0" b="0"/>
          <a:pathLst>
            <a:path>
              <a:moveTo>
                <a:pt x="0" y="9371"/>
              </a:moveTo>
              <a:lnTo>
                <a:pt x="571276" y="93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700973" y="5467743"/>
        <a:ext cx="28563" cy="28563"/>
      </dsp:txXfrm>
    </dsp:sp>
    <dsp:sp modelId="{C73FF359-679B-4B79-AED3-8A6D1031F6C3}">
      <dsp:nvSpPr>
        <dsp:cNvPr id="0" name=""/>
        <dsp:cNvSpPr/>
      </dsp:nvSpPr>
      <dsp:spPr>
        <a:xfrm>
          <a:off x="8000893" y="5124977"/>
          <a:ext cx="1428191" cy="7140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Game record </a:t>
          </a:r>
          <a:endParaRPr lang="zh-TW" altLang="en-US" sz="1500" kern="1200" dirty="0"/>
        </a:p>
      </dsp:txBody>
      <dsp:txXfrm>
        <a:off x="8021808" y="5145892"/>
        <a:ext cx="1386361" cy="672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5153F-D690-4C85-8864-724A8520B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B5A13A-8E51-4EDA-8E2B-D4CA613C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09678E-AB0F-4763-9FE7-BC0B7743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EDF988-8974-41BA-8EA0-4D706FD7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EB73F3-DD95-451D-90FC-FDA7559E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3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3B204-9282-4DCA-AA04-177F37AF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B261D0-EF23-4EC0-91F4-D1301F43B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2CB589-72F2-4DB2-9831-5E2AEBD1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4D84A-A8C5-4DCF-A6C2-91F8AEB8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095354-2D13-48F5-921A-DD5BBF1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4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B34BD5-9379-470E-A69A-600E558A3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5AF265-3285-4B4A-8B95-5C8ECA01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124EFE-0484-4DCE-A9B0-DA34E429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3D3A0-10E3-4390-8D1A-CBBEE832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E450F4-5FB3-44E5-957D-AA19CE45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0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53564-BBE7-4D25-BA7B-E3DE0DC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E05A4-B997-4AB3-B059-DC7D9600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228B8-966B-4397-A796-3069EF12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84328A-0F67-466C-91FB-5539C2EF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439993-37CC-475C-BDEE-EE5473CD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45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89EDD-1C54-4A12-9F01-209A1335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8078C8-ACF1-410E-A377-00408209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B07EB8-4550-4C2E-A3D8-2B72420C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DC2E4C-E1D9-4F0E-BC77-5D2036D6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10996E-5CF7-46B7-9155-776B8613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46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60DF5-817E-4B18-832F-10859BB6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3E3BF-E254-43EC-83CD-D2011CFE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D39E6C-495C-4882-B977-5D752106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5C83B6-7DF4-429B-A193-4A88D593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93EBED-636A-46E9-91ED-CFC24DD7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5D4987-68C4-4FEA-ACA4-D8CD8EAD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4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F3A77-452D-4183-9F52-1AAABAA8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D98176-1189-4866-A441-114B0306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FA41BC-3D6A-4284-B909-E8FAB21D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B8843C-E395-49CB-9C26-62CACA5DF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7FDBDA-42CA-41F9-920E-5A6C7F4BD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F9E60B-E7B5-4BE7-B2EC-AE06CB63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CBEAF2-0B8C-45AC-AF10-B26D83AB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986D89-2061-46C8-85A0-EC46CB71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914C1-BEE0-42EA-ADAF-D4848315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4304D5-C2A0-4AF7-9262-7E1EAD90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2D0423-BBD4-4A10-ADAC-E990AA40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B7A116-AF9F-46E1-AC8C-AB049328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3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72A500-8F31-4AF2-9D6C-8805E7B7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722B95-18EE-431B-8CC0-6544F544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0F8198-09EC-408C-8BA5-31CE3B13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8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DC411-2A14-4983-8617-162A94D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F0C1C-04AF-4308-86E7-416E6C68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8A2F13-99AF-4C5B-9C15-B88D1F452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96D57-36E8-4892-9E94-0152F8B2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502650-4F1A-4342-B21C-A919FEC0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827E30-CE60-4260-9A55-0F0CDD25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14B96-D115-4698-A9D6-3747A08D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C47F1B-3257-4B9B-8812-BBE92643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5BDCB-746C-4DC3-B7F0-B094A969A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334E01-A2FB-495F-A7AC-57F8FB2A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6FF000-67A5-4EB1-A874-4E50EABE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D17205-F4F4-4D16-9270-4B268FE4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4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E46C15-5459-4AEB-BB83-63C42619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26BB69-C45D-4D50-8042-261A43E89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332CD5-5821-4D0D-8035-42F8CFA84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41850-64EB-4160-B63F-AF10416C91A0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C34925-31A3-4C5A-9E4F-77E0A680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802295-4B11-4561-BFEC-056B7531F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6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61288" y="3451446"/>
            <a:ext cx="9857232" cy="2228643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組員：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F110112112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林書弘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F110112114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張博凱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F110112125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洪胤凱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F110112130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NAWISA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A3FC4F-7C74-4B84-A4DB-5C362E2BB2F9}"/>
              </a:ext>
            </a:extLst>
          </p:cNvPr>
          <p:cNvSpPr txBox="1"/>
          <p:nvPr/>
        </p:nvSpPr>
        <p:spPr>
          <a:xfrm>
            <a:off x="1161288" y="1138842"/>
            <a:ext cx="9869424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</a:rPr>
              <a:t>五子棋</a:t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6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Gomoku</a:t>
            </a:r>
            <a:endParaRPr lang="zh-TW" altLang="en-US" sz="6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2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417C5-AE3B-4A8C-AD46-A571D0BD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4867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情境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Sitution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D28BDE-922D-456C-AD74-E4C07D85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 want to know if there are any differences between the two standard-bearers under the same conditions because of the difference in the sequence of hands, and whether it affects the outcome of the game. </a:t>
            </a:r>
          </a:p>
        </p:txBody>
      </p:sp>
    </p:spTree>
    <p:extLst>
      <p:ext uri="{BB962C8B-B14F-4D97-AF65-F5344CB8AC3E}">
        <p14:creationId xmlns:p14="http://schemas.microsoft.com/office/powerpoint/2010/main" val="400984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7319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需求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Requirement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Who can reach the five-child connection first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Allow the computer to recognize straight, horizontal, and diagonal connections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Can predict the defense when the three are connected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Avoid the sunspot line is greater than the five-point line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Create a 15*15 site space </a:t>
            </a:r>
          </a:p>
        </p:txBody>
      </p:sp>
    </p:spTree>
    <p:extLst>
      <p:ext uri="{BB962C8B-B14F-4D97-AF65-F5344CB8AC3E}">
        <p14:creationId xmlns:p14="http://schemas.microsoft.com/office/powerpoint/2010/main" val="331352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4A6F33-2CE1-4543-BA27-8181EA43C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42049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196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4A6F33-2CE1-4543-BA27-8181EA43C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5545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547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4A6F33-2CE1-4543-BA27-8181EA43C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5269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65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FA3FFD9-86B9-4A7D-AC9A-64C7278EB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042705"/>
              </p:ext>
            </p:extLst>
          </p:nvPr>
        </p:nvGraphicFramePr>
        <p:xfrm>
          <a:off x="1876420" y="2413757"/>
          <a:ext cx="92639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994">
                  <a:extLst>
                    <a:ext uri="{9D8B030D-6E8A-4147-A177-3AD203B41FA5}">
                      <a16:colId xmlns:a16="http://schemas.microsoft.com/office/drawing/2014/main" val="3296178284"/>
                    </a:ext>
                  </a:extLst>
                </a:gridCol>
                <a:gridCol w="2315994">
                  <a:extLst>
                    <a:ext uri="{9D8B030D-6E8A-4147-A177-3AD203B41FA5}">
                      <a16:colId xmlns:a16="http://schemas.microsoft.com/office/drawing/2014/main" val="1512170253"/>
                    </a:ext>
                  </a:extLst>
                </a:gridCol>
                <a:gridCol w="2315994">
                  <a:extLst>
                    <a:ext uri="{9D8B030D-6E8A-4147-A177-3AD203B41FA5}">
                      <a16:colId xmlns:a16="http://schemas.microsoft.com/office/drawing/2014/main" val="1005942353"/>
                    </a:ext>
                  </a:extLst>
                </a:gridCol>
                <a:gridCol w="2315994">
                  <a:extLst>
                    <a:ext uri="{9D8B030D-6E8A-4147-A177-3AD203B41FA5}">
                      <a16:colId xmlns:a16="http://schemas.microsoft.com/office/drawing/2014/main" val="145312719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Q-table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58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Defensive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attack 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Action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random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01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（活三）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1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（死三）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0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（活四）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8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（五子）</a:t>
                      </a:r>
                      <a:endParaRPr lang="zh-TW" altLang="en-US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1000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Winner reward 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86232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BD4B0219-E1BB-4A3B-A22D-0B17D0483BA8}"/>
              </a:ext>
            </a:extLst>
          </p:cNvPr>
          <p:cNvSpPr txBox="1"/>
          <p:nvPr/>
        </p:nvSpPr>
        <p:spPr>
          <a:xfrm>
            <a:off x="1131526" y="4248889"/>
            <a:ext cx="744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aseline="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Win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252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783116-3BAF-4B31-88F3-53B2275B0E39}"/>
              </a:ext>
            </a:extLst>
          </p:cNvPr>
          <p:cNvGrpSpPr/>
          <p:nvPr/>
        </p:nvGrpSpPr>
        <p:grpSpPr>
          <a:xfrm>
            <a:off x="2127380" y="111075"/>
            <a:ext cx="9199984" cy="3751797"/>
            <a:chOff x="591422" y="568089"/>
            <a:chExt cx="11372850" cy="375038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93798F8-3BCC-493D-A0B8-FB8616798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422" y="1089498"/>
              <a:ext cx="11372850" cy="322897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A354EF1-5BC4-463C-AD13-B00F1282AFDC}"/>
                </a:ext>
              </a:extLst>
            </p:cNvPr>
            <p:cNvSpPr txBox="1"/>
            <p:nvPr/>
          </p:nvSpPr>
          <p:spPr>
            <a:xfrm>
              <a:off x="4053601" y="568089"/>
              <a:ext cx="4448491" cy="5438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蒙地卡羅樹搜尋</a:t>
              </a:r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</a:t>
              </a: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9EDF73E1-1077-4FF4-B778-F0FDB0A507CC}"/>
              </a:ext>
            </a:extLst>
          </p:cNvPr>
          <p:cNvSpPr txBox="1"/>
          <p:nvPr/>
        </p:nvSpPr>
        <p:spPr>
          <a:xfrm>
            <a:off x="2127380" y="4193995"/>
            <a:ext cx="8621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選擇（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Selection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擴充和仿真（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Expand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and Evaluate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反向傳播（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Backpropagation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執行（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Play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656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586204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A7B6FB-18C3-4F3D-B277-9B8514AAB819}"/>
              </a:ext>
            </a:extLst>
          </p:cNvPr>
          <p:cNvSpPr txBox="1"/>
          <p:nvPr/>
        </p:nvSpPr>
        <p:spPr>
          <a:xfrm>
            <a:off x="2327492" y="2370091"/>
            <a:ext cx="177702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E4BC8B-E97F-470E-867B-5CDAEA517E16}"/>
              </a:ext>
            </a:extLst>
          </p:cNvPr>
          <p:cNvSpPr txBox="1"/>
          <p:nvPr/>
        </p:nvSpPr>
        <p:spPr>
          <a:xfrm>
            <a:off x="8515608" y="2370088"/>
            <a:ext cx="130195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AB55456-5DB8-46AB-BB10-23A9C1F3066F}"/>
              </a:ext>
            </a:extLst>
          </p:cNvPr>
          <p:cNvSpPr txBox="1"/>
          <p:nvPr/>
        </p:nvSpPr>
        <p:spPr>
          <a:xfrm>
            <a:off x="8434185" y="639532"/>
            <a:ext cx="146226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80962ED-A07F-44C8-8355-A1FBFA81EF6F}"/>
              </a:ext>
            </a:extLst>
          </p:cNvPr>
          <p:cNvSpPr txBox="1"/>
          <p:nvPr/>
        </p:nvSpPr>
        <p:spPr>
          <a:xfrm>
            <a:off x="5935744" y="2370089"/>
            <a:ext cx="100540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8D5EB07B-06E9-4204-B101-36968EE7DB0B}"/>
              </a:ext>
            </a:extLst>
          </p:cNvPr>
          <p:cNvSpPr txBox="1"/>
          <p:nvPr/>
        </p:nvSpPr>
        <p:spPr>
          <a:xfrm>
            <a:off x="8742764" y="5675769"/>
            <a:ext cx="84510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D870437-D759-47E4-81FC-C5D893BAEB1F}"/>
              </a:ext>
            </a:extLst>
          </p:cNvPr>
          <p:cNvSpPr txBox="1"/>
          <p:nvPr/>
        </p:nvSpPr>
        <p:spPr>
          <a:xfrm>
            <a:off x="2125000" y="5675769"/>
            <a:ext cx="218200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Game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E39339C-8EB0-4354-A1C1-E09BD6C209B8}"/>
              </a:ext>
            </a:extLst>
          </p:cNvPr>
          <p:cNvCxnSpPr>
            <a:cxnSpLocks/>
            <a:stCxn id="32" idx="0"/>
            <a:endCxn id="5" idx="2"/>
          </p:cNvCxnSpPr>
          <p:nvPr/>
        </p:nvCxnSpPr>
        <p:spPr>
          <a:xfrm flipV="1">
            <a:off x="3216004" y="2954866"/>
            <a:ext cx="1" cy="1176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42A72F2-CD5E-4AB8-9B1D-CD2FC45D28D3}"/>
              </a:ext>
            </a:extLst>
          </p:cNvPr>
          <p:cNvCxnSpPr>
            <a:stCxn id="5" idx="3"/>
            <a:endCxn id="101" idx="1"/>
          </p:cNvCxnSpPr>
          <p:nvPr/>
        </p:nvCxnSpPr>
        <p:spPr>
          <a:xfrm flipV="1">
            <a:off x="4104517" y="2662477"/>
            <a:ext cx="183122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4B120A3-437C-4326-995F-9C22201D63E4}"/>
              </a:ext>
            </a:extLst>
          </p:cNvPr>
          <p:cNvCxnSpPr>
            <a:cxnSpLocks/>
            <a:stCxn id="101" idx="3"/>
            <a:endCxn id="7" idx="1"/>
          </p:cNvCxnSpPr>
          <p:nvPr/>
        </p:nvCxnSpPr>
        <p:spPr>
          <a:xfrm flipV="1">
            <a:off x="6941147" y="2662476"/>
            <a:ext cx="157446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14933D3-4624-49DA-A8CB-B079445A992D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9165315" y="1224307"/>
            <a:ext cx="1273" cy="1145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AD8E481-AE03-4874-B7A2-534CEDB9D961}"/>
              </a:ext>
            </a:extLst>
          </p:cNvPr>
          <p:cNvCxnSpPr>
            <a:stCxn id="7" idx="2"/>
            <a:endCxn id="139" idx="0"/>
          </p:cNvCxnSpPr>
          <p:nvPr/>
        </p:nvCxnSpPr>
        <p:spPr>
          <a:xfrm flipH="1">
            <a:off x="9165316" y="2954863"/>
            <a:ext cx="1272" cy="2720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A2904B5-6D04-4041-9DFA-4A733F5B2DCD}"/>
              </a:ext>
            </a:extLst>
          </p:cNvPr>
          <p:cNvSpPr txBox="1"/>
          <p:nvPr/>
        </p:nvSpPr>
        <p:spPr>
          <a:xfrm>
            <a:off x="8515608" y="6250998"/>
            <a:ext cx="138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End Game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450594E-0671-43FA-B724-5E1725F65528}"/>
              </a:ext>
            </a:extLst>
          </p:cNvPr>
          <p:cNvSpPr txBox="1"/>
          <p:nvPr/>
        </p:nvSpPr>
        <p:spPr>
          <a:xfrm>
            <a:off x="5275517" y="6260542"/>
            <a:ext cx="256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Create a chess record </a:t>
            </a:r>
            <a:endParaRPr lang="zh-TW" altLang="en-US" dirty="0"/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19010764-00CC-4F8E-B20F-4DB6F0B403AF}"/>
              </a:ext>
            </a:extLst>
          </p:cNvPr>
          <p:cNvCxnSpPr>
            <a:cxnSpLocks/>
            <a:stCxn id="11" idx="1"/>
            <a:endCxn id="101" idx="0"/>
          </p:cNvCxnSpPr>
          <p:nvPr/>
        </p:nvCxnSpPr>
        <p:spPr>
          <a:xfrm rot="10800000" flipV="1">
            <a:off x="6438447" y="931919"/>
            <a:ext cx="1995739" cy="14381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37D152D-296F-4329-A751-B7DDDCC942E8}"/>
              </a:ext>
            </a:extLst>
          </p:cNvPr>
          <p:cNvSpPr txBox="1"/>
          <p:nvPr/>
        </p:nvSpPr>
        <p:spPr>
          <a:xfrm>
            <a:off x="5275517" y="5675769"/>
            <a:ext cx="2544286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894786E7-BA78-4BE1-9384-08EC2BBBF5D9}"/>
              </a:ext>
            </a:extLst>
          </p:cNvPr>
          <p:cNvCxnSpPr>
            <a:cxnSpLocks/>
            <a:stCxn id="139" idx="1"/>
            <a:endCxn id="42" idx="3"/>
          </p:cNvCxnSpPr>
          <p:nvPr/>
        </p:nvCxnSpPr>
        <p:spPr>
          <a:xfrm flipH="1">
            <a:off x="7819803" y="5968157"/>
            <a:ext cx="922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CD9AD25A-E8CB-42B9-B886-F5B2F251004A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>
          <a:xfrm flipH="1">
            <a:off x="4307008" y="5968157"/>
            <a:ext cx="9685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D2AE555-45B0-4355-952F-4AFB2A37740F}"/>
              </a:ext>
            </a:extLst>
          </p:cNvPr>
          <p:cNvSpPr txBox="1"/>
          <p:nvPr/>
        </p:nvSpPr>
        <p:spPr>
          <a:xfrm>
            <a:off x="1796645" y="4131591"/>
            <a:ext cx="283871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Training Data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E1A707C-1823-48B3-A941-BECA9501A9A2}"/>
              </a:ext>
            </a:extLst>
          </p:cNvPr>
          <p:cNvCxnSpPr>
            <a:cxnSpLocks/>
            <a:stCxn id="18" idx="0"/>
            <a:endCxn id="32" idx="2"/>
          </p:cNvCxnSpPr>
          <p:nvPr/>
        </p:nvCxnSpPr>
        <p:spPr>
          <a:xfrm flipV="1">
            <a:off x="3216004" y="4716366"/>
            <a:ext cx="0" cy="9594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1231AFC-7005-4739-830B-8F8D76FB2EF5}"/>
              </a:ext>
            </a:extLst>
          </p:cNvPr>
          <p:cNvSpPr txBox="1"/>
          <p:nvPr/>
        </p:nvSpPr>
        <p:spPr>
          <a:xfrm>
            <a:off x="4815054" y="2954861"/>
            <a:ext cx="32467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Round judgment</a:t>
            </a:r>
          </a:p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Game judgment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Live three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Live four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Forbidden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Long Link</a:t>
            </a:r>
          </a:p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Judge whether </a:t>
            </a:r>
          </a:p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it is over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F0E4C50-AD85-4ED7-9BB9-691B5E0BDFF2}"/>
              </a:ext>
            </a:extLst>
          </p:cNvPr>
          <p:cNvSpPr txBox="1"/>
          <p:nvPr/>
        </p:nvSpPr>
        <p:spPr>
          <a:xfrm>
            <a:off x="139813" y="2073596"/>
            <a:ext cx="2187679" cy="132343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just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Determine the best chess position based on the score obtained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B37F73E-B160-424B-A7E1-FFC734919F4B}"/>
              </a:ext>
            </a:extLst>
          </p:cNvPr>
          <p:cNvSpPr txBox="1"/>
          <p:nvPr/>
        </p:nvSpPr>
        <p:spPr>
          <a:xfrm>
            <a:off x="9896445" y="731864"/>
            <a:ext cx="1456448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Get score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85FDFA2-F6B7-4B69-AB24-96CDB7502B7C}"/>
              </a:ext>
            </a:extLst>
          </p:cNvPr>
          <p:cNvSpPr txBox="1"/>
          <p:nvPr/>
        </p:nvSpPr>
        <p:spPr>
          <a:xfrm>
            <a:off x="9789901" y="2000755"/>
            <a:ext cx="2127783" cy="132343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just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Place the chess pieces on the chessboard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Or end the game 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476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681</TotalTime>
  <Words>416</Words>
  <Application>Microsoft Office PowerPoint</Application>
  <PresentationFormat>寬螢幕</PresentationFormat>
  <Paragraphs>121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微軟正黑體</vt:lpstr>
      <vt:lpstr>標楷體</vt:lpstr>
      <vt:lpstr>Arial</vt:lpstr>
      <vt:lpstr>Calibri</vt:lpstr>
      <vt:lpstr>Calibri Light</vt:lpstr>
      <vt:lpstr>Roboto</vt:lpstr>
      <vt:lpstr>Times New Roman</vt:lpstr>
      <vt:lpstr>Office 佈景主題</vt:lpstr>
      <vt:lpstr>組員： F110112112　林書弘 F110112114　張博凱 F110112125　洪胤凱 F110112130　NAWISA</vt:lpstr>
      <vt:lpstr>情境 Sitution</vt:lpstr>
      <vt:lpstr>需求 Requirement</vt:lpstr>
      <vt:lpstr>分析 Analyze</vt:lpstr>
      <vt:lpstr>分析 Analyze</vt:lpstr>
      <vt:lpstr>分析 Analyze</vt:lpstr>
      <vt:lpstr>分析 Analyze</vt:lpstr>
      <vt:lpstr>分析 Analyze</vt:lpstr>
      <vt:lpstr>設計 Design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</dc:title>
  <dc:creator>Student</dc:creator>
  <cp:lastModifiedBy>F110112114</cp:lastModifiedBy>
  <cp:revision>96</cp:revision>
  <dcterms:created xsi:type="dcterms:W3CDTF">2021-11-05T06:14:47Z</dcterms:created>
  <dcterms:modified xsi:type="dcterms:W3CDTF">2021-11-25T08:27:50Z</dcterms:modified>
</cp:coreProperties>
</file>