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61" r:id="rId3"/>
    <p:sldId id="257" r:id="rId4"/>
    <p:sldId id="259" r:id="rId5"/>
    <p:sldId id="273" r:id="rId6"/>
    <p:sldId id="262" r:id="rId7"/>
    <p:sldId id="274" r:id="rId8"/>
    <p:sldId id="283" r:id="rId9"/>
    <p:sldId id="292" r:id="rId10"/>
    <p:sldId id="290" r:id="rId11"/>
    <p:sldId id="291" r:id="rId12"/>
    <p:sldId id="288" r:id="rId13"/>
    <p:sldId id="28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 custT="1"/>
      <dgm:spPr/>
      <dgm:t>
        <a:bodyPr/>
        <a:lstStyle/>
        <a:p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強化式學習模型</a:t>
          </a:r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直、橫、斜線五子連棋</a:t>
          </a:r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將棋子放置棋盤進行攻擊或防禦</a:t>
          </a:r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直、橫、斜線無五子連棋且棋盤滿子</a:t>
          </a:r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7C589A61-318D-479A-BC1F-2BE97C42DD9E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gm:t>
    </dgm:pt>
    <dgm:pt modelId="{5586332C-3041-41F3-BE09-3BDD43397931}" type="par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B82D2C1A-CEEF-4B79-A47B-6E2F8FF166B6}" type="sibTrans" cxnId="{CE8E61CF-45E8-434A-9CEE-CD7A2D757FB3}">
      <dgm:prSet/>
      <dgm:spPr/>
      <dgm:t>
        <a:bodyPr/>
        <a:lstStyle/>
        <a:p>
          <a:endParaRPr lang="zh-TW" altLang="en-US"/>
        </a:p>
      </dgm:t>
    </dgm:pt>
    <dgm:pt modelId="{42002356-7A32-44B2-A11C-3CDE5C83E5EF}">
      <dgm:prSet phldrT="[文字]" custT="1"/>
      <dgm:spPr/>
      <dgm:t>
        <a:bodyPr/>
        <a:lstStyle/>
        <a:p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gm:t>
    </dgm:pt>
    <dgm:pt modelId="{C8B5C02D-6968-4EE5-B947-03D38ABED46C}" type="par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8EBEF477-66C2-47E2-A9D3-CF9F438BF6B0}" type="sibTrans" cxnId="{228DB43D-AC51-49A8-8A07-F4D8CEE43D68}">
      <dgm:prSet/>
      <dgm:spPr/>
      <dgm:t>
        <a:bodyPr/>
        <a:lstStyle/>
        <a:p>
          <a:endParaRPr lang="zh-TW" altLang="en-US"/>
        </a:p>
      </dgm:t>
    </dgm:pt>
    <dgm:pt modelId="{9946FB72-0953-4571-BFC7-9D0AA762DB12}">
      <dgm:prSet phldrT="[文字]" custT="1"/>
      <dgm:spPr/>
      <dgm:t>
        <a:bodyPr/>
        <a:lstStyle/>
        <a:p>
          <a:r>
            <a: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Monte-Carlo-tree-search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64A4FD3-03BD-4108-AB39-D22C195BAD87}" type="parTrans" cxnId="{7B899829-3A09-4E7D-B37B-4A3FF3BA182C}">
      <dgm:prSet/>
      <dgm:spPr/>
      <dgm:t>
        <a:bodyPr/>
        <a:lstStyle/>
        <a:p>
          <a:endParaRPr lang="zh-TW" altLang="en-US"/>
        </a:p>
      </dgm:t>
    </dgm:pt>
    <dgm:pt modelId="{331F8862-E346-4BB2-95DE-2745660B9BB1}" type="sibTrans" cxnId="{7B899829-3A09-4E7D-B37B-4A3FF3BA182C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2"/>
      <dgm:spPr/>
    </dgm:pt>
    <dgm:pt modelId="{5DBD4892-2D28-4EA1-AB8D-7D600528EBD3}" type="pres">
      <dgm:prSet presAssocID="{60D09F64-E940-4E98-AAF2-57C2DC9620C8}" presName="connTx" presStyleLbl="parChTrans1D2" presStyleIdx="0" presStyleCnt="2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3"/>
      <dgm:spPr/>
    </dgm:pt>
    <dgm:pt modelId="{E7D00A19-DEE3-4579-9CBA-37620B9734AC}" type="pres">
      <dgm:prSet presAssocID="{C70A2381-FC2A-4DCB-9F34-52D9A3A0FAA9}" presName="connTx" presStyleLbl="parChTrans1D3" presStyleIdx="0" presStyleCnt="3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19"/>
      <dgm:spPr/>
    </dgm:pt>
    <dgm:pt modelId="{CC849248-C10D-482D-A00E-DF6230DC5A0C}" type="pres">
      <dgm:prSet presAssocID="{29F66C8F-74F1-4878-B51D-709BF920EFE0}" presName="connTx" presStyleLbl="parChTrans1D4" presStyleIdx="0" presStyleCnt="19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19"/>
      <dgm:spPr/>
    </dgm:pt>
    <dgm:pt modelId="{6B3C6ECA-BCD3-4546-9D5B-023A918AC117}" type="pres">
      <dgm:prSet presAssocID="{1AC3C724-C350-4D29-97C0-3A2DF1F0F670}" presName="connTx" presStyleLbl="parChTrans1D4" presStyleIdx="1" presStyleCnt="19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3"/>
      <dgm:spPr/>
    </dgm:pt>
    <dgm:pt modelId="{EB10D191-11B3-4726-A750-5F8BBCB5A124}" type="pres">
      <dgm:prSet presAssocID="{B0603F97-D338-4BEA-96B9-5870C4B70A2F}" presName="connTx" presStyleLbl="parChTrans1D3" presStyleIdx="1" presStyleCnt="3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19"/>
      <dgm:spPr/>
    </dgm:pt>
    <dgm:pt modelId="{D38874F4-4F82-41A8-9EFF-03063318A4A1}" type="pres">
      <dgm:prSet presAssocID="{07F58880-92EF-4351-A668-3F5E6C0E451B}" presName="connTx" presStyleLbl="parChTrans1D4" presStyleIdx="2" presStyleCnt="19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19"/>
      <dgm:spPr/>
    </dgm:pt>
    <dgm:pt modelId="{D18708EF-42D5-4AE1-A20D-78B9F889A6D7}" type="pres">
      <dgm:prSet presAssocID="{09B58070-B85F-4C67-9CC0-81A9E0B9A5B4}" presName="connTx" presStyleLbl="parChTrans1D4" presStyleIdx="3" presStyleCnt="19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346991" custScaleY="77076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19"/>
      <dgm:spPr/>
    </dgm:pt>
    <dgm:pt modelId="{C12FC149-8F73-49EE-9086-B15067C762DD}" type="pres">
      <dgm:prSet presAssocID="{596CFDB2-2E19-438F-908C-9556F1133242}" presName="connTx" presStyleLbl="parChTrans1D4" presStyleIdx="4" presStyleCnt="19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19"/>
      <dgm:spPr/>
    </dgm:pt>
    <dgm:pt modelId="{0FE31C7B-7879-4C84-9399-2E92F5B3A4D1}" type="pres">
      <dgm:prSet presAssocID="{4717A7F1-6DC1-4550-8D2E-8A483449C0DC}" presName="connTx" presStyleLbl="parChTrans1D4" presStyleIdx="5" presStyleCnt="19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 custScaleX="250851" custScaleY="69419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  <dgm:pt modelId="{D3F49E5E-67EE-4677-9E66-9C0474DB6325}" type="pres">
      <dgm:prSet presAssocID="{12C846B1-C146-4605-9AD3-CFFF2797A37F}" presName="conn2-1" presStyleLbl="parChTrans1D2" presStyleIdx="1" presStyleCnt="2"/>
      <dgm:spPr/>
    </dgm:pt>
    <dgm:pt modelId="{46058F00-A716-44B4-B94B-F6944832E53E}" type="pres">
      <dgm:prSet presAssocID="{12C846B1-C146-4605-9AD3-CFFF2797A37F}" presName="connTx" presStyleLbl="parChTrans1D2" presStyleIdx="1" presStyleCnt="2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2" presStyleCnt="3"/>
      <dgm:spPr/>
    </dgm:pt>
    <dgm:pt modelId="{330485C9-E75A-436D-A97B-135D17469972}" type="pres">
      <dgm:prSet presAssocID="{B5C1605D-8A58-4297-863B-8A153E03CA7E}" presName="connTx" presStyleLbl="parChTrans1D3" presStyleIdx="2" presStyleCnt="3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 custScaleX="135247" custScaleY="157747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6" presStyleCnt="19"/>
      <dgm:spPr/>
    </dgm:pt>
    <dgm:pt modelId="{BAD757DD-FA9A-41AD-8FCF-B786A27C88B0}" type="pres">
      <dgm:prSet presAssocID="{FE8AC126-7A76-44C8-B571-E0F1554D75B8}" presName="connTx" presStyleLbl="parChTrans1D4" presStyleIdx="6" presStyleCnt="19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0" presStyleCnt="13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7" presStyleCnt="19"/>
      <dgm:spPr/>
    </dgm:pt>
    <dgm:pt modelId="{A75726FC-8857-4239-8C69-46F08D15167C}" type="pres">
      <dgm:prSet presAssocID="{6E2AD533-ED0F-448C-978F-EB17B0A14234}" presName="connTx" presStyleLbl="parChTrans1D4" presStyleIdx="7" presStyleCnt="19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1" presStyleCnt="13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8" presStyleCnt="19"/>
      <dgm:spPr/>
    </dgm:pt>
    <dgm:pt modelId="{CE26B07C-F542-4C70-A046-FA4FBA94F697}" type="pres">
      <dgm:prSet presAssocID="{39CDAEAE-F92B-4A8F-AA1D-FA5CDE4048F5}" presName="connTx" presStyleLbl="parChTrans1D4" presStyleIdx="8" presStyleCnt="19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2" presStyleCnt="13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9" presStyleCnt="19"/>
      <dgm:spPr/>
    </dgm:pt>
    <dgm:pt modelId="{AD19C022-6683-43C0-B37E-0F9BD5670530}" type="pres">
      <dgm:prSet presAssocID="{2E7C66D3-5970-4318-B281-C382EE9BDED0}" presName="connTx" presStyleLbl="parChTrans1D4" presStyleIdx="9" presStyleCnt="19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3" presStyleCnt="13" custScaleX="217953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10" presStyleCnt="19"/>
      <dgm:spPr/>
    </dgm:pt>
    <dgm:pt modelId="{86F6600E-FA84-4179-AE2F-CA57FD0C9AD7}" type="pres">
      <dgm:prSet presAssocID="{2B18C312-3376-49A5-8CEA-B93DBBF61305}" presName="connTx" presStyleLbl="parChTrans1D4" presStyleIdx="10" presStyleCnt="19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4" presStyleCnt="13" custScaleX="144239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11" presStyleCnt="19"/>
      <dgm:spPr/>
    </dgm:pt>
    <dgm:pt modelId="{B18906C1-7D28-42C2-98B0-61CAC90F6165}" type="pres">
      <dgm:prSet presAssocID="{8A3ABF07-7994-48BB-9591-9E20E480241F}" presName="connTx" presStyleLbl="parChTrans1D4" presStyleIdx="11" presStyleCnt="19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5" presStyleCnt="13" custScaleY="119803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12" presStyleCnt="19"/>
      <dgm:spPr/>
    </dgm:pt>
    <dgm:pt modelId="{6CB658E3-B33B-46AA-9B1A-11BD95A6479A}" type="pres">
      <dgm:prSet presAssocID="{B33B9EAF-17E2-4FB8-ABCB-67D9D4850DA4}" presName="connTx" presStyleLbl="parChTrans1D4" presStyleIdx="12" presStyleCnt="19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6" presStyleCnt="13" custScaleX="316116" custScaleY="95041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7EDFCFAD-ABB4-45B3-943E-FD379D7F4E9B}" type="pres">
      <dgm:prSet presAssocID="{C64A4FD3-03BD-4108-AB39-D22C195BAD87}" presName="conn2-1" presStyleLbl="parChTrans1D4" presStyleIdx="13" presStyleCnt="19"/>
      <dgm:spPr/>
    </dgm:pt>
    <dgm:pt modelId="{E7922D11-F2B2-4C5B-8BB1-FF955EC8BB18}" type="pres">
      <dgm:prSet presAssocID="{C64A4FD3-03BD-4108-AB39-D22C195BAD87}" presName="connTx" presStyleLbl="parChTrans1D4" presStyleIdx="13" presStyleCnt="19"/>
      <dgm:spPr/>
    </dgm:pt>
    <dgm:pt modelId="{39744E56-6BA3-4414-97E0-681831F1B33C}" type="pres">
      <dgm:prSet presAssocID="{9946FB72-0953-4571-BFC7-9D0AA762DB12}" presName="root2" presStyleCnt="0"/>
      <dgm:spPr/>
    </dgm:pt>
    <dgm:pt modelId="{9A3D5A77-EF28-4556-B1AD-FADB53AB27C8}" type="pres">
      <dgm:prSet presAssocID="{9946FB72-0953-4571-BFC7-9D0AA762DB12}" presName="LevelTwoTextNode" presStyleLbl="node4" presStyleIdx="7" presStyleCnt="13" custScaleX="275539">
        <dgm:presLayoutVars>
          <dgm:chPref val="3"/>
        </dgm:presLayoutVars>
      </dgm:prSet>
      <dgm:spPr/>
    </dgm:pt>
    <dgm:pt modelId="{19DF7770-E805-4207-9DC8-859D2C552A7B}" type="pres">
      <dgm:prSet presAssocID="{9946FB72-0953-4571-BFC7-9D0AA762DB12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14" presStyleCnt="19"/>
      <dgm:spPr/>
    </dgm:pt>
    <dgm:pt modelId="{1F12D98D-BA84-4DE4-B4B0-6A3240F649E5}" type="pres">
      <dgm:prSet presAssocID="{46D711D9-1798-4260-9894-FD09DBE52AF6}" presName="connTx" presStyleLbl="parChTrans1D4" presStyleIdx="14" presStyleCnt="19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8" presStyleCnt="13" custLinFactNeighborY="-4950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15" presStyleCnt="19"/>
      <dgm:spPr/>
    </dgm:pt>
    <dgm:pt modelId="{87E5AE6B-47F6-4AA5-8DA2-554215AB4863}" type="pres">
      <dgm:prSet presAssocID="{3814231F-4B73-41BB-9730-00D0BA735A9D}" presName="connTx" presStyleLbl="parChTrans1D4" presStyleIdx="15" presStyleCnt="19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9" presStyleCnt="13" custScaleX="130823" custScaleY="94604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16" presStyleCnt="19"/>
      <dgm:spPr/>
    </dgm:pt>
    <dgm:pt modelId="{C99D3747-358F-46E0-85D2-54EA4DE430F7}" type="pres">
      <dgm:prSet presAssocID="{EB8AE87C-467A-4B5B-AB27-A467232FD46C}" presName="connTx" presStyleLbl="parChTrans1D4" presStyleIdx="16" presStyleCnt="19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10" presStyleCnt="13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9A075C2B-60FC-4F2C-90A3-9B5B72F6CD76}" type="pres">
      <dgm:prSet presAssocID="{5586332C-3041-41F3-BE09-3BDD43397931}" presName="conn2-1" presStyleLbl="parChTrans1D4" presStyleIdx="17" presStyleCnt="19"/>
      <dgm:spPr/>
    </dgm:pt>
    <dgm:pt modelId="{0338ED45-E24D-495A-ABD6-AD05871BA833}" type="pres">
      <dgm:prSet presAssocID="{5586332C-3041-41F3-BE09-3BDD43397931}" presName="connTx" presStyleLbl="parChTrans1D4" presStyleIdx="17" presStyleCnt="19"/>
      <dgm:spPr/>
    </dgm:pt>
    <dgm:pt modelId="{4016C53C-E194-44ED-B8D7-741644170EA5}" type="pres">
      <dgm:prSet presAssocID="{7C589A61-318D-479A-BC1F-2BE97C42DD9E}" presName="root2" presStyleCnt="0"/>
      <dgm:spPr/>
    </dgm:pt>
    <dgm:pt modelId="{33FBB588-478A-4503-9C1F-C3145CA1DE22}" type="pres">
      <dgm:prSet presAssocID="{7C589A61-318D-479A-BC1F-2BE97C42DD9E}" presName="LevelTwoTextNode" presStyleLbl="node4" presStyleIdx="11" presStyleCnt="13">
        <dgm:presLayoutVars>
          <dgm:chPref val="3"/>
        </dgm:presLayoutVars>
      </dgm:prSet>
      <dgm:spPr/>
    </dgm:pt>
    <dgm:pt modelId="{4595E219-AA5A-47FD-8D55-A89478F14DA5}" type="pres">
      <dgm:prSet presAssocID="{7C589A61-318D-479A-BC1F-2BE97C42DD9E}" presName="level3hierChild" presStyleCnt="0"/>
      <dgm:spPr/>
    </dgm:pt>
    <dgm:pt modelId="{E8A0DC8A-43B6-4F65-B793-0D9FC14A4FC3}" type="pres">
      <dgm:prSet presAssocID="{C8B5C02D-6968-4EE5-B947-03D38ABED46C}" presName="conn2-1" presStyleLbl="parChTrans1D4" presStyleIdx="18" presStyleCnt="19"/>
      <dgm:spPr/>
    </dgm:pt>
    <dgm:pt modelId="{F6075FBA-69F1-4296-AE25-C3A9D43F0161}" type="pres">
      <dgm:prSet presAssocID="{C8B5C02D-6968-4EE5-B947-03D38ABED46C}" presName="connTx" presStyleLbl="parChTrans1D4" presStyleIdx="18" presStyleCnt="19"/>
      <dgm:spPr/>
    </dgm:pt>
    <dgm:pt modelId="{E831380D-72AC-4EEC-86B2-B83F593F71C2}" type="pres">
      <dgm:prSet presAssocID="{42002356-7A32-44B2-A11C-3CDE5C83E5EF}" presName="root2" presStyleCnt="0"/>
      <dgm:spPr/>
    </dgm:pt>
    <dgm:pt modelId="{A9B485C5-F889-4997-8C15-A1A9FCE3B79F}" type="pres">
      <dgm:prSet presAssocID="{42002356-7A32-44B2-A11C-3CDE5C83E5EF}" presName="LevelTwoTextNode" presStyleLbl="node4" presStyleIdx="12" presStyleCnt="13">
        <dgm:presLayoutVars>
          <dgm:chPref val="3"/>
        </dgm:presLayoutVars>
      </dgm:prSet>
      <dgm:spPr/>
    </dgm:pt>
    <dgm:pt modelId="{4D8A1047-54DA-425C-86AD-0612A3C51759}" type="pres">
      <dgm:prSet presAssocID="{42002356-7A32-44B2-A11C-3CDE5C83E5EF}" presName="level3hierChild" presStyleCnt="0"/>
      <dgm:spPr/>
    </dgm:pt>
  </dgm:ptLst>
  <dgm:cxnLst>
    <dgm:cxn modelId="{D26D1201-5E79-4BC2-A210-47259496F5F8}" type="presOf" srcId="{3814231F-4B73-41BB-9730-00D0BA735A9D}" destId="{FE86E574-C167-4E69-A393-A8E69C83D812}" srcOrd="0" destOrd="0" presId="urn:microsoft.com/office/officeart/2005/8/layout/hierarchy2"/>
    <dgm:cxn modelId="{53DEAE01-1FE4-4C22-B5EC-55E3C280AE34}" type="presOf" srcId="{9946FB72-0953-4571-BFC7-9D0AA762DB12}" destId="{9A3D5A77-EF28-4556-B1AD-FADB53AB27C8}" srcOrd="0" destOrd="0" presId="urn:microsoft.com/office/officeart/2005/8/layout/hierarchy2"/>
    <dgm:cxn modelId="{88CDAB02-6AE9-46EA-9E3E-8ED6F3F6B651}" type="presOf" srcId="{A7671EAB-C4B5-48E8-9543-B1F116C93B73}" destId="{9DB31C9B-5D8E-4C3B-A908-0BC53359A409}" srcOrd="0" destOrd="0" presId="urn:microsoft.com/office/officeart/2005/8/layout/hierarchy2"/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E5D91C11-E58D-4F04-9F36-5EF707F09D7F}" type="presOf" srcId="{31B90EA3-ED7D-46A2-A66E-6566A4E2837C}" destId="{42C3B12D-8C4B-4214-B200-7A13E1B8ABF0}" srcOrd="0" destOrd="0" presId="urn:microsoft.com/office/officeart/2005/8/layout/hierarchy2"/>
    <dgm:cxn modelId="{AA912814-B556-4970-A95A-4A3FDF9DA0A4}" type="presOf" srcId="{FE8AC126-7A76-44C8-B571-E0F1554D75B8}" destId="{DD66163B-3BF0-465B-97D0-D7F1CEDCDDE4}" srcOrd="0" destOrd="0" presId="urn:microsoft.com/office/officeart/2005/8/layout/hierarchy2"/>
    <dgm:cxn modelId="{84E7FC16-739F-4E6D-92D7-F69AE20F5FC9}" type="presOf" srcId="{B33B9EAF-17E2-4FB8-ABCB-67D9D4850DA4}" destId="{6CB658E3-B33B-46AA-9B1A-11BD95A6479A}" srcOrd="1" destOrd="0" presId="urn:microsoft.com/office/officeart/2005/8/layout/hierarchy2"/>
    <dgm:cxn modelId="{BFD4D117-D583-428A-87A2-A74C854B7F6D}" type="presOf" srcId="{B33B9EAF-17E2-4FB8-ABCB-67D9D4850DA4}" destId="{9677F45C-6BAA-45D1-86C8-90ED5ECB6BCE}" srcOrd="0" destOrd="0" presId="urn:microsoft.com/office/officeart/2005/8/layout/hierarchy2"/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E045EF1F-A1A3-4503-B954-5F0250D5EB3F}" type="presOf" srcId="{39CDAEAE-F92B-4A8F-AA1D-FA5CDE4048F5}" destId="{256D96C9-41A8-4EF8-86F3-F209EE18A1BA}" srcOrd="0" destOrd="0" presId="urn:microsoft.com/office/officeart/2005/8/layout/hierarchy2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0704FE24-9455-4110-A951-BC53CE7C194D}" type="presOf" srcId="{3814231F-4B73-41BB-9730-00D0BA735A9D}" destId="{87E5AE6B-47F6-4AA5-8DA2-554215AB4863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7B899829-3A09-4E7D-B37B-4A3FF3BA182C}" srcId="{51AA38B3-3EA6-4116-B881-383D61263F80}" destId="{9946FB72-0953-4571-BFC7-9D0AA762DB12}" srcOrd="1" destOrd="0" parTransId="{C64A4FD3-03BD-4108-AB39-D22C195BAD87}" sibTransId="{331F8862-E346-4BB2-95DE-2745660B9BB1}"/>
    <dgm:cxn modelId="{F815882F-5ED8-4993-999A-81D0C09326C2}" type="presOf" srcId="{5586332C-3041-41F3-BE09-3BDD43397931}" destId="{0338ED45-E24D-495A-ABD6-AD05871BA833}" srcOrd="1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228DB43D-AC51-49A8-8A07-F4D8CEE43D68}" srcId="{7C589A61-318D-479A-BC1F-2BE97C42DD9E}" destId="{42002356-7A32-44B2-A11C-3CDE5C83E5EF}" srcOrd="0" destOrd="0" parTransId="{C8B5C02D-6968-4EE5-B947-03D38ABED46C}" sibTransId="{8EBEF477-66C2-47E2-A9D3-CF9F438BF6B0}"/>
    <dgm:cxn modelId="{1225DF3D-6C0A-44E3-B71B-6AA0E603230E}" type="presOf" srcId="{6E2AD533-ED0F-448C-978F-EB17B0A14234}" destId="{A75726FC-8857-4239-8C69-46F08D15167C}" srcOrd="1" destOrd="0" presId="urn:microsoft.com/office/officeart/2005/8/layout/hierarchy2"/>
    <dgm:cxn modelId="{C0E87B40-0F26-4D76-8815-B413BC2F7BF2}" type="presOf" srcId="{263592D3-B0FB-4FC6-9E35-AC8C003EAA69}" destId="{60D3E3CC-E52D-4EFF-8B00-B952F4216355}" srcOrd="0" destOrd="0" presId="urn:microsoft.com/office/officeart/2005/8/layout/hierarchy2"/>
    <dgm:cxn modelId="{6655E55C-084F-4ED5-9230-14B67BE617E6}" type="presOf" srcId="{1437576F-BAE3-4EB1-B880-A779B80B373F}" destId="{F1946539-D12E-4D24-92EA-053CC4896D9B}" srcOrd="0" destOrd="0" presId="urn:microsoft.com/office/officeart/2005/8/layout/hierarchy2"/>
    <dgm:cxn modelId="{3C14165D-0E32-4F27-A68C-475A5D2DA0ED}" srcId="{51AA38B3-3EA6-4116-B881-383D61263F80}" destId="{EE17E69F-3955-40CB-873C-E530C8062412}" srcOrd="2" destOrd="0" parTransId="{46D711D9-1798-4260-9894-FD09DBE52AF6}" sibTransId="{8DCA18CF-EFF7-4A27-B530-C7AB61830134}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8C9D1B65-2A96-4F02-9E02-C32C53047DDC}" type="presOf" srcId="{C64A4FD3-03BD-4108-AB39-D22C195BAD87}" destId="{7EDFCFAD-ABB4-45B3-943E-FD379D7F4E9B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202ABB47-FE6E-41D3-A2FE-52EAB4D3EF11}" type="presOf" srcId="{42002356-7A32-44B2-A11C-3CDE5C83E5EF}" destId="{A9B485C5-F889-4997-8C15-A1A9FCE3B79F}" srcOrd="0" destOrd="0" presId="urn:microsoft.com/office/officeart/2005/8/layout/hierarchy2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1E8C3968-C7C6-49C5-9538-532A6AAB2461}" srcId="{F6FC9480-7D8E-4D01-B0E6-CDE3F4A0A876}" destId="{186E4277-FC16-446F-A445-A6368DB733FB}" srcOrd="1" destOrd="0" parTransId="{12C846B1-C146-4605-9AD3-CFFF2797A37F}" sibTransId="{FE6568EA-BB61-4C21-9707-9F68930F5427}"/>
    <dgm:cxn modelId="{94D5D74A-7B17-422B-8649-DCFC25BEC073}" type="presOf" srcId="{39CDAEAE-F92B-4A8F-AA1D-FA5CDE4048F5}" destId="{CE26B07C-F542-4C70-A046-FA4FBA94F697}" srcOrd="1" destOrd="0" presId="urn:microsoft.com/office/officeart/2005/8/layout/hierarchy2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C9D7454C-BD6D-4922-807D-CE81B4ACE4C8}" type="presOf" srcId="{8A3ABF07-7994-48BB-9591-9E20E480241F}" destId="{B18906C1-7D28-42C2-98B0-61CAC90F6165}" srcOrd="1" destOrd="0" presId="urn:microsoft.com/office/officeart/2005/8/layout/hierarchy2"/>
    <dgm:cxn modelId="{E6619A6C-D401-460E-AE6F-3B95847D0513}" type="presOf" srcId="{C8B5C02D-6968-4EE5-B947-03D38ABED46C}" destId="{E8A0DC8A-43B6-4F65-B793-0D9FC14A4FC3}" srcOrd="0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26C3AB4F-CBCB-44D4-ABA2-251CF0A0443C}" type="presOf" srcId="{2E7C66D3-5970-4318-B281-C382EE9BDED0}" destId="{1F555080-DC47-4F44-A07A-8961C9381FAE}" srcOrd="0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BF62C051-3CE7-4DDA-B0DC-CD2B31730CE3}" srcId="{1C61C9A7-9B48-492A-9EBC-AEAA2F6573A7}" destId="{1437576F-BAE3-4EB1-B880-A779B80B373F}" srcOrd="2" destOrd="0" parTransId="{3814231F-4B73-41BB-9730-00D0BA735A9D}" sibTransId="{C4592318-354A-4978-A084-157601969DBC}"/>
    <dgm:cxn modelId="{7C06E852-3194-40BA-8F7B-37E034B4E639}" type="presOf" srcId="{51CF98A5-621F-4703-9E2C-E74F4AE253C9}" destId="{AFFA9BD8-F1AE-417E-92A2-578C9C29DF47}" srcOrd="0" destOrd="0" presId="urn:microsoft.com/office/officeart/2005/8/layout/hierarchy2"/>
    <dgm:cxn modelId="{55BB3073-868F-466D-B9E9-71FF9CE69F83}" type="presOf" srcId="{5586332C-3041-41F3-BE09-3BDD43397931}" destId="{9A075C2B-60FC-4F2C-90A3-9B5B72F6CD76}" srcOrd="0" destOrd="0" presId="urn:microsoft.com/office/officeart/2005/8/layout/hierarchy2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81592555-ABDA-4B93-88E9-98A28623D4B2}" type="presOf" srcId="{46D711D9-1798-4260-9894-FD09DBE52AF6}" destId="{28D2BCE3-9161-43BA-A748-F8F48A90325E}" srcOrd="0" destOrd="0" presId="urn:microsoft.com/office/officeart/2005/8/layout/hierarchy2"/>
    <dgm:cxn modelId="{F6643855-1EE8-4A07-AD41-34D4CA263305}" type="presOf" srcId="{798C82DE-C28B-4736-96BA-2F0F17C364E3}" destId="{26470890-5193-43E7-89E3-D937419A7875}" srcOrd="0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70766E59-2239-494E-9CC4-E9794A1F6AAC}" type="presOf" srcId="{C64A4FD3-03BD-4108-AB39-D22C195BAD87}" destId="{E7922D11-F2B2-4C5B-8BB1-FF955EC8BB18}" srcOrd="1" destOrd="0" presId="urn:microsoft.com/office/officeart/2005/8/layout/hierarchy2"/>
    <dgm:cxn modelId="{64C1CC79-3058-44A5-B4CA-24AC98E6C42C}" type="presOf" srcId="{7C589A61-318D-479A-BC1F-2BE97C42DD9E}" destId="{33FBB588-478A-4503-9C1F-C3145CA1DE22}" srcOrd="0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E76B1590-2C56-4DA5-95BB-ACC7C0A39E31}" type="presOf" srcId="{EB8AE87C-467A-4B5B-AB27-A467232FD46C}" destId="{C99D3747-358F-46E0-85D2-54EA4DE430F7}" srcOrd="1" destOrd="0" presId="urn:microsoft.com/office/officeart/2005/8/layout/hierarchy2"/>
    <dgm:cxn modelId="{5A4D2592-0AEE-4431-9B9D-EB0219D0B958}" type="presOf" srcId="{C8B5C02D-6968-4EE5-B947-03D38ABED46C}" destId="{F6075FBA-69F1-4296-AE25-C3A9D43F0161}" srcOrd="1" destOrd="0" presId="urn:microsoft.com/office/officeart/2005/8/layout/hierarchy2"/>
    <dgm:cxn modelId="{25634793-FDE0-4459-B2D6-2C63B1205213}" type="presOf" srcId="{2B18C312-3376-49A5-8CEA-B93DBBF61305}" destId="{86F6600E-FA84-4179-AE2F-CA57FD0C9AD7}" srcOrd="1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F0C86396-34CE-40DA-BB7C-93CF64EDC271}" type="presOf" srcId="{46D711D9-1798-4260-9894-FD09DBE52AF6}" destId="{1F12D98D-BA84-4DE4-B4B0-6A3240F649E5}" srcOrd="1" destOrd="0" presId="urn:microsoft.com/office/officeart/2005/8/layout/hierarchy2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F93AF79D-1B96-49E3-BC75-AE4686BE16E6}" type="presOf" srcId="{6E2AD533-ED0F-448C-978F-EB17B0A14234}" destId="{DCEB2D08-E4C8-4DC8-930C-507E98F8CC5E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9CBAC9A0-4042-4B3E-9413-492FF9AB4BA2}" srcId="{1C61C9A7-9B48-492A-9EBC-AEAA2F6573A7}" destId="{51AA38B3-3EA6-4116-B881-383D61263F80}" srcOrd="1" destOrd="0" parTransId="{8A3ABF07-7994-48BB-9591-9E20E480241F}" sibTransId="{615C43F4-86A1-4D16-9FE4-760ED1B70F32}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46133EB0-CD70-42E8-848A-71E0116AAED3}" type="presOf" srcId="{8A3ABF07-7994-48BB-9591-9E20E480241F}" destId="{6E67656A-3AAC-46E9-BD51-0DAAF298F4BA}" srcOrd="0" destOrd="0" presId="urn:microsoft.com/office/officeart/2005/8/layout/hierarchy2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231E78B6-2EB9-425B-B453-1065736234A1}" type="presOf" srcId="{FE8AC126-7A76-44C8-B571-E0F1554D75B8}" destId="{BAD757DD-FA9A-41AD-8FCF-B786A27C88B0}" srcOrd="1" destOrd="0" presId="urn:microsoft.com/office/officeart/2005/8/layout/hierarchy2"/>
    <dgm:cxn modelId="{688737B7-D0F5-4017-9B00-2DF182DDBC0B}" type="presOf" srcId="{51AA38B3-3EA6-4116-B881-383D61263F80}" destId="{9E5B6543-5365-4ABA-919D-4947C5E5226E}" srcOrd="0" destOrd="0" presId="urn:microsoft.com/office/officeart/2005/8/layout/hierarchy2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59434DC2-5AB1-41E9-B18D-FD82B84B82CE}" type="presOf" srcId="{A382D97B-5A13-49BE-8261-A6BE72248875}" destId="{F220074E-693C-4E9F-832F-D428BE2BD637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883154C9-116E-4A61-90DC-B61FC5923760}" type="presOf" srcId="{EB8AE87C-467A-4B5B-AB27-A467232FD46C}" destId="{2E173252-B0EA-4729-A6C2-24F6A0B1E169}" srcOrd="0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CE8E61CF-45E8-434A-9CEE-CD7A2D757FB3}" srcId="{1C61C9A7-9B48-492A-9EBC-AEAA2F6573A7}" destId="{7C589A61-318D-479A-BC1F-2BE97C42DD9E}" srcOrd="3" destOrd="0" parTransId="{5586332C-3041-41F3-BE09-3BDD43397931}" sibTransId="{B82D2C1A-CEEF-4B79-A47B-6E2F8FF166B6}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1C61C9A7-9B48-492A-9EBC-AEAA2F6573A7}" destId="{51CF98A5-621F-4703-9E2C-E74F4AE253C9}" srcOrd="0" destOrd="0" parTransId="{FE8AC126-7A76-44C8-B571-E0F1554D75B8}" sibTransId="{9D6B11BC-486F-4512-885B-F254E403F745}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4D6CF9DD-AE1C-47DF-8156-50E8515115DC}" type="presOf" srcId="{2E7C66D3-5970-4318-B281-C382EE9BDED0}" destId="{AD19C022-6683-43C0-B37E-0F9BD5670530}" srcOrd="1" destOrd="0" presId="urn:microsoft.com/office/officeart/2005/8/layout/hierarchy2"/>
    <dgm:cxn modelId="{9C8883E3-8413-459D-BE13-D4B314A648C3}" type="presOf" srcId="{EE17E69F-3955-40CB-873C-E530C8062412}" destId="{B641E95C-FFA8-4F12-90F5-8F3DCC2CB9F6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FFBF36FC-4C53-4FE6-BDCA-7F8794E06BB7}" type="presOf" srcId="{6F3FF623-7AA6-44B5-9483-B71D5BBB835B}" destId="{CEF27A13-C690-4830-A2D2-573062B0E7E0}" srcOrd="0" destOrd="0" presId="urn:microsoft.com/office/officeart/2005/8/layout/hierarchy2"/>
    <dgm:cxn modelId="{A35A06FF-349A-4C33-B13E-0D1D557F24E3}" type="presOf" srcId="{2B18C312-3376-49A5-8CEA-B93DBBF61305}" destId="{818ECADC-F397-48E8-8AD0-F6E77EECA826}" srcOrd="0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  <dgm:cxn modelId="{B2DDC251-1883-40BF-8D1A-46D08FD3A8AD}" type="presParOf" srcId="{4C0AF31D-63A0-4B00-8CAA-72493EA8D193}" destId="{D3F49E5E-67EE-4677-9E66-9C0474DB6325}" srcOrd="2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3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502FCDE0-2266-48A4-8E44-4F91164C481A}" type="presParOf" srcId="{4FE45745-905F-45FC-B36D-FFE2ABA2FEB6}" destId="{DD66163B-3BF0-465B-97D0-D7F1CEDCDDE4}" srcOrd="0" destOrd="0" presId="urn:microsoft.com/office/officeart/2005/8/layout/hierarchy2"/>
    <dgm:cxn modelId="{3D7C02AA-655A-417E-A73C-51312950037A}" type="presParOf" srcId="{DD66163B-3BF0-465B-97D0-D7F1CEDCDDE4}" destId="{BAD757DD-FA9A-41AD-8FCF-B786A27C88B0}" srcOrd="0" destOrd="0" presId="urn:microsoft.com/office/officeart/2005/8/layout/hierarchy2"/>
    <dgm:cxn modelId="{9ED1785B-9953-4B61-A6CA-5506CCCD37F4}" type="presParOf" srcId="{4FE45745-905F-45FC-B36D-FFE2ABA2FEB6}" destId="{9A29BE3F-7F17-42B0-81D7-24ADA0869D85}" srcOrd="1" destOrd="0" presId="urn:microsoft.com/office/officeart/2005/8/layout/hierarchy2"/>
    <dgm:cxn modelId="{6948484A-CC58-4903-BAE2-35025FE4CFF9}" type="presParOf" srcId="{9A29BE3F-7F17-42B0-81D7-24ADA0869D85}" destId="{AFFA9BD8-F1AE-417E-92A2-578C9C29DF47}" srcOrd="0" destOrd="0" presId="urn:microsoft.com/office/officeart/2005/8/layout/hierarchy2"/>
    <dgm:cxn modelId="{7E01BF31-0C6D-428D-BE33-F5F9D30A4B6B}" type="presParOf" srcId="{9A29BE3F-7F17-42B0-81D7-24ADA0869D85}" destId="{857E82D0-F337-4ED0-9BAC-2A48DB2469F5}" srcOrd="1" destOrd="0" presId="urn:microsoft.com/office/officeart/2005/8/layout/hierarchy2"/>
    <dgm:cxn modelId="{5D6FE891-2C67-4B36-A8BF-BC0523FA3593}" type="presParOf" srcId="{857E82D0-F337-4ED0-9BAC-2A48DB2469F5}" destId="{DCEB2D08-E4C8-4DC8-930C-507E98F8CC5E}" srcOrd="0" destOrd="0" presId="urn:microsoft.com/office/officeart/2005/8/layout/hierarchy2"/>
    <dgm:cxn modelId="{A23E090C-04C4-40CA-93CA-6FDDE8B69FE6}" type="presParOf" srcId="{DCEB2D08-E4C8-4DC8-930C-507E98F8CC5E}" destId="{A75726FC-8857-4239-8C69-46F08D15167C}" srcOrd="0" destOrd="0" presId="urn:microsoft.com/office/officeart/2005/8/layout/hierarchy2"/>
    <dgm:cxn modelId="{B6548521-8575-4644-89FF-CCB3AAD9674C}" type="presParOf" srcId="{857E82D0-F337-4ED0-9BAC-2A48DB2469F5}" destId="{6E4BA38E-EBC6-492F-B5F7-333D61E829BA}" srcOrd="1" destOrd="0" presId="urn:microsoft.com/office/officeart/2005/8/layout/hierarchy2"/>
    <dgm:cxn modelId="{7B5073C4-015C-4958-A757-0CFA96756B7A}" type="presParOf" srcId="{6E4BA38E-EBC6-492F-B5F7-333D61E829BA}" destId="{42C3B12D-8C4B-4214-B200-7A13E1B8ABF0}" srcOrd="0" destOrd="0" presId="urn:microsoft.com/office/officeart/2005/8/layout/hierarchy2"/>
    <dgm:cxn modelId="{AC9F0102-DC44-4CD0-B2AE-6D2CACECED11}" type="presParOf" srcId="{6E4BA38E-EBC6-492F-B5F7-333D61E829BA}" destId="{86E9448E-48C5-449F-B5B5-18EDB3EC8E57}" srcOrd="1" destOrd="0" presId="urn:microsoft.com/office/officeart/2005/8/layout/hierarchy2"/>
    <dgm:cxn modelId="{2C6C4C0B-D0D0-4B5D-9ECA-E528F36E99E2}" type="presParOf" srcId="{857E82D0-F337-4ED0-9BAC-2A48DB2469F5}" destId="{256D96C9-41A8-4EF8-86F3-F209EE18A1BA}" srcOrd="2" destOrd="0" presId="urn:microsoft.com/office/officeart/2005/8/layout/hierarchy2"/>
    <dgm:cxn modelId="{64D19AE5-15A3-4D26-93C8-2A4274CE1771}" type="presParOf" srcId="{256D96C9-41A8-4EF8-86F3-F209EE18A1BA}" destId="{CE26B07C-F542-4C70-A046-FA4FBA94F697}" srcOrd="0" destOrd="0" presId="urn:microsoft.com/office/officeart/2005/8/layout/hierarchy2"/>
    <dgm:cxn modelId="{E1CF3B20-B35A-4B4E-AA96-02B3DC7B1447}" type="presParOf" srcId="{857E82D0-F337-4ED0-9BAC-2A48DB2469F5}" destId="{CBA6A3F5-345F-460F-9777-508D6A31EC73}" srcOrd="3" destOrd="0" presId="urn:microsoft.com/office/officeart/2005/8/layout/hierarchy2"/>
    <dgm:cxn modelId="{5D8CCA36-FAF0-43BE-B396-5F7C1225A536}" type="presParOf" srcId="{CBA6A3F5-345F-460F-9777-508D6A31EC73}" destId="{60D3E3CC-E52D-4EFF-8B00-B952F4216355}" srcOrd="0" destOrd="0" presId="urn:microsoft.com/office/officeart/2005/8/layout/hierarchy2"/>
    <dgm:cxn modelId="{CBAD006B-EF6D-43A4-8009-1EE5D4CBBCFD}" type="presParOf" srcId="{CBA6A3F5-345F-460F-9777-508D6A31EC73}" destId="{6DE3D13A-F680-47AE-A116-26DAA6E235D6}" srcOrd="1" destOrd="0" presId="urn:microsoft.com/office/officeart/2005/8/layout/hierarchy2"/>
    <dgm:cxn modelId="{54AD4102-3AD4-49A6-B9A6-4102C71EC2D8}" type="presParOf" srcId="{6DE3D13A-F680-47AE-A116-26DAA6E235D6}" destId="{1F555080-DC47-4F44-A07A-8961C9381FAE}" srcOrd="0" destOrd="0" presId="urn:microsoft.com/office/officeart/2005/8/layout/hierarchy2"/>
    <dgm:cxn modelId="{8954EFF7-1527-4C02-9658-5E0517DAC9E8}" type="presParOf" srcId="{1F555080-DC47-4F44-A07A-8961C9381FAE}" destId="{AD19C022-6683-43C0-B37E-0F9BD5670530}" srcOrd="0" destOrd="0" presId="urn:microsoft.com/office/officeart/2005/8/layout/hierarchy2"/>
    <dgm:cxn modelId="{FD958C86-231B-40B1-9568-56FEB71E8BA9}" type="presParOf" srcId="{6DE3D13A-F680-47AE-A116-26DAA6E235D6}" destId="{A6068C40-FEEC-406E-AE37-2BCB01BE2852}" srcOrd="1" destOrd="0" presId="urn:microsoft.com/office/officeart/2005/8/layout/hierarchy2"/>
    <dgm:cxn modelId="{FB77F9CF-5FFC-4B1A-9854-CD35F4479160}" type="presParOf" srcId="{A6068C40-FEEC-406E-AE37-2BCB01BE2852}" destId="{26470890-5193-43E7-89E3-D937419A7875}" srcOrd="0" destOrd="0" presId="urn:microsoft.com/office/officeart/2005/8/layout/hierarchy2"/>
    <dgm:cxn modelId="{D95F43BC-76B0-4125-9E35-D1DEBA7A7588}" type="presParOf" srcId="{A6068C40-FEEC-406E-AE37-2BCB01BE2852}" destId="{A862811C-EFA3-4277-946F-561FF35C4679}" srcOrd="1" destOrd="0" presId="urn:microsoft.com/office/officeart/2005/8/layout/hierarchy2"/>
    <dgm:cxn modelId="{1978253F-3618-4E6C-8554-CB4C8CBD1764}" type="presParOf" srcId="{6DE3D13A-F680-47AE-A116-26DAA6E235D6}" destId="{818ECADC-F397-48E8-8AD0-F6E77EECA826}" srcOrd="2" destOrd="0" presId="urn:microsoft.com/office/officeart/2005/8/layout/hierarchy2"/>
    <dgm:cxn modelId="{15A9C36F-AB3D-4DFB-9C86-3347809D72B5}" type="presParOf" srcId="{818ECADC-F397-48E8-8AD0-F6E77EECA826}" destId="{86F6600E-FA84-4179-AE2F-CA57FD0C9AD7}" srcOrd="0" destOrd="0" presId="urn:microsoft.com/office/officeart/2005/8/layout/hierarchy2"/>
    <dgm:cxn modelId="{9F4E759D-C2C7-4B6F-A034-D8B3950E1557}" type="presParOf" srcId="{6DE3D13A-F680-47AE-A116-26DAA6E235D6}" destId="{5606C085-D689-4882-94C8-588FF79B5C6A}" srcOrd="3" destOrd="0" presId="urn:microsoft.com/office/officeart/2005/8/layout/hierarchy2"/>
    <dgm:cxn modelId="{09F625B6-44AE-48F6-900D-E183A01A8151}" type="presParOf" srcId="{5606C085-D689-4882-94C8-588FF79B5C6A}" destId="{F220074E-693C-4E9F-832F-D428BE2BD637}" srcOrd="0" destOrd="0" presId="urn:microsoft.com/office/officeart/2005/8/layout/hierarchy2"/>
    <dgm:cxn modelId="{56E01CC6-F94E-452B-A8C1-8C7A48722068}" type="presParOf" srcId="{5606C085-D689-4882-94C8-588FF79B5C6A}" destId="{34982DAB-3C4C-4946-BAAB-F8D74430D63D}" srcOrd="1" destOrd="0" presId="urn:microsoft.com/office/officeart/2005/8/layout/hierarchy2"/>
    <dgm:cxn modelId="{A86C6585-2D8F-428F-841E-80BE251ADA29}" type="presParOf" srcId="{4FE45745-905F-45FC-B36D-FFE2ABA2FEB6}" destId="{6E67656A-3AAC-46E9-BD51-0DAAF298F4BA}" srcOrd="2" destOrd="0" presId="urn:microsoft.com/office/officeart/2005/8/layout/hierarchy2"/>
    <dgm:cxn modelId="{42BF2F29-BCB9-402E-934B-CB6AF7C06D3B}" type="presParOf" srcId="{6E67656A-3AAC-46E9-BD51-0DAAF298F4BA}" destId="{B18906C1-7D28-42C2-98B0-61CAC90F6165}" srcOrd="0" destOrd="0" presId="urn:microsoft.com/office/officeart/2005/8/layout/hierarchy2"/>
    <dgm:cxn modelId="{CB165B83-8BA7-4F4F-9BE1-75B0123E6869}" type="presParOf" srcId="{4FE45745-905F-45FC-B36D-FFE2ABA2FEB6}" destId="{44D5882A-04AB-4DB9-A461-651A619FDE84}" srcOrd="3" destOrd="0" presId="urn:microsoft.com/office/officeart/2005/8/layout/hierarchy2"/>
    <dgm:cxn modelId="{F70C7A55-D0CD-44E2-B855-135102FA6E06}" type="presParOf" srcId="{44D5882A-04AB-4DB9-A461-651A619FDE84}" destId="{9E5B6543-5365-4ABA-919D-4947C5E5226E}" srcOrd="0" destOrd="0" presId="urn:microsoft.com/office/officeart/2005/8/layout/hierarchy2"/>
    <dgm:cxn modelId="{F3644D75-CA8C-4D6A-9068-98A7092AB1A7}" type="presParOf" srcId="{44D5882A-04AB-4DB9-A461-651A619FDE84}" destId="{5D4D274C-CEF9-450A-A8C4-F234084E6A01}" srcOrd="1" destOrd="0" presId="urn:microsoft.com/office/officeart/2005/8/layout/hierarchy2"/>
    <dgm:cxn modelId="{F5A8E55A-37CA-4627-A8EE-8761846AD805}" type="presParOf" srcId="{5D4D274C-CEF9-450A-A8C4-F234084E6A01}" destId="{9677F45C-6BAA-45D1-86C8-90ED5ECB6BCE}" srcOrd="0" destOrd="0" presId="urn:microsoft.com/office/officeart/2005/8/layout/hierarchy2"/>
    <dgm:cxn modelId="{C6477A0E-5ED5-4A02-9701-52C8427FB82C}" type="presParOf" srcId="{9677F45C-6BAA-45D1-86C8-90ED5ECB6BCE}" destId="{6CB658E3-B33B-46AA-9B1A-11BD95A6479A}" srcOrd="0" destOrd="0" presId="urn:microsoft.com/office/officeart/2005/8/layout/hierarchy2"/>
    <dgm:cxn modelId="{040BB060-6DD0-4F84-ABA0-DBC9EC2A7541}" type="presParOf" srcId="{5D4D274C-CEF9-450A-A8C4-F234084E6A01}" destId="{650982EE-19E5-4405-8EC5-7C73D40937FF}" srcOrd="1" destOrd="0" presId="urn:microsoft.com/office/officeart/2005/8/layout/hierarchy2"/>
    <dgm:cxn modelId="{083CA9B4-27EC-40A4-8501-A9EFB6613BFE}" type="presParOf" srcId="{650982EE-19E5-4405-8EC5-7C73D40937FF}" destId="{CEF27A13-C690-4830-A2D2-573062B0E7E0}" srcOrd="0" destOrd="0" presId="urn:microsoft.com/office/officeart/2005/8/layout/hierarchy2"/>
    <dgm:cxn modelId="{EA1DE434-7756-463D-A860-E5B4145A57EC}" type="presParOf" srcId="{650982EE-19E5-4405-8EC5-7C73D40937FF}" destId="{B3D12A40-12C8-4869-B574-AA96C684FB07}" srcOrd="1" destOrd="0" presId="urn:microsoft.com/office/officeart/2005/8/layout/hierarchy2"/>
    <dgm:cxn modelId="{C059A085-D577-4634-B406-DA573FF255CC}" type="presParOf" srcId="{5D4D274C-CEF9-450A-A8C4-F234084E6A01}" destId="{7EDFCFAD-ABB4-45B3-943E-FD379D7F4E9B}" srcOrd="2" destOrd="0" presId="urn:microsoft.com/office/officeart/2005/8/layout/hierarchy2"/>
    <dgm:cxn modelId="{2C83F2B0-0EAA-4C24-8E54-6113CF766B63}" type="presParOf" srcId="{7EDFCFAD-ABB4-45B3-943E-FD379D7F4E9B}" destId="{E7922D11-F2B2-4C5B-8BB1-FF955EC8BB18}" srcOrd="0" destOrd="0" presId="urn:microsoft.com/office/officeart/2005/8/layout/hierarchy2"/>
    <dgm:cxn modelId="{84A6AA11-FF1B-4E8C-8F12-410471EE4FE3}" type="presParOf" srcId="{5D4D274C-CEF9-450A-A8C4-F234084E6A01}" destId="{39744E56-6BA3-4414-97E0-681831F1B33C}" srcOrd="3" destOrd="0" presId="urn:microsoft.com/office/officeart/2005/8/layout/hierarchy2"/>
    <dgm:cxn modelId="{5AAC1045-AC4F-4B0F-A131-2052E3BE008F}" type="presParOf" srcId="{39744E56-6BA3-4414-97E0-681831F1B33C}" destId="{9A3D5A77-EF28-4556-B1AD-FADB53AB27C8}" srcOrd="0" destOrd="0" presId="urn:microsoft.com/office/officeart/2005/8/layout/hierarchy2"/>
    <dgm:cxn modelId="{2C4DAECF-C4A1-431B-929B-BE90914DDA18}" type="presParOf" srcId="{39744E56-6BA3-4414-97E0-681831F1B33C}" destId="{19DF7770-E805-4207-9DC8-859D2C552A7B}" srcOrd="1" destOrd="0" presId="urn:microsoft.com/office/officeart/2005/8/layout/hierarchy2"/>
    <dgm:cxn modelId="{BC7EA8B6-4B48-4162-AC7A-DE0C32749576}" type="presParOf" srcId="{5D4D274C-CEF9-450A-A8C4-F234084E6A01}" destId="{28D2BCE3-9161-43BA-A748-F8F48A90325E}" srcOrd="4" destOrd="0" presId="urn:microsoft.com/office/officeart/2005/8/layout/hierarchy2"/>
    <dgm:cxn modelId="{80E55F0D-6203-41E5-B60A-6055C702EF03}" type="presParOf" srcId="{28D2BCE3-9161-43BA-A748-F8F48A90325E}" destId="{1F12D98D-BA84-4DE4-B4B0-6A3240F649E5}" srcOrd="0" destOrd="0" presId="urn:microsoft.com/office/officeart/2005/8/layout/hierarchy2"/>
    <dgm:cxn modelId="{9BE2D2CA-4E21-4387-8004-27BA3C1278F5}" type="presParOf" srcId="{5D4D274C-CEF9-450A-A8C4-F234084E6A01}" destId="{869592F7-B6AF-4A1A-B975-F8491C724F90}" srcOrd="5" destOrd="0" presId="urn:microsoft.com/office/officeart/2005/8/layout/hierarchy2"/>
    <dgm:cxn modelId="{7EB38E64-BD88-474D-866A-8E9768D6B30D}" type="presParOf" srcId="{869592F7-B6AF-4A1A-B975-F8491C724F90}" destId="{B641E95C-FFA8-4F12-90F5-8F3DCC2CB9F6}" srcOrd="0" destOrd="0" presId="urn:microsoft.com/office/officeart/2005/8/layout/hierarchy2"/>
    <dgm:cxn modelId="{E0369D39-8345-495C-BB84-D6E8EAB51B98}" type="presParOf" srcId="{869592F7-B6AF-4A1A-B975-F8491C724F90}" destId="{57D2093D-09F3-4452-A186-EED735159460}" srcOrd="1" destOrd="0" presId="urn:microsoft.com/office/officeart/2005/8/layout/hierarchy2"/>
    <dgm:cxn modelId="{6FFCC18A-886B-438C-BCD4-B9B270422B6F}" type="presParOf" srcId="{4FE45745-905F-45FC-B36D-FFE2ABA2FEB6}" destId="{FE86E574-C167-4E69-A393-A8E69C83D812}" srcOrd="4" destOrd="0" presId="urn:microsoft.com/office/officeart/2005/8/layout/hierarchy2"/>
    <dgm:cxn modelId="{B6DC2406-FA60-42CB-A475-C309AD229BDA}" type="presParOf" srcId="{FE86E574-C167-4E69-A393-A8E69C83D812}" destId="{87E5AE6B-47F6-4AA5-8DA2-554215AB4863}" srcOrd="0" destOrd="0" presId="urn:microsoft.com/office/officeart/2005/8/layout/hierarchy2"/>
    <dgm:cxn modelId="{EE69C57F-ACD5-4027-BD81-E87E64DAAC72}" type="presParOf" srcId="{4FE45745-905F-45FC-B36D-FFE2ABA2FEB6}" destId="{CBC5EC90-AD62-454B-873C-7DACDA555AD8}" srcOrd="5" destOrd="0" presId="urn:microsoft.com/office/officeart/2005/8/layout/hierarchy2"/>
    <dgm:cxn modelId="{072565C3-B684-42D9-9E42-8C6CE40E75C4}" type="presParOf" srcId="{CBC5EC90-AD62-454B-873C-7DACDA555AD8}" destId="{F1946539-D12E-4D24-92EA-053CC4896D9B}" srcOrd="0" destOrd="0" presId="urn:microsoft.com/office/officeart/2005/8/layout/hierarchy2"/>
    <dgm:cxn modelId="{9E58D462-0824-4AFF-B778-456D234639D3}" type="presParOf" srcId="{CBC5EC90-AD62-454B-873C-7DACDA555AD8}" destId="{EC29BAAD-7376-4498-A892-D7CA81DA618C}" srcOrd="1" destOrd="0" presId="urn:microsoft.com/office/officeart/2005/8/layout/hierarchy2"/>
    <dgm:cxn modelId="{F35B0C10-30A2-40E7-90D5-94135D64EAA6}" type="presParOf" srcId="{EC29BAAD-7376-4498-A892-D7CA81DA618C}" destId="{2E173252-B0EA-4729-A6C2-24F6A0B1E169}" srcOrd="0" destOrd="0" presId="urn:microsoft.com/office/officeart/2005/8/layout/hierarchy2"/>
    <dgm:cxn modelId="{AE550ED5-1678-4229-854D-FE2362A8E7F8}" type="presParOf" srcId="{2E173252-B0EA-4729-A6C2-24F6A0B1E169}" destId="{C99D3747-358F-46E0-85D2-54EA4DE430F7}" srcOrd="0" destOrd="0" presId="urn:microsoft.com/office/officeart/2005/8/layout/hierarchy2"/>
    <dgm:cxn modelId="{576CDEB7-1B5E-4BEB-B897-3EC70A3A458E}" type="presParOf" srcId="{EC29BAAD-7376-4498-A892-D7CA81DA618C}" destId="{26CDBCA3-4094-444F-82C1-C29D911A6925}" srcOrd="1" destOrd="0" presId="urn:microsoft.com/office/officeart/2005/8/layout/hierarchy2"/>
    <dgm:cxn modelId="{9F4208BF-EA39-4098-878A-BD123A47688C}" type="presParOf" srcId="{26CDBCA3-4094-444F-82C1-C29D911A6925}" destId="{9DB31C9B-5D8E-4C3B-A908-0BC53359A409}" srcOrd="0" destOrd="0" presId="urn:microsoft.com/office/officeart/2005/8/layout/hierarchy2"/>
    <dgm:cxn modelId="{262064E1-345E-42F9-ADAC-585BD591E17F}" type="presParOf" srcId="{26CDBCA3-4094-444F-82C1-C29D911A6925}" destId="{D3F99534-7A88-4CD7-903E-A2499F6205BB}" srcOrd="1" destOrd="0" presId="urn:microsoft.com/office/officeart/2005/8/layout/hierarchy2"/>
    <dgm:cxn modelId="{BD233479-EF4B-49D8-8A10-141B8BEF589B}" type="presParOf" srcId="{4FE45745-905F-45FC-B36D-FFE2ABA2FEB6}" destId="{9A075C2B-60FC-4F2C-90A3-9B5B72F6CD76}" srcOrd="6" destOrd="0" presId="urn:microsoft.com/office/officeart/2005/8/layout/hierarchy2"/>
    <dgm:cxn modelId="{4DE5CF1F-2BDB-4EC9-9743-DF493A257A46}" type="presParOf" srcId="{9A075C2B-60FC-4F2C-90A3-9B5B72F6CD76}" destId="{0338ED45-E24D-495A-ABD6-AD05871BA833}" srcOrd="0" destOrd="0" presId="urn:microsoft.com/office/officeart/2005/8/layout/hierarchy2"/>
    <dgm:cxn modelId="{FC2BDD69-52ED-414D-9589-D2D84F68867A}" type="presParOf" srcId="{4FE45745-905F-45FC-B36D-FFE2ABA2FEB6}" destId="{4016C53C-E194-44ED-B8D7-741644170EA5}" srcOrd="7" destOrd="0" presId="urn:microsoft.com/office/officeart/2005/8/layout/hierarchy2"/>
    <dgm:cxn modelId="{7DA8F9E8-4A7A-4C26-A24A-EC499C48F66F}" type="presParOf" srcId="{4016C53C-E194-44ED-B8D7-741644170EA5}" destId="{33FBB588-478A-4503-9C1F-C3145CA1DE22}" srcOrd="0" destOrd="0" presId="urn:microsoft.com/office/officeart/2005/8/layout/hierarchy2"/>
    <dgm:cxn modelId="{392E0041-E9C5-41F3-B5A6-3CA55820CDB7}" type="presParOf" srcId="{4016C53C-E194-44ED-B8D7-741644170EA5}" destId="{4595E219-AA5A-47FD-8D55-A89478F14DA5}" srcOrd="1" destOrd="0" presId="urn:microsoft.com/office/officeart/2005/8/layout/hierarchy2"/>
    <dgm:cxn modelId="{2EB0544D-7153-45DD-8CB8-F0D02E532108}" type="presParOf" srcId="{4595E219-AA5A-47FD-8D55-A89478F14DA5}" destId="{E8A0DC8A-43B6-4F65-B793-0D9FC14A4FC3}" srcOrd="0" destOrd="0" presId="urn:microsoft.com/office/officeart/2005/8/layout/hierarchy2"/>
    <dgm:cxn modelId="{9A783AE5-084E-44EA-9630-028AC83933F3}" type="presParOf" srcId="{E8A0DC8A-43B6-4F65-B793-0D9FC14A4FC3}" destId="{F6075FBA-69F1-4296-AE25-C3A9D43F0161}" srcOrd="0" destOrd="0" presId="urn:microsoft.com/office/officeart/2005/8/layout/hierarchy2"/>
    <dgm:cxn modelId="{5B2999F0-D138-40C6-A816-6A6305CA40B4}" type="presParOf" srcId="{4595E219-AA5A-47FD-8D55-A89478F14DA5}" destId="{E831380D-72AC-4EEC-86B2-B83F593F71C2}" srcOrd="1" destOrd="0" presId="urn:microsoft.com/office/officeart/2005/8/layout/hierarchy2"/>
    <dgm:cxn modelId="{255B3028-EBE7-4F28-BECB-A0DE3A7B3552}" type="presParOf" srcId="{E831380D-72AC-4EEC-86B2-B83F593F71C2}" destId="{A9B485C5-F889-4997-8C15-A1A9FCE3B79F}" srcOrd="0" destOrd="0" presId="urn:microsoft.com/office/officeart/2005/8/layout/hierarchy2"/>
    <dgm:cxn modelId="{FE993973-8F7D-4E33-B630-DB242EA0D8B9}" type="presParOf" srcId="{E831380D-72AC-4EEC-86B2-B83F593F71C2}" destId="{4D8A1047-54DA-425C-86AD-0612A3C517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1089584" y="2719896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04967" y="2735279"/>
        <a:ext cx="1019677" cy="494455"/>
      </dsp:txXfrm>
    </dsp:sp>
    <dsp:sp modelId="{8C91DFAA-63D7-456A-B249-B61B5BD67AB4}">
      <dsp:nvSpPr>
        <dsp:cNvPr id="0" name=""/>
        <dsp:cNvSpPr/>
      </dsp:nvSpPr>
      <dsp:spPr>
        <a:xfrm rot="16986043">
          <a:off x="1423241" y="2072862"/>
          <a:ext cx="1853751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53751" y="68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03773" y="2033411"/>
        <a:ext cx="92687" cy="92687"/>
      </dsp:txXfrm>
    </dsp:sp>
    <dsp:sp modelId="{2A038E3A-A8A1-4119-BC1F-1A9DE9865AE5}">
      <dsp:nvSpPr>
        <dsp:cNvPr id="0" name=""/>
        <dsp:cNvSpPr/>
      </dsp:nvSpPr>
      <dsp:spPr>
        <a:xfrm>
          <a:off x="2560205" y="914392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遊戲內容</a:t>
          </a:r>
        </a:p>
      </dsp:txBody>
      <dsp:txXfrm>
        <a:off x="2575588" y="929775"/>
        <a:ext cx="1019677" cy="494455"/>
      </dsp:txXfrm>
    </dsp:sp>
    <dsp:sp modelId="{6DA67ACC-844C-4997-8AB3-6E35DCDE60FB}">
      <dsp:nvSpPr>
        <dsp:cNvPr id="0" name=""/>
        <dsp:cNvSpPr/>
      </dsp:nvSpPr>
      <dsp:spPr>
        <a:xfrm rot="18289469">
          <a:off x="3452848" y="868107"/>
          <a:ext cx="7357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357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802344" y="856606"/>
        <a:ext cx="36788" cy="36788"/>
      </dsp:txXfrm>
    </dsp:sp>
    <dsp:sp modelId="{A8EFE048-B981-41DE-8DB8-62ABD667ABE3}">
      <dsp:nvSpPr>
        <dsp:cNvPr id="0" name=""/>
        <dsp:cNvSpPr/>
      </dsp:nvSpPr>
      <dsp:spPr>
        <a:xfrm>
          <a:off x="4030827" y="310387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UI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46210" y="325770"/>
        <a:ext cx="1019677" cy="494455"/>
      </dsp:txXfrm>
    </dsp:sp>
    <dsp:sp modelId="{5B485C96-DD2C-4797-93CA-7EABD4049B4D}">
      <dsp:nvSpPr>
        <dsp:cNvPr id="0" name=""/>
        <dsp:cNvSpPr/>
      </dsp:nvSpPr>
      <dsp:spPr>
        <a:xfrm rot="19457599">
          <a:off x="5032634" y="415104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409060"/>
        <a:ext cx="25872" cy="25872"/>
      </dsp:txXfrm>
    </dsp:sp>
    <dsp:sp modelId="{77A60AD0-D023-4DE9-93E5-3DA132D08C56}">
      <dsp:nvSpPr>
        <dsp:cNvPr id="0" name=""/>
        <dsp:cNvSpPr/>
      </dsp:nvSpPr>
      <dsp:spPr>
        <a:xfrm>
          <a:off x="5501448" y="8384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黑子、白子</a:t>
          </a:r>
        </a:p>
      </dsp:txBody>
      <dsp:txXfrm>
        <a:off x="5516831" y="23767"/>
        <a:ext cx="1019677" cy="494455"/>
      </dsp:txXfrm>
    </dsp:sp>
    <dsp:sp modelId="{6725FEA8-FCD6-436B-BE6A-B58991EA063B}">
      <dsp:nvSpPr>
        <dsp:cNvPr id="0" name=""/>
        <dsp:cNvSpPr/>
      </dsp:nvSpPr>
      <dsp:spPr>
        <a:xfrm rot="2142401">
          <a:off x="5032634" y="717106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711063"/>
        <a:ext cx="25872" cy="25872"/>
      </dsp:txXfrm>
    </dsp:sp>
    <dsp:sp modelId="{43860C88-C17E-40CA-8375-DAF20948F5C8}">
      <dsp:nvSpPr>
        <dsp:cNvPr id="0" name=""/>
        <dsp:cNvSpPr/>
      </dsp:nvSpPr>
      <dsp:spPr>
        <a:xfrm>
          <a:off x="5501448" y="612389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</a:t>
          </a:r>
        </a:p>
      </dsp:txBody>
      <dsp:txXfrm>
        <a:off x="5516831" y="627772"/>
        <a:ext cx="1019677" cy="494455"/>
      </dsp:txXfrm>
    </dsp:sp>
    <dsp:sp modelId="{7D586822-CA8E-496A-8661-90837B0E45EB}">
      <dsp:nvSpPr>
        <dsp:cNvPr id="0" name=""/>
        <dsp:cNvSpPr/>
      </dsp:nvSpPr>
      <dsp:spPr>
        <a:xfrm rot="3310531">
          <a:off x="3452848" y="1472113"/>
          <a:ext cx="7357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357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802344" y="1460611"/>
        <a:ext cx="36788" cy="36788"/>
      </dsp:txXfrm>
    </dsp:sp>
    <dsp:sp modelId="{38A53C81-754F-4706-B819-BC688AB846E2}">
      <dsp:nvSpPr>
        <dsp:cNvPr id="0" name=""/>
        <dsp:cNvSpPr/>
      </dsp:nvSpPr>
      <dsp:spPr>
        <a:xfrm>
          <a:off x="4030827" y="1518397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規則</a:t>
          </a:r>
        </a:p>
      </dsp:txBody>
      <dsp:txXfrm>
        <a:off x="4046210" y="1533780"/>
        <a:ext cx="1019677" cy="494455"/>
      </dsp:txXfrm>
    </dsp:sp>
    <dsp:sp modelId="{46CD7E59-CDA4-40B3-9C5F-0E87414453B8}">
      <dsp:nvSpPr>
        <dsp:cNvPr id="0" name=""/>
        <dsp:cNvSpPr/>
      </dsp:nvSpPr>
      <dsp:spPr>
        <a:xfrm rot="19457599">
          <a:off x="5032634" y="1623114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1617070"/>
        <a:ext cx="25872" cy="25872"/>
      </dsp:txXfrm>
    </dsp:sp>
    <dsp:sp modelId="{AF0126CE-9286-4B1B-975F-658D29A79804}">
      <dsp:nvSpPr>
        <dsp:cNvPr id="0" name=""/>
        <dsp:cNvSpPr/>
      </dsp:nvSpPr>
      <dsp:spPr>
        <a:xfrm>
          <a:off x="5501448" y="1216394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平局</a:t>
          </a:r>
        </a:p>
      </dsp:txBody>
      <dsp:txXfrm>
        <a:off x="5516831" y="1231777"/>
        <a:ext cx="1019677" cy="494455"/>
      </dsp:txXfrm>
    </dsp:sp>
    <dsp:sp modelId="{BCC18E9D-A857-46ED-9797-C7B95E1389F4}">
      <dsp:nvSpPr>
        <dsp:cNvPr id="0" name=""/>
        <dsp:cNvSpPr/>
      </dsp:nvSpPr>
      <dsp:spPr>
        <a:xfrm>
          <a:off x="6551892" y="1472113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751476" y="1468501"/>
        <a:ext cx="21008" cy="21008"/>
      </dsp:txXfrm>
    </dsp:sp>
    <dsp:sp modelId="{50F39E64-1F00-4A01-998B-58C4A20E4E10}">
      <dsp:nvSpPr>
        <dsp:cNvPr id="0" name=""/>
        <dsp:cNvSpPr/>
      </dsp:nvSpPr>
      <dsp:spPr>
        <a:xfrm>
          <a:off x="6972070" y="1276595"/>
          <a:ext cx="3644945" cy="4048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直、橫、斜線無五子連棋且棋盤滿子</a:t>
          </a:r>
        </a:p>
      </dsp:txBody>
      <dsp:txXfrm>
        <a:off x="6983927" y="1288452"/>
        <a:ext cx="3621231" cy="381106"/>
      </dsp:txXfrm>
    </dsp:sp>
    <dsp:sp modelId="{D3B38CEC-9612-4B4A-8964-9EC4DD8DF5AA}">
      <dsp:nvSpPr>
        <dsp:cNvPr id="0" name=""/>
        <dsp:cNvSpPr/>
      </dsp:nvSpPr>
      <dsp:spPr>
        <a:xfrm rot="2142401">
          <a:off x="5032634" y="1925117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278423" y="1919073"/>
        <a:ext cx="25872" cy="25872"/>
      </dsp:txXfrm>
    </dsp:sp>
    <dsp:sp modelId="{D7E3C34B-138D-4E60-ABDA-D1155225F71D}">
      <dsp:nvSpPr>
        <dsp:cNvPr id="0" name=""/>
        <dsp:cNvSpPr/>
      </dsp:nvSpPr>
      <dsp:spPr>
        <a:xfrm>
          <a:off x="5501448" y="1820400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獲勝</a:t>
          </a:r>
        </a:p>
      </dsp:txBody>
      <dsp:txXfrm>
        <a:off x="5516831" y="1835783"/>
        <a:ext cx="1019677" cy="494455"/>
      </dsp:txXfrm>
    </dsp:sp>
    <dsp:sp modelId="{B5412788-0F88-451B-A1C3-836AE680DF1A}">
      <dsp:nvSpPr>
        <dsp:cNvPr id="0" name=""/>
        <dsp:cNvSpPr/>
      </dsp:nvSpPr>
      <dsp:spPr>
        <a:xfrm>
          <a:off x="6551892" y="2076118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751476" y="2072506"/>
        <a:ext cx="21008" cy="21008"/>
      </dsp:txXfrm>
    </dsp:sp>
    <dsp:sp modelId="{7CF54C1E-F8B3-4652-B407-A3BD0DBBD2E8}">
      <dsp:nvSpPr>
        <dsp:cNvPr id="0" name=""/>
        <dsp:cNvSpPr/>
      </dsp:nvSpPr>
      <dsp:spPr>
        <a:xfrm>
          <a:off x="6972070" y="1900709"/>
          <a:ext cx="2635048" cy="3646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直、橫、斜線五子連棋</a:t>
          </a:r>
        </a:p>
      </dsp:txBody>
      <dsp:txXfrm>
        <a:off x="6982749" y="1911388"/>
        <a:ext cx="2613690" cy="343245"/>
      </dsp:txXfrm>
    </dsp:sp>
    <dsp:sp modelId="{D3F49E5E-67EE-4677-9E66-9C0474DB6325}">
      <dsp:nvSpPr>
        <dsp:cNvPr id="0" name=""/>
        <dsp:cNvSpPr/>
      </dsp:nvSpPr>
      <dsp:spPr>
        <a:xfrm rot="4613957">
          <a:off x="1423241" y="3878366"/>
          <a:ext cx="1853751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53751" y="68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03773" y="3838915"/>
        <a:ext cx="92687" cy="92687"/>
      </dsp:txXfrm>
    </dsp:sp>
    <dsp:sp modelId="{E9875D32-BD5A-4B95-96B1-AC8F8304267A}">
      <dsp:nvSpPr>
        <dsp:cNvPr id="0" name=""/>
        <dsp:cNvSpPr/>
      </dsp:nvSpPr>
      <dsp:spPr>
        <a:xfrm>
          <a:off x="2560205" y="4525400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ML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2575588" y="4540783"/>
        <a:ext cx="1019677" cy="494455"/>
      </dsp:txXfrm>
    </dsp:sp>
    <dsp:sp modelId="{3807F385-9810-442A-BD0B-B10687933A80}">
      <dsp:nvSpPr>
        <dsp:cNvPr id="0" name=""/>
        <dsp:cNvSpPr/>
      </dsp:nvSpPr>
      <dsp:spPr>
        <a:xfrm>
          <a:off x="3610649" y="4781119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810234" y="4777507"/>
        <a:ext cx="21008" cy="21008"/>
      </dsp:txXfrm>
    </dsp:sp>
    <dsp:sp modelId="{AE766A39-3A83-4D4E-859E-02184A274D5E}">
      <dsp:nvSpPr>
        <dsp:cNvPr id="0" name=""/>
        <dsp:cNvSpPr/>
      </dsp:nvSpPr>
      <dsp:spPr>
        <a:xfrm>
          <a:off x="4030827" y="4373750"/>
          <a:ext cx="1420693" cy="8285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強化式學習模型</a:t>
          </a:r>
        </a:p>
      </dsp:txBody>
      <dsp:txXfrm>
        <a:off x="4055094" y="4398017"/>
        <a:ext cx="1372159" cy="779987"/>
      </dsp:txXfrm>
    </dsp:sp>
    <dsp:sp modelId="{DD66163B-3BF0-465B-97D0-D7F1CEDCDDE4}">
      <dsp:nvSpPr>
        <dsp:cNvPr id="0" name=""/>
        <dsp:cNvSpPr/>
      </dsp:nvSpPr>
      <dsp:spPr>
        <a:xfrm rot="16988789">
          <a:off x="4737904" y="3881622"/>
          <a:ext cx="184741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4741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615424" y="3842330"/>
        <a:ext cx="92370" cy="92370"/>
      </dsp:txXfrm>
    </dsp:sp>
    <dsp:sp modelId="{AFFA9BD8-F1AE-417E-92A2-578C9C29DF47}">
      <dsp:nvSpPr>
        <dsp:cNvPr id="0" name=""/>
        <dsp:cNvSpPr/>
      </dsp:nvSpPr>
      <dsp:spPr>
        <a:xfrm>
          <a:off x="5871698" y="2726407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狀態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(state)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87081" y="2741790"/>
        <a:ext cx="1019677" cy="494455"/>
      </dsp:txXfrm>
    </dsp:sp>
    <dsp:sp modelId="{DCEB2D08-E4C8-4DC8-930C-507E98F8CC5E}">
      <dsp:nvSpPr>
        <dsp:cNvPr id="0" name=""/>
        <dsp:cNvSpPr/>
      </dsp:nvSpPr>
      <dsp:spPr>
        <a:xfrm rot="19457599">
          <a:off x="6873506" y="2831124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9295" y="2825081"/>
        <a:ext cx="25872" cy="25872"/>
      </dsp:txXfrm>
    </dsp:sp>
    <dsp:sp modelId="{42C3B12D-8C4B-4214-B200-7A13E1B8ABF0}">
      <dsp:nvSpPr>
        <dsp:cNvPr id="0" name=""/>
        <dsp:cNvSpPr/>
      </dsp:nvSpPr>
      <dsp:spPr>
        <a:xfrm>
          <a:off x="7342320" y="2424405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回合判斷</a:t>
          </a:r>
        </a:p>
      </dsp:txBody>
      <dsp:txXfrm>
        <a:off x="7357703" y="2439788"/>
        <a:ext cx="1019677" cy="494455"/>
      </dsp:txXfrm>
    </dsp:sp>
    <dsp:sp modelId="{256D96C9-41A8-4EF8-86F3-F209EE18A1BA}">
      <dsp:nvSpPr>
        <dsp:cNvPr id="0" name=""/>
        <dsp:cNvSpPr/>
      </dsp:nvSpPr>
      <dsp:spPr>
        <a:xfrm rot="2142401">
          <a:off x="6873506" y="3133127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9295" y="3127084"/>
        <a:ext cx="25872" cy="25872"/>
      </dsp:txXfrm>
    </dsp:sp>
    <dsp:sp modelId="{60D3E3CC-E52D-4EFF-8B00-B952F4216355}">
      <dsp:nvSpPr>
        <dsp:cNvPr id="0" name=""/>
        <dsp:cNvSpPr/>
      </dsp:nvSpPr>
      <dsp:spPr>
        <a:xfrm>
          <a:off x="7342320" y="3028410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</a:t>
          </a:r>
        </a:p>
      </dsp:txBody>
      <dsp:txXfrm>
        <a:off x="7357703" y="3043793"/>
        <a:ext cx="1019677" cy="494455"/>
      </dsp:txXfrm>
    </dsp:sp>
    <dsp:sp modelId="{1F555080-DC47-4F44-A07A-8961C9381FAE}">
      <dsp:nvSpPr>
        <dsp:cNvPr id="0" name=""/>
        <dsp:cNvSpPr/>
      </dsp:nvSpPr>
      <dsp:spPr>
        <a:xfrm rot="19457599">
          <a:off x="8344127" y="3133127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589916" y="3127084"/>
        <a:ext cx="25872" cy="25872"/>
      </dsp:txXfrm>
    </dsp:sp>
    <dsp:sp modelId="{26470890-5193-43E7-89E3-D937419A7875}">
      <dsp:nvSpPr>
        <dsp:cNvPr id="0" name=""/>
        <dsp:cNvSpPr/>
      </dsp:nvSpPr>
      <dsp:spPr>
        <a:xfrm>
          <a:off x="8812941" y="2726407"/>
          <a:ext cx="228947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活三、活四、禁手、</a:t>
          </a:r>
          <a:r>
            <a:rPr lang="zh-TW" altLang="en-US" sz="1400" b="0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長連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828324" y="2741790"/>
        <a:ext cx="2258707" cy="494455"/>
      </dsp:txXfrm>
    </dsp:sp>
    <dsp:sp modelId="{818ECADC-F397-48E8-8AD0-F6E77EECA826}">
      <dsp:nvSpPr>
        <dsp:cNvPr id="0" name=""/>
        <dsp:cNvSpPr/>
      </dsp:nvSpPr>
      <dsp:spPr>
        <a:xfrm rot="2142401">
          <a:off x="8344127" y="3435130"/>
          <a:ext cx="51745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51745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589916" y="3429086"/>
        <a:ext cx="25872" cy="25872"/>
      </dsp:txXfrm>
    </dsp:sp>
    <dsp:sp modelId="{F220074E-693C-4E9F-832F-D428BE2BD637}">
      <dsp:nvSpPr>
        <dsp:cNvPr id="0" name=""/>
        <dsp:cNvSpPr/>
      </dsp:nvSpPr>
      <dsp:spPr>
        <a:xfrm>
          <a:off x="8812941" y="3330413"/>
          <a:ext cx="1515149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判斷是否結束</a:t>
          </a:r>
        </a:p>
      </dsp:txBody>
      <dsp:txXfrm>
        <a:off x="8828324" y="3345796"/>
        <a:ext cx="1484383" cy="494455"/>
      </dsp:txXfrm>
    </dsp:sp>
    <dsp:sp modelId="{6E67656A-3AAC-46E9-BD51-0DAAF298F4BA}">
      <dsp:nvSpPr>
        <dsp:cNvPr id="0" name=""/>
        <dsp:cNvSpPr/>
      </dsp:nvSpPr>
      <dsp:spPr>
        <a:xfrm>
          <a:off x="5451521" y="4781119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51105" y="4777507"/>
        <a:ext cx="21008" cy="21008"/>
      </dsp:txXfrm>
    </dsp:sp>
    <dsp:sp modelId="{9E5B6543-5365-4ABA-919D-4947C5E5226E}">
      <dsp:nvSpPr>
        <dsp:cNvPr id="0" name=""/>
        <dsp:cNvSpPr/>
      </dsp:nvSpPr>
      <dsp:spPr>
        <a:xfrm>
          <a:off x="5871698" y="4473395"/>
          <a:ext cx="1050443" cy="6292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動作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(action)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90128" y="4491825"/>
        <a:ext cx="1013583" cy="592371"/>
      </dsp:txXfrm>
    </dsp:sp>
    <dsp:sp modelId="{9677F45C-6BAA-45D1-86C8-90ED5ECB6BCE}">
      <dsp:nvSpPr>
        <dsp:cNvPr id="0" name=""/>
        <dsp:cNvSpPr/>
      </dsp:nvSpPr>
      <dsp:spPr>
        <a:xfrm rot="18289469">
          <a:off x="6764341" y="4479116"/>
          <a:ext cx="7357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357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3836" y="4467614"/>
        <a:ext cx="36788" cy="36788"/>
      </dsp:txXfrm>
    </dsp:sp>
    <dsp:sp modelId="{CEF27A13-C690-4830-A2D2-573062B0E7E0}">
      <dsp:nvSpPr>
        <dsp:cNvPr id="0" name=""/>
        <dsp:cNvSpPr/>
      </dsp:nvSpPr>
      <dsp:spPr>
        <a:xfrm>
          <a:off x="7342320" y="3934418"/>
          <a:ext cx="3320621" cy="4991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將棋子放置棋盤進行攻擊或防禦</a:t>
          </a:r>
        </a:p>
      </dsp:txBody>
      <dsp:txXfrm>
        <a:off x="7356940" y="3949038"/>
        <a:ext cx="3291381" cy="469936"/>
      </dsp:txXfrm>
    </dsp:sp>
    <dsp:sp modelId="{7EDFCFAD-ABB4-45B3-943E-FD379D7F4E9B}">
      <dsp:nvSpPr>
        <dsp:cNvPr id="0" name=""/>
        <dsp:cNvSpPr/>
      </dsp:nvSpPr>
      <dsp:spPr>
        <a:xfrm rot="21493485">
          <a:off x="6922041" y="4774607"/>
          <a:ext cx="42037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37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21721" y="4770990"/>
        <a:ext cx="21018" cy="21018"/>
      </dsp:txXfrm>
    </dsp:sp>
    <dsp:sp modelId="{9A3D5A77-EF28-4556-B1AD-FADB53AB27C8}">
      <dsp:nvSpPr>
        <dsp:cNvPr id="0" name=""/>
        <dsp:cNvSpPr/>
      </dsp:nvSpPr>
      <dsp:spPr>
        <a:xfrm>
          <a:off x="7342320" y="4512377"/>
          <a:ext cx="2894382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Monte-Carlo-tree-search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357703" y="4527760"/>
        <a:ext cx="2863616" cy="494455"/>
      </dsp:txXfrm>
    </dsp:sp>
    <dsp:sp modelId="{28D2BCE3-9161-43BA-A748-F8F48A90325E}">
      <dsp:nvSpPr>
        <dsp:cNvPr id="0" name=""/>
        <dsp:cNvSpPr/>
      </dsp:nvSpPr>
      <dsp:spPr>
        <a:xfrm rot="3201713">
          <a:off x="6780181" y="5063611"/>
          <a:ext cx="704099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704099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14628" y="5052901"/>
        <a:ext cx="35204" cy="35204"/>
      </dsp:txXfrm>
    </dsp:sp>
    <dsp:sp modelId="{B641E95C-FFA8-4F12-90F5-8F3DCC2CB9F6}">
      <dsp:nvSpPr>
        <dsp:cNvPr id="0" name=""/>
        <dsp:cNvSpPr/>
      </dsp:nvSpPr>
      <dsp:spPr>
        <a:xfrm>
          <a:off x="7342320" y="5090384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遊戲結束</a:t>
          </a:r>
        </a:p>
      </dsp:txBody>
      <dsp:txXfrm>
        <a:off x="7357703" y="5105767"/>
        <a:ext cx="1019677" cy="494455"/>
      </dsp:txXfrm>
    </dsp:sp>
    <dsp:sp modelId="{FE86E574-C167-4E69-A393-A8E69C83D812}">
      <dsp:nvSpPr>
        <dsp:cNvPr id="0" name=""/>
        <dsp:cNvSpPr/>
      </dsp:nvSpPr>
      <dsp:spPr>
        <a:xfrm rot="4237649">
          <a:off x="5028256" y="5378612"/>
          <a:ext cx="1266706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266706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29942" y="5353837"/>
        <a:ext cx="63335" cy="63335"/>
      </dsp:txXfrm>
    </dsp:sp>
    <dsp:sp modelId="{F1946539-D12E-4D24-92EA-053CC4896D9B}">
      <dsp:nvSpPr>
        <dsp:cNvPr id="0" name=""/>
        <dsp:cNvSpPr/>
      </dsp:nvSpPr>
      <dsp:spPr>
        <a:xfrm>
          <a:off x="5871698" y="5734558"/>
          <a:ext cx="1374222" cy="4968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獎賞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(reward)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86251" y="5749111"/>
        <a:ext cx="1345116" cy="467774"/>
      </dsp:txXfrm>
    </dsp:sp>
    <dsp:sp modelId="{2E173252-B0EA-4729-A6C2-24F6A0B1E169}">
      <dsp:nvSpPr>
        <dsp:cNvPr id="0" name=""/>
        <dsp:cNvSpPr/>
      </dsp:nvSpPr>
      <dsp:spPr>
        <a:xfrm>
          <a:off x="7245920" y="5976106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45505" y="5972494"/>
        <a:ext cx="21008" cy="21008"/>
      </dsp:txXfrm>
    </dsp:sp>
    <dsp:sp modelId="{9DB31C9B-5D8E-4C3B-A908-0BC53359A409}">
      <dsp:nvSpPr>
        <dsp:cNvPr id="0" name=""/>
        <dsp:cNvSpPr/>
      </dsp:nvSpPr>
      <dsp:spPr>
        <a:xfrm>
          <a:off x="7666098" y="5720388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獲得分數</a:t>
          </a:r>
        </a:p>
      </dsp:txBody>
      <dsp:txXfrm>
        <a:off x="7681481" y="5735771"/>
        <a:ext cx="1019677" cy="494455"/>
      </dsp:txXfrm>
    </dsp:sp>
    <dsp:sp modelId="{9A075C2B-60FC-4F2C-90A3-9B5B72F6CD76}">
      <dsp:nvSpPr>
        <dsp:cNvPr id="0" name=""/>
        <dsp:cNvSpPr/>
      </dsp:nvSpPr>
      <dsp:spPr>
        <a:xfrm rot="4611211">
          <a:off x="4737904" y="5680615"/>
          <a:ext cx="1847410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1847410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615424" y="5641322"/>
        <a:ext cx="92370" cy="92370"/>
      </dsp:txXfrm>
    </dsp:sp>
    <dsp:sp modelId="{33FBB588-478A-4503-9C1F-C3145CA1DE22}">
      <dsp:nvSpPr>
        <dsp:cNvPr id="0" name=""/>
        <dsp:cNvSpPr/>
      </dsp:nvSpPr>
      <dsp:spPr>
        <a:xfrm>
          <a:off x="5871698" y="6324393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樣本</a:t>
          </a:r>
        </a:p>
      </dsp:txBody>
      <dsp:txXfrm>
        <a:off x="5887081" y="6339776"/>
        <a:ext cx="1019677" cy="494455"/>
      </dsp:txXfrm>
    </dsp:sp>
    <dsp:sp modelId="{E8A0DC8A-43B6-4F65-B793-0D9FC14A4FC3}">
      <dsp:nvSpPr>
        <dsp:cNvPr id="0" name=""/>
        <dsp:cNvSpPr/>
      </dsp:nvSpPr>
      <dsp:spPr>
        <a:xfrm>
          <a:off x="6922142" y="6580111"/>
          <a:ext cx="420177" cy="13785"/>
        </a:xfrm>
        <a:custGeom>
          <a:avLst/>
          <a:gdLst/>
          <a:ahLst/>
          <a:cxnLst/>
          <a:rect l="0" t="0" r="0" b="0"/>
          <a:pathLst>
            <a:path>
              <a:moveTo>
                <a:pt x="0" y="6892"/>
              </a:moveTo>
              <a:lnTo>
                <a:pt x="420177" y="689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121726" y="6576500"/>
        <a:ext cx="21008" cy="21008"/>
      </dsp:txXfrm>
    </dsp:sp>
    <dsp:sp modelId="{A9B485C5-F889-4997-8C15-A1A9FCE3B79F}">
      <dsp:nvSpPr>
        <dsp:cNvPr id="0" name=""/>
        <dsp:cNvSpPr/>
      </dsp:nvSpPr>
      <dsp:spPr>
        <a:xfrm>
          <a:off x="7342320" y="6324393"/>
          <a:ext cx="1050443" cy="52522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棋局棋譜</a:t>
          </a:r>
        </a:p>
      </dsp:txBody>
      <dsp:txXfrm>
        <a:off x="7357703" y="6339776"/>
        <a:ext cx="1019677" cy="49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5153F-D690-4C85-8864-724A8520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B5A13A-8E51-4EDA-8E2B-D4CA613C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9678E-AB0F-4763-9FE7-BC0B7743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DF988-8974-41BA-8EA0-4D706FD7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EB73F3-DD95-451D-90FC-FDA7559E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3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3B204-9282-4DCA-AA04-177F37AF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B261D0-EF23-4EC0-91F4-D1301F43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CB589-72F2-4DB2-9831-5E2AEBD1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4D84A-A8C5-4DCF-A6C2-91F8AEB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95354-2D13-48F5-921A-DD5BBF1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4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B34BD5-9379-470E-A69A-600E558A3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AF265-3285-4B4A-8B95-5C8ECA01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124EFE-0484-4DCE-A9B0-DA34E429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3D3A0-10E3-4390-8D1A-CBBEE83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450F4-5FB3-44E5-957D-AA19CE45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3564-BBE7-4D25-BA7B-E3DE0DC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E05A4-B997-4AB3-B059-DC7D9600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228B8-966B-4397-A796-3069EF12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4328A-0F67-466C-91FB-5539C2E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39993-37CC-475C-BDEE-EE5473CD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9EDD-1C54-4A12-9F01-209A1335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078C8-ACF1-410E-A377-00408209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07EB8-4550-4C2E-A3D8-2B72420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C2E4C-E1D9-4F0E-BC77-5D2036D6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0996E-5CF7-46B7-9155-776B861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60DF5-817E-4B18-832F-10859BB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3E3BF-E254-43EC-83CD-D2011CF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D39E6C-495C-4882-B977-5D752106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5C83B6-7DF4-429B-A193-4A88D593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93EBED-636A-46E9-91ED-CFC24DD7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D4987-68C4-4FEA-ACA4-D8CD8EA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F3A77-452D-4183-9F52-1AAABAA8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98176-1189-4866-A441-114B0306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A41BC-3D6A-4284-B909-E8FAB21D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B8843C-E395-49CB-9C26-62CACA5DF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FDBDA-42CA-41F9-920E-5A6C7F4BD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9E60B-E7B5-4BE7-B2EC-AE06CB63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CBEAF2-0B8C-45AC-AF10-B26D83AB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986D89-2061-46C8-85A0-EC46CB71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914C1-BEE0-42EA-ADAF-D484831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4304D5-C2A0-4AF7-9262-7E1EAD90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2D0423-BBD4-4A10-ADAC-E990AA40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B7A116-AF9F-46E1-AC8C-AB049328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72A500-8F31-4AF2-9D6C-8805E7B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722B95-18EE-431B-8CC0-6544F544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F8198-09EC-408C-8BA5-31CE3B13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DC411-2A14-4983-8617-162A94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F0C1C-04AF-4308-86E7-416E6C68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8A2F13-99AF-4C5B-9C15-B88D1F45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96D57-36E8-4892-9E94-0152F8B2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02650-4F1A-4342-B21C-A919FEC0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827E30-CE60-4260-9A55-0F0CDD25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14B96-D115-4698-A9D6-3747A08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C47F1B-3257-4B9B-8812-BBE92643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5BDCB-746C-4DC3-B7F0-B094A969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334E01-A2FB-495F-A7AC-57F8FB2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6FF000-67A5-4EB1-A874-4E50EAB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17205-F4F4-4D16-9270-4B268FE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4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E46C15-5459-4AEB-BB83-63C42619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6BB69-C45D-4D50-8042-261A43E8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32CD5-5821-4D0D-8035-42F8CFA84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1850-64EB-4160-B63F-AF10416C91A0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34925-31A3-4C5A-9E4F-77E0A680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02295-4B11-4561-BFEC-056B7531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61288" y="3451446"/>
            <a:ext cx="9857232" cy="2228643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F110112112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林書弘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F110112114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張博凱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F110112125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洪胤凱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F110112130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NAWISA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3FC4F-7C74-4B84-A4DB-5C362E2BB2F9}"/>
              </a:ext>
            </a:extLst>
          </p:cNvPr>
          <p:cNvSpPr txBox="1"/>
          <p:nvPr/>
        </p:nvSpPr>
        <p:spPr>
          <a:xfrm>
            <a:off x="1161288" y="1138842"/>
            <a:ext cx="9869424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五子棋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Gomoku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4B6CF8F-F691-4BAB-A880-298345C7E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89357"/>
              </p:ext>
            </p:extLst>
          </p:nvPr>
        </p:nvGraphicFramePr>
        <p:xfrm>
          <a:off x="961737" y="1513760"/>
          <a:ext cx="10268526" cy="47881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8924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6639602">
                  <a:extLst>
                    <a:ext uri="{9D8B030D-6E8A-4147-A177-3AD203B41FA5}">
                      <a16:colId xmlns:a16="http://schemas.microsoft.com/office/drawing/2014/main" val="1402622497"/>
                    </a:ext>
                  </a:extLst>
                </a:gridCol>
              </a:tblGrid>
              <a:tr h="4788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蒙地卡羅樹搜尋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Monte-Carlo-tree-search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47881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AlphaZeroMCTS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蒙地卡羅樹搜尋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policy_value_net</a:t>
                      </a: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PolicyValueNet</a:t>
                      </a: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策略價值網絡 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float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探索常數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n_iters</a:t>
                      </a: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 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迭代次數 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is_self_play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bool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是否處於自我對弈狀態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47881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get_action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根據當前局面返回下一步動作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chess_board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ChessBoard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棋盤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當前局面下的最佳動作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249740"/>
                  </a:ext>
                </a:extLst>
              </a:tr>
              <a:tr h="47881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Node</a:t>
                      </a: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蒙地卡羅樹節點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parent: Node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父級節點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706924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child: Node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子級節點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547089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探索常数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704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37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18861"/>
            <a:ext cx="1604865" cy="3620278"/>
          </a:xfrm>
        </p:spPr>
        <p:txBody>
          <a:bodyPr vert="eaVert"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4B6CF8F-F691-4BAB-A880-298345C7E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41686"/>
              </p:ext>
            </p:extLst>
          </p:nvPr>
        </p:nvGraphicFramePr>
        <p:xfrm>
          <a:off x="2023188" y="358020"/>
          <a:ext cx="9910665" cy="614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4796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305869">
                  <a:extLst>
                    <a:ext uri="{9D8B030D-6E8A-4147-A177-3AD203B41FA5}">
                      <a16:colId xmlns:a16="http://schemas.microsoft.com/office/drawing/2014/main" val="1402622497"/>
                    </a:ext>
                  </a:extLst>
                </a:gridCol>
              </a:tblGrid>
              <a:tr h="274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RL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478810">
                <a:tc row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TrainModel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訓練模型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可調整參數  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board_len</a:t>
                      </a: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棋盤大小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lr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學習率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n_self_plays</a:t>
                      </a: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自我博弈遊戲局數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n_mcts_iters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蒙特卡洛樹搜索次數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n_feature_planes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特徵平面個數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mini-batch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183140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start_train_size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開始訓練模型時的最小數據集尺寸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621926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check_frequency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測試模型的頻率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694866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n_test_games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測試模型時與歷史最優模型的比賽局數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44613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c_puct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float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探索常數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069255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is_use_gpu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是否使用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GPU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324213"/>
                  </a:ext>
                </a:extLst>
              </a:tr>
              <a:tr h="478810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is_save_game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bool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是否保存自對弈的棋譜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419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92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7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811FB25-EFA2-4C84-AB74-C0D47FC5BF79}"/>
              </a:ext>
            </a:extLst>
          </p:cNvPr>
          <p:cNvGraphicFramePr>
            <a:graphicFrameLocks noGrp="1"/>
          </p:cNvGraphicFramePr>
          <p:nvPr/>
        </p:nvGraphicFramePr>
        <p:xfrm>
          <a:off x="1108788" y="1164847"/>
          <a:ext cx="9974424" cy="4528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遊戲內容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(Game content)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變數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002833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board[]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renew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board[]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player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90442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state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board[]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simulate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reset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step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black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white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coun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step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player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last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step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381344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check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board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382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68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417C5-AE3B-4A8C-AD46-A571D0BD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4867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情境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Sitution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28BDE-922D-456C-AD74-E4C07D85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想要知道在兩個相同條件下的旗手，是否有因為先後手的不同，而影響到什麼差異，是否影響戰局勝負。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84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7319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需求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Requirement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雙方誰能先達到五子連線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讓電腦能辨識直線、橫線、斜線連線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能判斷狀態適時進行進攻或防守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的場地空間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4266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2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6B5BC5B-FA51-40D3-B49B-E1DD315B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快速、大量、有效：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每一局的棋譜記錄下來，並當成訓練的特徵</a:t>
            </a:r>
            <a:endParaRPr lang="en-US" altLang="zh-TW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zh-TW" alt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蒙特卡洛樹</a:t>
            </a:r>
            <a:r>
              <a:rPr lang="zh-TW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搜索，讓五子棋在下棋前搜索多種最佳位置，且配合歷史數據，來對應位置。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889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A7B6FB-18C3-4F3D-B277-9B8514AAB819}"/>
              </a:ext>
            </a:extLst>
          </p:cNvPr>
          <p:cNvSpPr txBox="1"/>
          <p:nvPr/>
        </p:nvSpPr>
        <p:spPr>
          <a:xfrm>
            <a:off x="2327492" y="2370091"/>
            <a:ext cx="177702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E4BC8B-E97F-470E-867B-5CDAEA517E16}"/>
              </a:ext>
            </a:extLst>
          </p:cNvPr>
          <p:cNvSpPr txBox="1"/>
          <p:nvPr/>
        </p:nvSpPr>
        <p:spPr>
          <a:xfrm>
            <a:off x="8515608" y="2370088"/>
            <a:ext cx="130195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B55456-5DB8-46AB-BB10-23A9C1F3066F}"/>
              </a:ext>
            </a:extLst>
          </p:cNvPr>
          <p:cNvSpPr txBox="1"/>
          <p:nvPr/>
        </p:nvSpPr>
        <p:spPr>
          <a:xfrm>
            <a:off x="8434185" y="639532"/>
            <a:ext cx="146226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FE5D1B5-8238-489C-8ABC-4B54C55728EA}"/>
              </a:ext>
            </a:extLst>
          </p:cNvPr>
          <p:cNvSpPr txBox="1"/>
          <p:nvPr/>
        </p:nvSpPr>
        <p:spPr>
          <a:xfrm>
            <a:off x="5408924" y="2954864"/>
            <a:ext cx="20714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回合判斷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棋局判斷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活四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長連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判斷是否結束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FEE4483-B95F-4A26-946F-894B3EBDB187}"/>
              </a:ext>
            </a:extLst>
          </p:cNvPr>
          <p:cNvSpPr txBox="1"/>
          <p:nvPr/>
        </p:nvSpPr>
        <p:spPr>
          <a:xfrm>
            <a:off x="9813007" y="2308531"/>
            <a:ext cx="2072048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將棋子放置棋盤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或結束遊戲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9F3C052-7F05-40C6-9E05-30A6A367EB65}"/>
              </a:ext>
            </a:extLst>
          </p:cNvPr>
          <p:cNvSpPr txBox="1"/>
          <p:nvPr/>
        </p:nvSpPr>
        <p:spPr>
          <a:xfrm>
            <a:off x="9956805" y="731864"/>
            <a:ext cx="1206591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獲得分數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80962ED-A07F-44C8-8355-A1FBFA81EF6F}"/>
              </a:ext>
            </a:extLst>
          </p:cNvPr>
          <p:cNvSpPr txBox="1"/>
          <p:nvPr/>
        </p:nvSpPr>
        <p:spPr>
          <a:xfrm>
            <a:off x="5935744" y="2370089"/>
            <a:ext cx="10054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8D5EB07B-06E9-4204-B101-36968EE7DB0B}"/>
              </a:ext>
            </a:extLst>
          </p:cNvPr>
          <p:cNvSpPr txBox="1"/>
          <p:nvPr/>
        </p:nvSpPr>
        <p:spPr>
          <a:xfrm>
            <a:off x="8742764" y="5675769"/>
            <a:ext cx="8451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2125000" y="5675769"/>
            <a:ext cx="218200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Game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E39339C-8EB0-4354-A1C1-E09BD6C209B8}"/>
              </a:ext>
            </a:extLst>
          </p:cNvPr>
          <p:cNvCxnSpPr>
            <a:cxnSpLocks/>
            <a:stCxn id="32" idx="0"/>
            <a:endCxn id="5" idx="2"/>
          </p:cNvCxnSpPr>
          <p:nvPr/>
        </p:nvCxnSpPr>
        <p:spPr>
          <a:xfrm flipV="1">
            <a:off x="3216004" y="2954866"/>
            <a:ext cx="1" cy="117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42A72F2-CD5E-4AB8-9B1D-CD2FC45D28D3}"/>
              </a:ext>
            </a:extLst>
          </p:cNvPr>
          <p:cNvCxnSpPr>
            <a:stCxn id="5" idx="3"/>
            <a:endCxn id="101" idx="1"/>
          </p:cNvCxnSpPr>
          <p:nvPr/>
        </p:nvCxnSpPr>
        <p:spPr>
          <a:xfrm flipV="1">
            <a:off x="4104517" y="2662477"/>
            <a:ext cx="183122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4B120A3-437C-4326-995F-9C22201D63E4}"/>
              </a:ext>
            </a:extLst>
          </p:cNvPr>
          <p:cNvCxnSpPr>
            <a:cxnSpLocks/>
            <a:stCxn id="101" idx="3"/>
            <a:endCxn id="7" idx="1"/>
          </p:cNvCxnSpPr>
          <p:nvPr/>
        </p:nvCxnSpPr>
        <p:spPr>
          <a:xfrm flipV="1">
            <a:off x="6941147" y="2662476"/>
            <a:ext cx="157446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14933D3-4624-49DA-A8CB-B079445A992D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165315" y="1224307"/>
            <a:ext cx="1273" cy="1145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AD8E481-AE03-4874-B7A2-534CEDB9D961}"/>
              </a:ext>
            </a:extLst>
          </p:cNvPr>
          <p:cNvCxnSpPr>
            <a:stCxn id="7" idx="2"/>
            <a:endCxn id="139" idx="0"/>
          </p:cNvCxnSpPr>
          <p:nvPr/>
        </p:nvCxnSpPr>
        <p:spPr>
          <a:xfrm flipH="1">
            <a:off x="9165316" y="2954863"/>
            <a:ext cx="1272" cy="2720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A2904B5-6D04-4041-9DFA-4A733F5B2DCD}"/>
              </a:ext>
            </a:extLst>
          </p:cNvPr>
          <p:cNvSpPr txBox="1"/>
          <p:nvPr/>
        </p:nvSpPr>
        <p:spPr>
          <a:xfrm>
            <a:off x="8608978" y="6250998"/>
            <a:ext cx="111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結束遊戲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450594E-0671-43FA-B724-5E1725F65528}"/>
              </a:ext>
            </a:extLst>
          </p:cNvPr>
          <p:cNvSpPr txBox="1"/>
          <p:nvPr/>
        </p:nvSpPr>
        <p:spPr>
          <a:xfrm>
            <a:off x="5275517" y="6260542"/>
            <a:ext cx="256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生成棋譜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1A6147F-1F21-4FEB-AB20-E220EC8EE452}"/>
              </a:ext>
            </a:extLst>
          </p:cNvPr>
          <p:cNvSpPr txBox="1"/>
          <p:nvPr/>
        </p:nvSpPr>
        <p:spPr>
          <a:xfrm>
            <a:off x="304401" y="2154643"/>
            <a:ext cx="1996087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藉由獲得的分數來決定最佳下棋位置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19010764-00CC-4F8E-B20F-4DB6F0B403AF}"/>
              </a:ext>
            </a:extLst>
          </p:cNvPr>
          <p:cNvCxnSpPr>
            <a:cxnSpLocks/>
            <a:stCxn id="11" idx="1"/>
            <a:endCxn id="101" idx="0"/>
          </p:cNvCxnSpPr>
          <p:nvPr/>
        </p:nvCxnSpPr>
        <p:spPr>
          <a:xfrm rot="10800000" flipV="1">
            <a:off x="6438447" y="931919"/>
            <a:ext cx="1995739" cy="14381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37D152D-296F-4329-A751-B7DDDCC942E8}"/>
              </a:ext>
            </a:extLst>
          </p:cNvPr>
          <p:cNvSpPr txBox="1"/>
          <p:nvPr/>
        </p:nvSpPr>
        <p:spPr>
          <a:xfrm>
            <a:off x="5275517" y="5675769"/>
            <a:ext cx="2544286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94786E7-BA78-4BE1-9384-08EC2BBBF5D9}"/>
              </a:ext>
            </a:extLst>
          </p:cNvPr>
          <p:cNvCxnSpPr>
            <a:cxnSpLocks/>
            <a:stCxn id="139" idx="1"/>
            <a:endCxn id="42" idx="3"/>
          </p:cNvCxnSpPr>
          <p:nvPr/>
        </p:nvCxnSpPr>
        <p:spPr>
          <a:xfrm flipH="1">
            <a:off x="7819803" y="5968157"/>
            <a:ext cx="922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D9AD25A-E8CB-42B9-B886-F5B2F251004A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>
          <a:xfrm flipH="1">
            <a:off x="4307008" y="5968157"/>
            <a:ext cx="9685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1796645" y="4131591"/>
            <a:ext cx="283871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Training Data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E1A707C-1823-48B3-A941-BECA9501A9A2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3216004" y="4716366"/>
            <a:ext cx="0" cy="959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76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1277279" y="4318536"/>
            <a:ext cx="143894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5368718" y="4318536"/>
            <a:ext cx="184729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7618612" y="4318535"/>
            <a:ext cx="424346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Monte-Carlo-tree-search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5EB07B-06E9-4204-B101-36968EE7DB0B}"/>
              </a:ext>
            </a:extLst>
          </p:cNvPr>
          <p:cNvSpPr txBox="1"/>
          <p:nvPr/>
        </p:nvSpPr>
        <p:spPr>
          <a:xfrm>
            <a:off x="3118825" y="4318536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回合判斷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80962ED-A07F-44C8-8355-A1FBFA81EF6F}"/>
              </a:ext>
            </a:extLst>
          </p:cNvPr>
          <p:cNvSpPr txBox="1"/>
          <p:nvPr/>
        </p:nvSpPr>
        <p:spPr>
          <a:xfrm>
            <a:off x="5368718" y="5816478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獲得分數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8145389" y="5570814"/>
            <a:ext cx="3189913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將棋子放置棋盤</a:t>
            </a:r>
          </a:p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進行攻擊或防禦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5368717" y="2820596"/>
            <a:ext cx="184729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遊戲結束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3200486" y="2820594"/>
            <a:ext cx="18472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棋局棋譜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1A7B6FB-18C3-4F3D-B277-9B8514AAB819}"/>
              </a:ext>
            </a:extLst>
          </p:cNvPr>
          <p:cNvSpPr txBox="1"/>
          <p:nvPr/>
        </p:nvSpPr>
        <p:spPr>
          <a:xfrm>
            <a:off x="1113955" y="2820594"/>
            <a:ext cx="176559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29F4223-BD52-4DB6-BD90-FA799D46B4B3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2716224" y="4610924"/>
            <a:ext cx="4026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5042F40-7488-47AA-9A65-7782214B61C1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>
            <a:off x="4966117" y="4610924"/>
            <a:ext cx="4026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EACCF5C-3BEC-4BD5-9B6A-D1E7195F839C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7216011" y="4610923"/>
            <a:ext cx="4026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B9E699F-510C-437C-B462-14AE9CFC7A3F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 flipH="1">
            <a:off x="9740346" y="4903310"/>
            <a:ext cx="1" cy="66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945AD03-639C-4008-A921-ECDB2CD7AB16}"/>
              </a:ext>
            </a:extLst>
          </p:cNvPr>
          <p:cNvCxnSpPr>
            <a:stCxn id="24" idx="1"/>
            <a:endCxn id="22" idx="3"/>
          </p:cNvCxnSpPr>
          <p:nvPr/>
        </p:nvCxnSpPr>
        <p:spPr>
          <a:xfrm flipH="1" flipV="1">
            <a:off x="7216010" y="6108866"/>
            <a:ext cx="929379" cy="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9D64D88-F7E2-4F68-A00D-B8A89E9C2339}"/>
              </a:ext>
            </a:extLst>
          </p:cNvPr>
          <p:cNvCxnSpPr>
            <a:stCxn id="22" idx="0"/>
            <a:endCxn id="17" idx="2"/>
          </p:cNvCxnSpPr>
          <p:nvPr/>
        </p:nvCxnSpPr>
        <p:spPr>
          <a:xfrm flipV="1">
            <a:off x="6292364" y="4903311"/>
            <a:ext cx="1" cy="913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ECEB188-D137-469B-B753-4E6A05D623E5}"/>
              </a:ext>
            </a:extLst>
          </p:cNvPr>
          <p:cNvCxnSpPr>
            <a:stCxn id="17" idx="0"/>
            <a:endCxn id="35" idx="2"/>
          </p:cNvCxnSpPr>
          <p:nvPr/>
        </p:nvCxnSpPr>
        <p:spPr>
          <a:xfrm flipH="1" flipV="1">
            <a:off x="6292364" y="3405371"/>
            <a:ext cx="1" cy="913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F5EF045-1360-4B88-BB2C-DA67E6323CD9}"/>
              </a:ext>
            </a:extLst>
          </p:cNvPr>
          <p:cNvCxnSpPr>
            <a:stCxn id="35" idx="1"/>
            <a:endCxn id="41" idx="3"/>
          </p:cNvCxnSpPr>
          <p:nvPr/>
        </p:nvCxnSpPr>
        <p:spPr>
          <a:xfrm flipH="1" flipV="1">
            <a:off x="5047778" y="3112982"/>
            <a:ext cx="32093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A93744A-A34B-44CA-A4A9-E91B2B2F1A9F}"/>
              </a:ext>
            </a:extLst>
          </p:cNvPr>
          <p:cNvCxnSpPr>
            <a:stCxn id="41" idx="1"/>
            <a:endCxn id="58" idx="3"/>
          </p:cNvCxnSpPr>
          <p:nvPr/>
        </p:nvCxnSpPr>
        <p:spPr>
          <a:xfrm flipH="1">
            <a:off x="2879547" y="3112982"/>
            <a:ext cx="3209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712D1C2-3948-45FC-BAE9-231A9407ABBF}"/>
              </a:ext>
            </a:extLst>
          </p:cNvPr>
          <p:cNvCxnSpPr>
            <a:stCxn id="58" idx="2"/>
            <a:endCxn id="16" idx="0"/>
          </p:cNvCxnSpPr>
          <p:nvPr/>
        </p:nvCxnSpPr>
        <p:spPr>
          <a:xfrm>
            <a:off x="1996751" y="3405369"/>
            <a:ext cx="1" cy="913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FC1C65C-0A8D-49C9-94ED-66E5034011BA}"/>
              </a:ext>
            </a:extLst>
          </p:cNvPr>
          <p:cNvSpPr txBox="1"/>
          <p:nvPr/>
        </p:nvSpPr>
        <p:spPr>
          <a:xfrm>
            <a:off x="5444227" y="1441161"/>
            <a:ext cx="10054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規則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19BE52B-066F-4B08-B612-A52B70C0670C}"/>
              </a:ext>
            </a:extLst>
          </p:cNvPr>
          <p:cNvSpPr txBox="1"/>
          <p:nvPr/>
        </p:nvSpPr>
        <p:spPr>
          <a:xfrm>
            <a:off x="3358753" y="1451981"/>
            <a:ext cx="160736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物件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D190700-6ADF-4B2F-AACA-D479A253C81A}"/>
              </a:ext>
            </a:extLst>
          </p:cNvPr>
          <p:cNvSpPr txBox="1"/>
          <p:nvPr/>
        </p:nvSpPr>
        <p:spPr>
          <a:xfrm>
            <a:off x="1464870" y="1451982"/>
            <a:ext cx="14157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初始化</a:t>
            </a: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3666E6DE-2AF5-42DC-9362-81225A4C9BD0}"/>
              </a:ext>
            </a:extLst>
          </p:cNvPr>
          <p:cNvSpPr/>
          <p:nvPr/>
        </p:nvSpPr>
        <p:spPr>
          <a:xfrm>
            <a:off x="2891098" y="1614584"/>
            <a:ext cx="457200" cy="2379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8178516-5329-4485-BEB2-DC953AF25E3E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4966116" y="1733549"/>
            <a:ext cx="478111" cy="108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箭號: 彎曲 7">
            <a:extLst>
              <a:ext uri="{FF2B5EF4-FFF2-40B4-BE49-F238E27FC236}">
                <a16:creationId xmlns:a16="http://schemas.microsoft.com/office/drawing/2014/main" id="{ED8146AD-70D3-4C69-8888-E34A231788CB}"/>
              </a:ext>
            </a:extLst>
          </p:cNvPr>
          <p:cNvSpPr/>
          <p:nvPr/>
        </p:nvSpPr>
        <p:spPr>
          <a:xfrm>
            <a:off x="251927" y="1424112"/>
            <a:ext cx="1214037" cy="315993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D1D79B-18B1-4D4F-9D64-7AACFB125EDA}"/>
              </a:ext>
            </a:extLst>
          </p:cNvPr>
          <p:cNvSpPr/>
          <p:nvPr/>
        </p:nvSpPr>
        <p:spPr>
          <a:xfrm>
            <a:off x="251927" y="4446037"/>
            <a:ext cx="905112" cy="317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90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60EFA2-075B-48EA-AEEA-8C0D6C943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1776"/>
              </p:ext>
            </p:extLst>
          </p:nvPr>
        </p:nvGraphicFramePr>
        <p:xfrm>
          <a:off x="1108788" y="2041925"/>
          <a:ext cx="9974424" cy="14504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遊戲內容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(Game content)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Chessboard</a:t>
                      </a:r>
                      <a:r>
                        <a:rPr lang="zh-TW" alt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棋盤 </a:t>
                      </a:r>
                      <a:endParaRPr lang="en-US" altLang="zh-TW" sz="20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board_len</a:t>
                      </a:r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棋盤邊長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algn="ctr"/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n_feature_planes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特徵平面的個數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04496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DE12667E-3EAE-487B-8E37-9A6705A99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21500"/>
              </p:ext>
            </p:extLst>
          </p:nvPr>
        </p:nvGraphicFramePr>
        <p:xfrm>
          <a:off x="1108788" y="4299513"/>
          <a:ext cx="9974424" cy="1963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訓練資料樣本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SelfPlayDataSet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自我對弈數據集類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save_model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保存模型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83315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load_data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載入歷史損失數據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7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35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60EFA2-075B-48EA-AEEA-8C0D6C943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37112"/>
              </p:ext>
            </p:extLst>
          </p:nvPr>
        </p:nvGraphicFramePr>
        <p:xfrm>
          <a:off x="1108788" y="1407443"/>
          <a:ext cx="9974424" cy="46761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7175">
                  <a:extLst>
                    <a:ext uri="{9D8B030D-6E8A-4147-A177-3AD203B41FA5}">
                      <a16:colId xmlns:a16="http://schemas.microsoft.com/office/drawing/2014/main" val="224048993"/>
                    </a:ext>
                  </a:extLst>
                </a:gridCol>
                <a:gridCol w="7147249">
                  <a:extLst>
                    <a:ext uri="{9D8B030D-6E8A-4147-A177-3AD203B41FA5}">
                      <a16:colId xmlns:a16="http://schemas.microsoft.com/office/drawing/2014/main" val="677601397"/>
                    </a:ext>
                  </a:extLst>
                </a:gridCol>
              </a:tblGrid>
              <a:tr h="424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RL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4780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directions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搜索方向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[[(0, -1),  (0, 1)],   #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水平搜索</a:t>
                      </a: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[(-1, 0),  (1, 0)],   #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豎直搜索</a:t>
                      </a: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[(-1, -1), (1, 1)],   #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主對角線搜索</a:t>
                      </a:r>
                    </a:p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[(1, -1),  (-1, 1)]]  #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副對角線搜索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71959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do_action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落子並更新棋盤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action: int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落子位置</a:t>
                      </a:r>
                      <a:endParaRPr lang="zh-TW" altLang="en-US" sz="20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345360"/>
                  </a:ext>
                </a:extLst>
              </a:tr>
              <a:tr h="51297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is_game_over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判斷遊戲是否結束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is_over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 bool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遊戲是否結束，分出勝負或者平局則為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`True`, 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否則為 </a:t>
                      </a:r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`False` </a:t>
                      </a:r>
                      <a:endParaRPr lang="zh-TW" altLang="en-US" sz="20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0347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winner: int </a:t>
                      </a: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遊戲贏家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381344"/>
                  </a:ext>
                </a:extLst>
              </a:tr>
              <a:tr h="5129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directions </a:t>
                      </a: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819540"/>
                  </a:ext>
                </a:extLst>
              </a:tr>
              <a:tr h="512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clear _ 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"</a:t>
                      </a:r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清空棋盤</a:t>
                      </a:r>
                      <a:r>
                        <a:rPr lang="en-US" altLang="zh-TW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"</a:t>
                      </a: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38283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01142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Design-API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450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2521</TotalTime>
  <Words>801</Words>
  <Application>Microsoft Office PowerPoint</Application>
  <PresentationFormat>寬螢幕</PresentationFormat>
  <Paragraphs>156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標楷體</vt:lpstr>
      <vt:lpstr>Arial</vt:lpstr>
      <vt:lpstr>Calibri</vt:lpstr>
      <vt:lpstr>Calibri Light</vt:lpstr>
      <vt:lpstr>Times New Roman</vt:lpstr>
      <vt:lpstr>Office 佈景主題</vt:lpstr>
      <vt:lpstr>組員： F110112112　林書弘 F110112114　張博凱 F110112125　洪胤凱 F110112130　NAWISA</vt:lpstr>
      <vt:lpstr>情境 Sitution</vt:lpstr>
      <vt:lpstr>需求 Requirement</vt:lpstr>
      <vt:lpstr>分析 Analyze</vt:lpstr>
      <vt:lpstr>分析 Analyze</vt:lpstr>
      <vt:lpstr>設計 Design </vt:lpstr>
      <vt:lpstr>設計 Design </vt:lpstr>
      <vt:lpstr>設計 Design-API </vt:lpstr>
      <vt:lpstr>設計 Design-API </vt:lpstr>
      <vt:lpstr>設計 Design-API </vt:lpstr>
      <vt:lpstr>設計 Design-API </vt:lpstr>
      <vt:lpstr>PowerPoint 簡報</vt:lpstr>
      <vt:lpstr>設計 Design-API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F110112114</cp:lastModifiedBy>
  <cp:revision>225</cp:revision>
  <dcterms:created xsi:type="dcterms:W3CDTF">2021-11-05T06:14:47Z</dcterms:created>
  <dcterms:modified xsi:type="dcterms:W3CDTF">2021-12-10T04:31:36Z</dcterms:modified>
</cp:coreProperties>
</file>