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76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36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122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240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572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674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22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401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58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09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78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4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40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90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45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78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7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29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68880" y="889461"/>
            <a:ext cx="7265324" cy="5602779"/>
          </a:xfrm>
        </p:spPr>
        <p:txBody>
          <a:bodyPr anchor="ctr"/>
          <a:lstStyle/>
          <a:p>
            <a:pPr algn="l"/>
            <a:r>
              <a:rPr lang="zh-TW" altLang="en-US" sz="4400" dirty="0" smtClean="0"/>
              <a:t>五子棋</a:t>
            </a: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r>
              <a:rPr lang="en-US" altLang="zh-TW" sz="4400" dirty="0" err="1" smtClean="0"/>
              <a:t>Gomoku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2000" dirty="0" smtClean="0"/>
              <a:t>組員：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F110112112</a:t>
            </a:r>
            <a:r>
              <a:rPr lang="zh-TW" altLang="en-US" sz="2000" dirty="0" smtClean="0"/>
              <a:t>　林書弘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F110112114</a:t>
            </a:r>
            <a:r>
              <a:rPr lang="zh-TW" altLang="en-US" sz="2000" dirty="0"/>
              <a:t>　</a:t>
            </a:r>
            <a:r>
              <a:rPr lang="zh-TW" altLang="en-US" sz="2000" dirty="0" smtClean="0"/>
              <a:t>張博凱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F110112125</a:t>
            </a:r>
            <a:r>
              <a:rPr lang="zh-TW" altLang="en-US" sz="2000" dirty="0"/>
              <a:t>　</a:t>
            </a:r>
            <a:r>
              <a:rPr lang="zh-TW" altLang="en-US" sz="2000" dirty="0" smtClean="0"/>
              <a:t>洪胤凱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F110112130</a:t>
            </a:r>
            <a:r>
              <a:rPr lang="zh-TW" altLang="en-US" sz="2000" dirty="0" smtClean="0"/>
              <a:t>　</a:t>
            </a:r>
            <a:r>
              <a:rPr lang="en-US" altLang="zh-TW" sz="2000" dirty="0" smtClean="0"/>
              <a:t>NAWISA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072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情境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Sitution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zh-TW" altLang="en-US" dirty="0" smtClean="0"/>
              <a:t>想要知道在兩個相同條件下的旗手，是否有因為先後手的不同，而影響到什麼差異，以及起手位置的放置點是否影響戰局勝負。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9460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需求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TW" altLang="en-US" dirty="0" smtClean="0"/>
              <a:t>雙方誰先達到</a:t>
            </a:r>
            <a:r>
              <a:rPr lang="zh-TW" altLang="en-US" dirty="0"/>
              <a:t>五</a:t>
            </a:r>
            <a:r>
              <a:rPr lang="zh-TW" altLang="en-US" dirty="0" smtClean="0"/>
              <a:t>子連線</a:t>
            </a:r>
            <a:endParaRPr lang="en-US" altLang="zh-TW" dirty="0" smtClean="0"/>
          </a:p>
          <a:p>
            <a:r>
              <a:rPr lang="zh-TW" altLang="en-US" dirty="0" smtClean="0"/>
              <a:t>讓電腦能辨識直線、橫線、斜線連線</a:t>
            </a:r>
            <a:endParaRPr lang="en-US" altLang="zh-TW" dirty="0" smtClean="0"/>
          </a:p>
          <a:p>
            <a:r>
              <a:rPr lang="zh-TW" altLang="en-US" dirty="0" smtClean="0"/>
              <a:t>能預測三子連線時進行防守</a:t>
            </a:r>
            <a:endParaRPr lang="en-US" altLang="zh-TW" dirty="0" smtClean="0"/>
          </a:p>
          <a:p>
            <a:r>
              <a:rPr lang="zh-TW" altLang="en-US" dirty="0" smtClean="0"/>
              <a:t>要避免連線大於五子連線</a:t>
            </a:r>
            <a:endParaRPr lang="en-US" altLang="zh-TW" dirty="0" smtClean="0"/>
          </a:p>
          <a:p>
            <a:r>
              <a:rPr lang="zh-TW" altLang="en-US" dirty="0" smtClean="0"/>
              <a:t>創造一個不會太小的場地空間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1352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分析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Analyze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3260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</TotalTime>
  <Words>80</Words>
  <Application>Microsoft Office PowerPoint</Application>
  <PresentationFormat>寬螢幕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Garamond</vt:lpstr>
      <vt:lpstr>有機</vt:lpstr>
      <vt:lpstr>五子棋 Gomoku 組員： F110112112　林書弘 F110112114　張博凱 F110112125　洪胤凱 F110112130　NAWISA</vt:lpstr>
      <vt:lpstr>情境 Sitution</vt:lpstr>
      <vt:lpstr>需求 Requirement</vt:lpstr>
      <vt:lpstr>分析 Analyze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五子棋</dc:title>
  <dc:creator>Student</dc:creator>
  <cp:lastModifiedBy>Student</cp:lastModifiedBy>
  <cp:revision>9</cp:revision>
  <dcterms:created xsi:type="dcterms:W3CDTF">2021-11-05T06:14:47Z</dcterms:created>
  <dcterms:modified xsi:type="dcterms:W3CDTF">2021-11-05T06:38:31Z</dcterms:modified>
</cp:coreProperties>
</file>