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2"/>
  </p:notesMasterIdLst>
  <p:sldIdLst>
    <p:sldId id="256" r:id="rId2"/>
    <p:sldId id="262" r:id="rId3"/>
    <p:sldId id="257" r:id="rId4"/>
    <p:sldId id="259" r:id="rId5"/>
    <p:sldId id="273" r:id="rId6"/>
    <p:sldId id="274" r:id="rId7"/>
    <p:sldId id="337" r:id="rId8"/>
    <p:sldId id="336" r:id="rId9"/>
    <p:sldId id="293" r:id="rId10"/>
    <p:sldId id="290" r:id="rId11"/>
    <p:sldId id="341" r:id="rId12"/>
    <p:sldId id="342" r:id="rId13"/>
    <p:sldId id="343" r:id="rId14"/>
    <p:sldId id="340" r:id="rId15"/>
    <p:sldId id="298" r:id="rId16"/>
    <p:sldId id="294" r:id="rId17"/>
    <p:sldId id="338" r:id="rId18"/>
    <p:sldId id="297" r:id="rId19"/>
    <p:sldId id="291" r:id="rId20"/>
    <p:sldId id="299" r:id="rId21"/>
    <p:sldId id="306" r:id="rId22"/>
    <p:sldId id="334" r:id="rId23"/>
    <p:sldId id="330" r:id="rId24"/>
    <p:sldId id="332" r:id="rId25"/>
    <p:sldId id="333" r:id="rId26"/>
    <p:sldId id="309" r:id="rId27"/>
    <p:sldId id="325" r:id="rId28"/>
    <p:sldId id="308" r:id="rId29"/>
    <p:sldId id="328" r:id="rId30"/>
    <p:sldId id="33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3842" autoAdjust="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927B5C2C-430C-44C6-91FE-C866F677E5F8}">
      <dgm:prSet phldrT="[文字]" custT="1"/>
      <dgm:spPr/>
      <dgm:t>
        <a:bodyPr/>
        <a:lstStyle/>
        <a:p>
          <a:r>
            <a: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52CC3A-4A4A-4A18-88A0-54DD1BF02118}" type="sibTrans" cxnId="{C58933BB-9540-462E-AF3B-6D3E1162CCBA}">
      <dgm:prSet/>
      <dgm:spPr/>
      <dgm:t>
        <a:bodyPr/>
        <a:lstStyle/>
        <a:p>
          <a:endParaRPr lang="zh-TW" altLang="en-US"/>
        </a:p>
      </dgm:t>
    </dgm:pt>
    <dgm:pt modelId="{14FAA7D3-F7B4-45CD-9945-F1AEB853A45D}" type="parTrans" cxnId="{C58933BB-9540-462E-AF3B-6D3E1162CCBA}">
      <dgm:prSet/>
      <dgm:spPr/>
      <dgm:t>
        <a:bodyPr/>
        <a:lstStyle/>
        <a:p>
          <a:endParaRPr lang="zh-TW" altLang="en-US"/>
        </a:p>
      </dgm:t>
    </dgm:pt>
    <dgm:pt modelId="{0BC6A526-D601-40D0-91BA-828F4CD3D8B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CNN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67E92C-9D34-4199-AF24-31B9878E273B}" type="sibTrans" cxnId="{E3127430-E38E-4202-90B4-51EE7943D630}">
      <dgm:prSet/>
      <dgm:spPr/>
      <dgm:t>
        <a:bodyPr/>
        <a:lstStyle/>
        <a:p>
          <a:endParaRPr lang="zh-TW" altLang="en-US"/>
        </a:p>
      </dgm:t>
    </dgm:pt>
    <dgm:pt modelId="{2547CFAD-D1B5-4C32-83E2-C47B82FD2DA2}" type="parTrans" cxnId="{E3127430-E38E-4202-90B4-51EE7943D630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 custLinFactNeighborX="18945" custLinFactNeighborY="23155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 custLinFactNeighborX="18945" custLinFactNeighborY="23155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 custLinFactNeighborX="18945" custLinFactNeighborY="23155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20"/>
      <dgm:spPr/>
    </dgm:pt>
    <dgm:pt modelId="{CC849248-C10D-482D-A00E-DF6230DC5A0C}" type="pres">
      <dgm:prSet presAssocID="{29F66C8F-74F1-4878-B51D-709BF920EFE0}" presName="connTx" presStyleLbl="parChTrans1D4" presStyleIdx="0" presStyleCnt="20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 custScaleX="137833" custLinFactNeighborX="18945" custLinFactNeighborY="23155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20"/>
      <dgm:spPr/>
    </dgm:pt>
    <dgm:pt modelId="{6B3C6ECA-BCD3-4546-9D5B-023A918AC117}" type="pres">
      <dgm:prSet presAssocID="{1AC3C724-C350-4D29-97C0-3A2DF1F0F670}" presName="connTx" presStyleLbl="parChTrans1D4" presStyleIdx="1" presStyleCnt="20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 custLinFactNeighborX="18945" custLinFactNeighborY="23155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 custLinFactNeighborX="18945" custLinFactNeighborY="23155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20"/>
      <dgm:spPr/>
    </dgm:pt>
    <dgm:pt modelId="{D38874F4-4F82-41A8-9EFF-03063318A4A1}" type="pres">
      <dgm:prSet presAssocID="{07F58880-92EF-4351-A668-3F5E6C0E451B}" presName="connTx" presStyleLbl="parChTrans1D4" presStyleIdx="2" presStyleCnt="20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 custLinFactNeighborX="18945" custLinFactNeighborY="23155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20"/>
      <dgm:spPr/>
    </dgm:pt>
    <dgm:pt modelId="{D18708EF-42D5-4AE1-A20D-78B9F889A6D7}" type="pres">
      <dgm:prSet presAssocID="{09B58070-B85F-4C67-9CC0-81A9E0B9A5B4}" presName="connTx" presStyleLbl="parChTrans1D4" presStyleIdx="3" presStyleCnt="20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346991" custScaleY="77076" custLinFactNeighborX="18945" custLinFactNeighborY="23155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20"/>
      <dgm:spPr/>
    </dgm:pt>
    <dgm:pt modelId="{C12FC149-8F73-49EE-9086-B15067C762DD}" type="pres">
      <dgm:prSet presAssocID="{596CFDB2-2E19-438F-908C-9556F1133242}" presName="connTx" presStyleLbl="parChTrans1D4" presStyleIdx="4" presStyleCnt="20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 custLinFactNeighborX="18945" custLinFactNeighborY="23155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20"/>
      <dgm:spPr/>
    </dgm:pt>
    <dgm:pt modelId="{0FE31C7B-7879-4C84-9399-2E92F5B3A4D1}" type="pres">
      <dgm:prSet presAssocID="{4717A7F1-6DC1-4550-8D2E-8A483449C0DC}" presName="connTx" presStyleLbl="parChTrans1D4" presStyleIdx="5" presStyleCnt="20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50851" custScaleY="69419" custLinFactNeighborX="18945" custLinFactNeighborY="23155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 custLinFactNeighborX="16840" custLinFactNeighborY="56835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X="159327" custScaleY="129619" custLinFactNeighborX="-4026" custLinFactNeighborY="56478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58DB02B4-5598-4240-985A-DCAFC0EBDD72}" type="pres">
      <dgm:prSet presAssocID="{2547CFAD-D1B5-4C32-83E2-C47B82FD2DA2}" presName="conn2-1" presStyleLbl="parChTrans1D4" presStyleIdx="6" presStyleCnt="20"/>
      <dgm:spPr/>
    </dgm:pt>
    <dgm:pt modelId="{312D94C2-8B66-4C61-990B-219D7F06192C}" type="pres">
      <dgm:prSet presAssocID="{2547CFAD-D1B5-4C32-83E2-C47B82FD2DA2}" presName="connTx" presStyleLbl="parChTrans1D4" presStyleIdx="6" presStyleCnt="20"/>
      <dgm:spPr/>
    </dgm:pt>
    <dgm:pt modelId="{79A1E5BB-3C22-44E7-A091-2701CA9B687A}" type="pres">
      <dgm:prSet presAssocID="{0BC6A526-D601-40D0-91BA-828F4CD3D8BB}" presName="root2" presStyleCnt="0"/>
      <dgm:spPr/>
    </dgm:pt>
    <dgm:pt modelId="{04AEF46F-5F53-4E30-8A95-2C6A9B3EF2FC}" type="pres">
      <dgm:prSet presAssocID="{0BC6A526-D601-40D0-91BA-828F4CD3D8BB}" presName="LevelTwoTextNode" presStyleLbl="node4" presStyleIdx="0" presStyleCnt="14" custScaleX="70322" custScaleY="124859" custLinFactNeighborX="-20643" custLinFactNeighborY="29119">
        <dgm:presLayoutVars>
          <dgm:chPref val="3"/>
        </dgm:presLayoutVars>
      </dgm:prSet>
      <dgm:spPr/>
    </dgm:pt>
    <dgm:pt modelId="{6484D78B-B5D6-47D8-AE4B-F2E1032BC6E4}" type="pres">
      <dgm:prSet presAssocID="{0BC6A526-D601-40D0-91BA-828F4CD3D8BB}" presName="level3hierChild" presStyleCnt="0"/>
      <dgm:spPr/>
    </dgm:pt>
    <dgm:pt modelId="{518D4C91-0940-48A6-8CC7-D050142ED1C0}" type="pres">
      <dgm:prSet presAssocID="{14FAA7D3-F7B4-45CD-9945-F1AEB853A45D}" presName="conn2-1" presStyleLbl="parChTrans1D4" presStyleIdx="7" presStyleCnt="20"/>
      <dgm:spPr/>
    </dgm:pt>
    <dgm:pt modelId="{62C1F731-08D9-48C7-B149-CECDA4145AF2}" type="pres">
      <dgm:prSet presAssocID="{14FAA7D3-F7B4-45CD-9945-F1AEB853A45D}" presName="connTx" presStyleLbl="parChTrans1D4" presStyleIdx="7" presStyleCnt="20"/>
      <dgm:spPr/>
    </dgm:pt>
    <dgm:pt modelId="{C25DA134-8230-4BE1-8595-8A9A9F410843}" type="pres">
      <dgm:prSet presAssocID="{927B5C2C-430C-44C6-91FE-C866F677E5F8}" presName="root2" presStyleCnt="0"/>
      <dgm:spPr/>
    </dgm:pt>
    <dgm:pt modelId="{4A6BA7FA-4E9F-427A-877A-10F39EC16F07}" type="pres">
      <dgm:prSet presAssocID="{927B5C2C-430C-44C6-91FE-C866F677E5F8}" presName="LevelTwoTextNode" presStyleLbl="node4" presStyleIdx="1" presStyleCnt="14" custScaleX="177235" custScaleY="126891" custLinFactNeighborX="-37621" custLinFactNeighborY="27421">
        <dgm:presLayoutVars>
          <dgm:chPref val="3"/>
        </dgm:presLayoutVars>
      </dgm:prSet>
      <dgm:spPr/>
    </dgm:pt>
    <dgm:pt modelId="{A6296E2C-6E09-4152-B5CA-8DE6D5C9B45D}" type="pres">
      <dgm:prSet presAssocID="{927B5C2C-430C-44C6-91FE-C866F677E5F8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8" presStyleCnt="20"/>
      <dgm:spPr/>
    </dgm:pt>
    <dgm:pt modelId="{BAD757DD-FA9A-41AD-8FCF-B786A27C88B0}" type="pres">
      <dgm:prSet presAssocID="{FE8AC126-7A76-44C8-B571-E0F1554D75B8}" presName="connTx" presStyleLbl="parChTrans1D4" presStyleIdx="8" presStyleCnt="20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2" presStyleCnt="14" custScaleX="123320" custLinFactNeighborX="-37737" custLinFactNeighborY="19556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9" presStyleCnt="20"/>
      <dgm:spPr/>
    </dgm:pt>
    <dgm:pt modelId="{A75726FC-8857-4239-8C69-46F08D15167C}" type="pres">
      <dgm:prSet presAssocID="{6E2AD533-ED0F-448C-978F-EB17B0A14234}" presName="connTx" presStyleLbl="parChTrans1D4" presStyleIdx="9" presStyleCnt="20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3" presStyleCnt="14" custLinFactNeighborX="-37737" custLinFactNeighborY="19556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10" presStyleCnt="20"/>
      <dgm:spPr/>
    </dgm:pt>
    <dgm:pt modelId="{CE26B07C-F542-4C70-A046-FA4FBA94F697}" type="pres">
      <dgm:prSet presAssocID="{39CDAEAE-F92B-4A8F-AA1D-FA5CDE4048F5}" presName="connTx" presStyleLbl="parChTrans1D4" presStyleIdx="10" presStyleCnt="20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4" presStyleCnt="14" custLinFactNeighborX="-37737" custLinFactNeighborY="19556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11" presStyleCnt="20"/>
      <dgm:spPr/>
    </dgm:pt>
    <dgm:pt modelId="{AD19C022-6683-43C0-B37E-0F9BD5670530}" type="pres">
      <dgm:prSet presAssocID="{2E7C66D3-5970-4318-B281-C382EE9BDED0}" presName="connTx" presStyleLbl="parChTrans1D4" presStyleIdx="11" presStyleCnt="20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5" presStyleCnt="14" custScaleX="261800" custLinFactNeighborX="-37737" custLinFactNeighborY="19556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2" presStyleCnt="20"/>
      <dgm:spPr/>
    </dgm:pt>
    <dgm:pt modelId="{86F6600E-FA84-4179-AE2F-CA57FD0C9AD7}" type="pres">
      <dgm:prSet presAssocID="{2B18C312-3376-49A5-8CEA-B93DBBF61305}" presName="connTx" presStyleLbl="parChTrans1D4" presStyleIdx="12" presStyleCnt="20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6" presStyleCnt="14" custScaleX="144239" custLinFactNeighborX="-37737" custLinFactNeighborY="19556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3" presStyleCnt="20"/>
      <dgm:spPr/>
    </dgm:pt>
    <dgm:pt modelId="{B18906C1-7D28-42C2-98B0-61CAC90F6165}" type="pres">
      <dgm:prSet presAssocID="{8A3ABF07-7994-48BB-9591-9E20E480241F}" presName="connTx" presStyleLbl="parChTrans1D4" presStyleIdx="13" presStyleCnt="20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7" presStyleCnt="14" custScaleY="119803" custLinFactNeighborX="-36837" custLinFactNeighborY="23155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4" presStyleCnt="20"/>
      <dgm:spPr/>
    </dgm:pt>
    <dgm:pt modelId="{6CB658E3-B33B-46AA-9B1A-11BD95A6479A}" type="pres">
      <dgm:prSet presAssocID="{B33B9EAF-17E2-4FB8-ABCB-67D9D4850DA4}" presName="connTx" presStyleLbl="parChTrans1D4" presStyleIdx="14" presStyleCnt="20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8" presStyleCnt="14" custScaleX="316116" custScaleY="95041" custLinFactNeighborX="-36837" custLinFactNeighborY="23155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5" presStyleCnt="20"/>
      <dgm:spPr/>
    </dgm:pt>
    <dgm:pt modelId="{1F12D98D-BA84-4DE4-B4B0-6A3240F649E5}" type="pres">
      <dgm:prSet presAssocID="{46D711D9-1798-4260-9894-FD09DBE52AF6}" presName="connTx" presStyleLbl="parChTrans1D4" presStyleIdx="15" presStyleCnt="20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9" presStyleCnt="14" custLinFactNeighborX="-36837" custLinFactNeighborY="18205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6" presStyleCnt="20"/>
      <dgm:spPr/>
    </dgm:pt>
    <dgm:pt modelId="{87E5AE6B-47F6-4AA5-8DA2-554215AB4863}" type="pres">
      <dgm:prSet presAssocID="{3814231F-4B73-41BB-9730-00D0BA735A9D}" presName="connTx" presStyleLbl="parChTrans1D4" presStyleIdx="16" presStyleCnt="20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10" presStyleCnt="14" custScaleX="130823" custScaleY="94604" custLinFactNeighborX="-28740" custLinFactNeighborY="23155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7" presStyleCnt="20"/>
      <dgm:spPr/>
    </dgm:pt>
    <dgm:pt modelId="{C99D3747-358F-46E0-85D2-54EA4DE430F7}" type="pres">
      <dgm:prSet presAssocID="{EB8AE87C-467A-4B5B-AB27-A467232FD46C}" presName="connTx" presStyleLbl="parChTrans1D4" presStyleIdx="17" presStyleCnt="20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11" presStyleCnt="14" custLinFactNeighborX="-34934" custLinFactNeighborY="23155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8" presStyleCnt="20"/>
      <dgm:spPr/>
    </dgm:pt>
    <dgm:pt modelId="{0338ED45-E24D-495A-ABD6-AD05871BA833}" type="pres">
      <dgm:prSet presAssocID="{5586332C-3041-41F3-BE09-3BDD43397931}" presName="connTx" presStyleLbl="parChTrans1D4" presStyleIdx="18" presStyleCnt="20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2" presStyleCnt="14" custLinFactNeighborX="-21494" custLinFactNeighborY="70996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19" presStyleCnt="20"/>
      <dgm:spPr/>
    </dgm:pt>
    <dgm:pt modelId="{F6075FBA-69F1-4296-AE25-C3A9D43F0161}" type="pres">
      <dgm:prSet presAssocID="{C8B5C02D-6968-4EE5-B947-03D38ABED46C}" presName="connTx" presStyleLbl="parChTrans1D4" presStyleIdx="19" presStyleCnt="20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3" presStyleCnt="14" custLinFactNeighborX="-32571" custLinFactNeighborY="70996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A0F37A07-6621-4865-B686-6B1D9581E328}" type="presOf" srcId="{2E7C66D3-5970-4318-B281-C382EE9BDED0}" destId="{1F555080-DC47-4F44-A07A-8961C9381FAE}" srcOrd="0" destOrd="0" presId="urn:microsoft.com/office/officeart/2005/8/layout/hierarchy2"/>
    <dgm:cxn modelId="{90A68512-407E-44D7-8D0F-824710EA6660}" type="presOf" srcId="{798C82DE-C28B-4736-96BA-2F0F17C364E3}" destId="{26470890-5193-43E7-89E3-D937419A7875}" srcOrd="0" destOrd="0" presId="urn:microsoft.com/office/officeart/2005/8/layout/hierarchy2"/>
    <dgm:cxn modelId="{C5D3BA12-08E4-4663-93B2-9C65B1EC7C97}" type="presOf" srcId="{B33B9EAF-17E2-4FB8-ABCB-67D9D4850DA4}" destId="{6CB658E3-B33B-46AA-9B1A-11BD95A6479A}" srcOrd="1" destOrd="0" presId="urn:microsoft.com/office/officeart/2005/8/layout/hierarchy2"/>
    <dgm:cxn modelId="{82918715-560C-4AC1-B21D-B6782519C0B8}" type="presOf" srcId="{6E2AD533-ED0F-448C-978F-EB17B0A14234}" destId="{DCEB2D08-E4C8-4DC8-930C-507E98F8CC5E}" srcOrd="0" destOrd="0" presId="urn:microsoft.com/office/officeart/2005/8/layout/hierarchy2"/>
    <dgm:cxn modelId="{90F6C118-68D2-4EB9-BE9F-4537B6DBCCE6}" type="presOf" srcId="{6E2AD533-ED0F-448C-978F-EB17B0A14234}" destId="{A75726FC-8857-4239-8C69-46F08D15167C}" srcOrd="1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3E2A131C-D6CB-4F8A-BAEC-716DE22A0F8A}" type="presOf" srcId="{42002356-7A32-44B2-A11C-3CDE5C83E5EF}" destId="{A9B485C5-F889-4997-8C15-A1A9FCE3B79F}" srcOrd="0" destOrd="0" presId="urn:microsoft.com/office/officeart/2005/8/layout/hierarchy2"/>
    <dgm:cxn modelId="{CE7CA61C-7AC0-4B84-99AE-6EEF2F420F5D}" type="presOf" srcId="{7C589A61-318D-479A-BC1F-2BE97C42DD9E}" destId="{33FBB588-478A-4503-9C1F-C3145CA1DE22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E3127430-E38E-4202-90B4-51EE7943D630}" srcId="{1C61C9A7-9B48-492A-9EBC-AEAA2F6573A7}" destId="{0BC6A526-D601-40D0-91BA-828F4CD3D8BB}" srcOrd="0" destOrd="0" parTransId="{2547CFAD-D1B5-4C32-83E2-C47B82FD2DA2}" sibTransId="{6467E92C-9D34-4199-AF24-31B9878E273B}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F622FD33-CE41-4972-9094-D22EDAA573C6}" type="presOf" srcId="{8A3ABF07-7994-48BB-9591-9E20E480241F}" destId="{6E67656A-3AAC-46E9-BD51-0DAAF298F4BA}" srcOrd="0" destOrd="0" presId="urn:microsoft.com/office/officeart/2005/8/layout/hierarchy2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7E09343A-D72E-4D56-818D-72A8A962F0CF}" type="presOf" srcId="{1437576F-BAE3-4EB1-B880-A779B80B373F}" destId="{F1946539-D12E-4D24-92EA-053CC4896D9B}" srcOrd="0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A244543E-1E73-41A5-B704-8E017E5BE97C}" type="presOf" srcId="{5586332C-3041-41F3-BE09-3BDD43397931}" destId="{0338ED45-E24D-495A-ABD6-AD05871BA833}" srcOrd="1" destOrd="0" presId="urn:microsoft.com/office/officeart/2005/8/layout/hierarchy2"/>
    <dgm:cxn modelId="{1698E23F-EB99-467C-8CC6-9D16DA3E5B9B}" type="presOf" srcId="{46D711D9-1798-4260-9894-FD09DBE52AF6}" destId="{28D2BCE3-9161-43BA-A748-F8F48A90325E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7AA5B44-8910-4108-8C28-66D5FE83EEFF}" type="presOf" srcId="{927B5C2C-430C-44C6-91FE-C866F677E5F8}" destId="{4A6BA7FA-4E9F-427A-877A-10F39EC16F07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22E3567-7A54-48DC-8E84-8B22C677CBD5}" type="presOf" srcId="{14FAA7D3-F7B4-45CD-9945-F1AEB853A45D}" destId="{518D4C91-0940-48A6-8CC7-D050142ED1C0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5FCD5848-4A31-4CF0-B57F-5D59976C4791}" type="presOf" srcId="{39CDAEAE-F92B-4A8F-AA1D-FA5CDE4048F5}" destId="{CE26B07C-F542-4C70-A046-FA4FBA94F697}" srcOrd="1" destOrd="0" presId="urn:microsoft.com/office/officeart/2005/8/layout/hierarchy2"/>
    <dgm:cxn modelId="{A59F8468-1D9A-4F43-9E2B-53F9B873B226}" type="presOf" srcId="{51CF98A5-621F-4703-9E2C-E74F4AE253C9}" destId="{AFFA9BD8-F1AE-417E-92A2-578C9C29DF47}" srcOrd="0" destOrd="0" presId="urn:microsoft.com/office/officeart/2005/8/layout/hierarchy2"/>
    <dgm:cxn modelId="{C6B1B868-764A-454A-9C29-384168D73CCB}" type="presOf" srcId="{51AA38B3-3EA6-4116-B881-383D61263F80}" destId="{9E5B6543-5365-4ABA-919D-4947C5E5226E}" srcOrd="0" destOrd="0" presId="urn:microsoft.com/office/officeart/2005/8/layout/hierarchy2"/>
    <dgm:cxn modelId="{2C5AB269-42CD-4F40-9221-3A881AF3E93F}" type="presOf" srcId="{2B18C312-3376-49A5-8CEA-B93DBBF61305}" destId="{86F6600E-FA84-4179-AE2F-CA57FD0C9AD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A63E986D-0B0B-419B-BD0B-941BF6CB60BB}" type="presOf" srcId="{2547CFAD-D1B5-4C32-83E2-C47B82FD2DA2}" destId="{58DB02B4-5598-4240-985A-DCAFC0EBDD72}" srcOrd="0" destOrd="0" presId="urn:microsoft.com/office/officeart/2005/8/layout/hierarchy2"/>
    <dgm:cxn modelId="{635F5870-1679-4DF6-90FA-993ADC1C5804}" type="presOf" srcId="{46D711D9-1798-4260-9894-FD09DBE52AF6}" destId="{1F12D98D-BA84-4DE4-B4B0-6A3240F649E5}" srcOrd="1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927B5C2C-430C-44C6-91FE-C866F677E5F8}" destId="{1437576F-BAE3-4EB1-B880-A779B80B373F}" srcOrd="2" destOrd="0" parTransId="{3814231F-4B73-41BB-9730-00D0BA735A9D}" sibTransId="{C4592318-354A-4978-A084-157601969DBC}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26E1254-5166-4ACA-8ECE-DA6D61B61D7D}" type="presOf" srcId="{2547CFAD-D1B5-4C32-83E2-C47B82FD2DA2}" destId="{312D94C2-8B66-4C61-990B-219D7F06192C}" srcOrd="1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E847F37E-1F03-420D-8442-CA120BA565F9}" type="presOf" srcId="{263592D3-B0FB-4FC6-9E35-AC8C003EAA69}" destId="{60D3E3CC-E52D-4EFF-8B00-B952F4216355}" srcOrd="0" destOrd="0" presId="urn:microsoft.com/office/officeart/2005/8/layout/hierarchy2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4B3BC57F-204C-408B-81AE-3476FA9B9FF0}" type="presOf" srcId="{31B90EA3-ED7D-46A2-A66E-6566A4E2837C}" destId="{42C3B12D-8C4B-4214-B200-7A13E1B8ABF0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13CC519A-7D67-423A-BB44-30896DA11946}" type="presOf" srcId="{6F3FF623-7AA6-44B5-9483-B71D5BBB835B}" destId="{CEF27A13-C690-4830-A2D2-573062B0E7E0}" srcOrd="0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87D7369D-44B7-482B-ACFC-9EC1C97400D1}" type="presOf" srcId="{0BC6A526-D601-40D0-91BA-828F4CD3D8BB}" destId="{04AEF46F-5F53-4E30-8A95-2C6A9B3EF2FC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0950EE9F-884A-435C-A860-8E6171A3B828}" type="presOf" srcId="{FE8AC126-7A76-44C8-B571-E0F1554D75B8}" destId="{BAD757DD-FA9A-41AD-8FCF-B786A27C88B0}" srcOrd="1" destOrd="0" presId="urn:microsoft.com/office/officeart/2005/8/layout/hierarchy2"/>
    <dgm:cxn modelId="{9CBAC9A0-4042-4B3E-9413-492FF9AB4BA2}" srcId="{927B5C2C-430C-44C6-91FE-C866F677E5F8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AF4039B7-C871-4135-BB5D-C3901A7FE453}" type="presOf" srcId="{EB8AE87C-467A-4B5B-AB27-A467232FD46C}" destId="{2E173252-B0EA-4729-A6C2-24F6A0B1E169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193B81B7-93ED-4227-85D9-C3DB4725D834}" type="presOf" srcId="{FE8AC126-7A76-44C8-B571-E0F1554D75B8}" destId="{DD66163B-3BF0-465B-97D0-D7F1CEDCDDE4}" srcOrd="0" destOrd="0" presId="urn:microsoft.com/office/officeart/2005/8/layout/hierarchy2"/>
    <dgm:cxn modelId="{7BC8BCB8-0C01-485D-AE1F-D0DDACF7022D}" type="presOf" srcId="{C8B5C02D-6968-4EE5-B947-03D38ABED46C}" destId="{F6075FBA-69F1-4296-AE25-C3A9D43F0161}" srcOrd="1" destOrd="0" presId="urn:microsoft.com/office/officeart/2005/8/layout/hierarchy2"/>
    <dgm:cxn modelId="{F017BEB9-46ED-4F21-90E3-F9E85493E523}" type="presOf" srcId="{EE17E69F-3955-40CB-873C-E530C8062412}" destId="{B641E95C-FFA8-4F12-90F5-8F3DCC2CB9F6}" srcOrd="0" destOrd="0" presId="urn:microsoft.com/office/officeart/2005/8/layout/hierarchy2"/>
    <dgm:cxn modelId="{C58933BB-9540-462E-AF3B-6D3E1162CCBA}" srcId="{0BC6A526-D601-40D0-91BA-828F4CD3D8BB}" destId="{927B5C2C-430C-44C6-91FE-C866F677E5F8}" srcOrd="0" destOrd="0" parTransId="{14FAA7D3-F7B4-45CD-9945-F1AEB853A45D}" sibTransId="{FE52CC3A-4A4A-4A18-88A0-54DD1BF02118}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3124F8C6-98E7-4EEE-A12D-32F7758A3ECF}" type="presOf" srcId="{39CDAEAE-F92B-4A8F-AA1D-FA5CDE4048F5}" destId="{256D96C9-41A8-4EF8-86F3-F209EE18A1BA}" srcOrd="0" destOrd="0" presId="urn:microsoft.com/office/officeart/2005/8/layout/hierarchy2"/>
    <dgm:cxn modelId="{F729B8C9-7413-4C21-B4E0-BA77DC6CAD04}" type="presOf" srcId="{2E7C66D3-5970-4318-B281-C382EE9BDED0}" destId="{AD19C022-6683-43C0-B37E-0F9BD5670530}" srcOrd="1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386F83CE-C0B1-441F-88C6-BEFBFDAAF675}" type="presOf" srcId="{B33B9EAF-17E2-4FB8-ABCB-67D9D4850DA4}" destId="{9677F45C-6BAA-45D1-86C8-90ED5ECB6BCE}" srcOrd="0" destOrd="0" presId="urn:microsoft.com/office/officeart/2005/8/layout/hierarchy2"/>
    <dgm:cxn modelId="{CE8E61CF-45E8-434A-9CEE-CD7A2D757FB3}" srcId="{1C61C9A7-9B48-492A-9EBC-AEAA2F6573A7}" destId="{7C589A61-318D-479A-BC1F-2BE97C42DD9E}" srcOrd="1" destOrd="0" parTransId="{5586332C-3041-41F3-BE09-3BDD43397931}" sibTransId="{B82D2C1A-CEEF-4B79-A47B-6E2F8FF166B6}"/>
    <dgm:cxn modelId="{C7BA81CF-C4DE-4BA4-B05B-E2AF62A6A9D5}" type="presOf" srcId="{EB8AE87C-467A-4B5B-AB27-A467232FD46C}" destId="{C99D3747-358F-46E0-85D2-54EA4DE430F7}" srcOrd="1" destOrd="0" presId="urn:microsoft.com/office/officeart/2005/8/layout/hierarchy2"/>
    <dgm:cxn modelId="{016C30D2-3BD7-42F7-963C-6DEAA8D10B5F}" type="presOf" srcId="{A7671EAB-C4B5-48E8-9543-B1F116C93B73}" destId="{9DB31C9B-5D8E-4C3B-A908-0BC53359A409}" srcOrd="0" destOrd="0" presId="urn:microsoft.com/office/officeart/2005/8/layout/hierarchy2"/>
    <dgm:cxn modelId="{661AFCD2-5058-4116-9C58-96ABEB9B3D70}" type="presOf" srcId="{A382D97B-5A13-49BE-8261-A6BE72248875}" destId="{F220074E-693C-4E9F-832F-D428BE2BD637}" srcOrd="0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CEEF81D6-98D9-4D47-BEDA-A3D0ABD0A33A}" type="presOf" srcId="{2B18C312-3376-49A5-8CEA-B93DBBF61305}" destId="{818ECADC-F397-48E8-8AD0-F6E77EECA826}" srcOrd="0" destOrd="0" presId="urn:microsoft.com/office/officeart/2005/8/layout/hierarchy2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927B5C2C-430C-44C6-91FE-C866F677E5F8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960FADE2-81EB-4BEE-819E-F0160387ADAE}" type="presOf" srcId="{5586332C-3041-41F3-BE09-3BDD43397931}" destId="{9A075C2B-60FC-4F2C-90A3-9B5B72F6CD76}" srcOrd="0" destOrd="0" presId="urn:microsoft.com/office/officeart/2005/8/layout/hierarchy2"/>
    <dgm:cxn modelId="{653723E3-8C67-460C-8A10-07E59ED7C402}" type="presOf" srcId="{C8B5C02D-6968-4EE5-B947-03D38ABED46C}" destId="{E8A0DC8A-43B6-4F65-B793-0D9FC14A4FC3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328712EC-4455-4167-99FC-D92952A9F13F}" type="presOf" srcId="{3814231F-4B73-41BB-9730-00D0BA735A9D}" destId="{FE86E574-C167-4E69-A393-A8E69C83D812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AC5B6CF1-0499-449F-B710-95D848B1D28E}" type="presOf" srcId="{14FAA7D3-F7B4-45CD-9945-F1AEB853A45D}" destId="{62C1F731-08D9-48C7-B149-CECDA4145AF2}" srcOrd="1" destOrd="0" presId="urn:microsoft.com/office/officeart/2005/8/layout/hierarchy2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1D87E3F4-6622-4FD7-9902-A882373453E7}" type="presOf" srcId="{8A3ABF07-7994-48BB-9591-9E20E480241F}" destId="{B18906C1-7D28-42C2-98B0-61CAC90F6165}" srcOrd="1" destOrd="0" presId="urn:microsoft.com/office/officeart/2005/8/layout/hierarchy2"/>
    <dgm:cxn modelId="{061FACF8-B4F8-4CA8-AE47-874170F88E6C}" type="presOf" srcId="{3814231F-4B73-41BB-9730-00D0BA735A9D}" destId="{87E5AE6B-47F6-4AA5-8DA2-554215AB4863}" srcOrd="1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FA768AA2-9375-4B87-8F37-EF06FD6A6065}" type="presParOf" srcId="{4FE45745-905F-45FC-B36D-FFE2ABA2FEB6}" destId="{58DB02B4-5598-4240-985A-DCAFC0EBDD72}" srcOrd="0" destOrd="0" presId="urn:microsoft.com/office/officeart/2005/8/layout/hierarchy2"/>
    <dgm:cxn modelId="{1EAE8C9B-F4C1-4B44-A530-A7A403E39DB0}" type="presParOf" srcId="{58DB02B4-5598-4240-985A-DCAFC0EBDD72}" destId="{312D94C2-8B66-4C61-990B-219D7F06192C}" srcOrd="0" destOrd="0" presId="urn:microsoft.com/office/officeart/2005/8/layout/hierarchy2"/>
    <dgm:cxn modelId="{8A0AF924-FC0A-4EC0-99D4-F3B3117C5548}" type="presParOf" srcId="{4FE45745-905F-45FC-B36D-FFE2ABA2FEB6}" destId="{79A1E5BB-3C22-44E7-A091-2701CA9B687A}" srcOrd="1" destOrd="0" presId="urn:microsoft.com/office/officeart/2005/8/layout/hierarchy2"/>
    <dgm:cxn modelId="{8B2D8DC8-D3B6-45BA-8441-5A84A3ACE63E}" type="presParOf" srcId="{79A1E5BB-3C22-44E7-A091-2701CA9B687A}" destId="{04AEF46F-5F53-4E30-8A95-2C6A9B3EF2FC}" srcOrd="0" destOrd="0" presId="urn:microsoft.com/office/officeart/2005/8/layout/hierarchy2"/>
    <dgm:cxn modelId="{DD7FBDAD-343D-422C-A82C-B953E6462728}" type="presParOf" srcId="{79A1E5BB-3C22-44E7-A091-2701CA9B687A}" destId="{6484D78B-B5D6-47D8-AE4B-F2E1032BC6E4}" srcOrd="1" destOrd="0" presId="urn:microsoft.com/office/officeart/2005/8/layout/hierarchy2"/>
    <dgm:cxn modelId="{CF9CA127-2AA2-440C-90AE-37079EF82CF1}" type="presParOf" srcId="{6484D78B-B5D6-47D8-AE4B-F2E1032BC6E4}" destId="{518D4C91-0940-48A6-8CC7-D050142ED1C0}" srcOrd="0" destOrd="0" presId="urn:microsoft.com/office/officeart/2005/8/layout/hierarchy2"/>
    <dgm:cxn modelId="{9569DAA7-8249-40A3-9504-6B9851B32A89}" type="presParOf" srcId="{518D4C91-0940-48A6-8CC7-D050142ED1C0}" destId="{62C1F731-08D9-48C7-B149-CECDA4145AF2}" srcOrd="0" destOrd="0" presId="urn:microsoft.com/office/officeart/2005/8/layout/hierarchy2"/>
    <dgm:cxn modelId="{82E97513-3855-44D9-9240-8B7A12183238}" type="presParOf" srcId="{6484D78B-B5D6-47D8-AE4B-F2E1032BC6E4}" destId="{C25DA134-8230-4BE1-8595-8A9A9F410843}" srcOrd="1" destOrd="0" presId="urn:microsoft.com/office/officeart/2005/8/layout/hierarchy2"/>
    <dgm:cxn modelId="{3B86E29A-AD46-4EB7-84FC-077209D6924D}" type="presParOf" srcId="{C25DA134-8230-4BE1-8595-8A9A9F410843}" destId="{4A6BA7FA-4E9F-427A-877A-10F39EC16F07}" srcOrd="0" destOrd="0" presId="urn:microsoft.com/office/officeart/2005/8/layout/hierarchy2"/>
    <dgm:cxn modelId="{FEA617BE-0BFF-4EF9-93D5-ACB4AB54AE4D}" type="presParOf" srcId="{C25DA134-8230-4BE1-8595-8A9A9F410843}" destId="{A6296E2C-6E09-4152-B5CA-8DE6D5C9B45D}" srcOrd="1" destOrd="0" presId="urn:microsoft.com/office/officeart/2005/8/layout/hierarchy2"/>
    <dgm:cxn modelId="{4EB88E5D-B102-43F0-96D7-6F5FC72EB67A}" type="presParOf" srcId="{A6296E2C-6E09-4152-B5CA-8DE6D5C9B45D}" destId="{DD66163B-3BF0-465B-97D0-D7F1CEDCDDE4}" srcOrd="0" destOrd="0" presId="urn:microsoft.com/office/officeart/2005/8/layout/hierarchy2"/>
    <dgm:cxn modelId="{D17D1C50-6674-4C7F-955C-543746D7574E}" type="presParOf" srcId="{DD66163B-3BF0-465B-97D0-D7F1CEDCDDE4}" destId="{BAD757DD-FA9A-41AD-8FCF-B786A27C88B0}" srcOrd="0" destOrd="0" presId="urn:microsoft.com/office/officeart/2005/8/layout/hierarchy2"/>
    <dgm:cxn modelId="{C25EB673-B9D1-4E8D-AB73-A5A998838647}" type="presParOf" srcId="{A6296E2C-6E09-4152-B5CA-8DE6D5C9B45D}" destId="{9A29BE3F-7F17-42B0-81D7-24ADA0869D85}" srcOrd="1" destOrd="0" presId="urn:microsoft.com/office/officeart/2005/8/layout/hierarchy2"/>
    <dgm:cxn modelId="{D31823A4-73A8-44FF-BCF0-C2B3F906328E}" type="presParOf" srcId="{9A29BE3F-7F17-42B0-81D7-24ADA0869D85}" destId="{AFFA9BD8-F1AE-417E-92A2-578C9C29DF47}" srcOrd="0" destOrd="0" presId="urn:microsoft.com/office/officeart/2005/8/layout/hierarchy2"/>
    <dgm:cxn modelId="{96F7E4AB-3781-4600-9270-647818E2D1C0}" type="presParOf" srcId="{9A29BE3F-7F17-42B0-81D7-24ADA0869D85}" destId="{857E82D0-F337-4ED0-9BAC-2A48DB2469F5}" srcOrd="1" destOrd="0" presId="urn:microsoft.com/office/officeart/2005/8/layout/hierarchy2"/>
    <dgm:cxn modelId="{C5A7AF11-B078-4108-98A6-87712133B2CD}" type="presParOf" srcId="{857E82D0-F337-4ED0-9BAC-2A48DB2469F5}" destId="{DCEB2D08-E4C8-4DC8-930C-507E98F8CC5E}" srcOrd="0" destOrd="0" presId="urn:microsoft.com/office/officeart/2005/8/layout/hierarchy2"/>
    <dgm:cxn modelId="{626FA0B9-5A57-448C-AA9E-0B8EE7E88D04}" type="presParOf" srcId="{DCEB2D08-E4C8-4DC8-930C-507E98F8CC5E}" destId="{A75726FC-8857-4239-8C69-46F08D15167C}" srcOrd="0" destOrd="0" presId="urn:microsoft.com/office/officeart/2005/8/layout/hierarchy2"/>
    <dgm:cxn modelId="{2BD5938C-5A14-4EC2-9FF8-C4BDF0946EDF}" type="presParOf" srcId="{857E82D0-F337-4ED0-9BAC-2A48DB2469F5}" destId="{6E4BA38E-EBC6-492F-B5F7-333D61E829BA}" srcOrd="1" destOrd="0" presId="urn:microsoft.com/office/officeart/2005/8/layout/hierarchy2"/>
    <dgm:cxn modelId="{27AB7118-3E5D-415D-A66C-B698583AB477}" type="presParOf" srcId="{6E4BA38E-EBC6-492F-B5F7-333D61E829BA}" destId="{42C3B12D-8C4B-4214-B200-7A13E1B8ABF0}" srcOrd="0" destOrd="0" presId="urn:microsoft.com/office/officeart/2005/8/layout/hierarchy2"/>
    <dgm:cxn modelId="{D1D8EFB9-21ED-4EBF-906D-ABF605E8A65E}" type="presParOf" srcId="{6E4BA38E-EBC6-492F-B5F7-333D61E829BA}" destId="{86E9448E-48C5-449F-B5B5-18EDB3EC8E57}" srcOrd="1" destOrd="0" presId="urn:microsoft.com/office/officeart/2005/8/layout/hierarchy2"/>
    <dgm:cxn modelId="{34CFEFB2-B6B4-4445-A75A-4B93B7371529}" type="presParOf" srcId="{857E82D0-F337-4ED0-9BAC-2A48DB2469F5}" destId="{256D96C9-41A8-4EF8-86F3-F209EE18A1BA}" srcOrd="2" destOrd="0" presId="urn:microsoft.com/office/officeart/2005/8/layout/hierarchy2"/>
    <dgm:cxn modelId="{389D73D7-A460-402D-B0B8-C622094A6196}" type="presParOf" srcId="{256D96C9-41A8-4EF8-86F3-F209EE18A1BA}" destId="{CE26B07C-F542-4C70-A046-FA4FBA94F697}" srcOrd="0" destOrd="0" presId="urn:microsoft.com/office/officeart/2005/8/layout/hierarchy2"/>
    <dgm:cxn modelId="{C7F2D7C8-0182-426E-8C10-C8A7A5C8E7B5}" type="presParOf" srcId="{857E82D0-F337-4ED0-9BAC-2A48DB2469F5}" destId="{CBA6A3F5-345F-460F-9777-508D6A31EC73}" srcOrd="3" destOrd="0" presId="urn:microsoft.com/office/officeart/2005/8/layout/hierarchy2"/>
    <dgm:cxn modelId="{B841A6E4-2031-4D47-868B-75E3EF044A53}" type="presParOf" srcId="{CBA6A3F5-345F-460F-9777-508D6A31EC73}" destId="{60D3E3CC-E52D-4EFF-8B00-B952F4216355}" srcOrd="0" destOrd="0" presId="urn:microsoft.com/office/officeart/2005/8/layout/hierarchy2"/>
    <dgm:cxn modelId="{CB619F86-84E6-4426-B861-9EC9F046B606}" type="presParOf" srcId="{CBA6A3F5-345F-460F-9777-508D6A31EC73}" destId="{6DE3D13A-F680-47AE-A116-26DAA6E235D6}" srcOrd="1" destOrd="0" presId="urn:microsoft.com/office/officeart/2005/8/layout/hierarchy2"/>
    <dgm:cxn modelId="{A414B4E6-4607-4223-86E2-BC12230F5A80}" type="presParOf" srcId="{6DE3D13A-F680-47AE-A116-26DAA6E235D6}" destId="{1F555080-DC47-4F44-A07A-8961C9381FAE}" srcOrd="0" destOrd="0" presId="urn:microsoft.com/office/officeart/2005/8/layout/hierarchy2"/>
    <dgm:cxn modelId="{E3E26624-E48D-4A06-845E-F9C5156576A9}" type="presParOf" srcId="{1F555080-DC47-4F44-A07A-8961C9381FAE}" destId="{AD19C022-6683-43C0-B37E-0F9BD5670530}" srcOrd="0" destOrd="0" presId="urn:microsoft.com/office/officeart/2005/8/layout/hierarchy2"/>
    <dgm:cxn modelId="{54D5746B-09FE-419D-ACA7-64E494E36EB7}" type="presParOf" srcId="{6DE3D13A-F680-47AE-A116-26DAA6E235D6}" destId="{A6068C40-FEEC-406E-AE37-2BCB01BE2852}" srcOrd="1" destOrd="0" presId="urn:microsoft.com/office/officeart/2005/8/layout/hierarchy2"/>
    <dgm:cxn modelId="{AA04AC75-2917-47EE-9340-259C4D780A32}" type="presParOf" srcId="{A6068C40-FEEC-406E-AE37-2BCB01BE2852}" destId="{26470890-5193-43E7-89E3-D937419A7875}" srcOrd="0" destOrd="0" presId="urn:microsoft.com/office/officeart/2005/8/layout/hierarchy2"/>
    <dgm:cxn modelId="{574C92DD-2308-4E07-ABE1-387E5DEB1935}" type="presParOf" srcId="{A6068C40-FEEC-406E-AE37-2BCB01BE2852}" destId="{A862811C-EFA3-4277-946F-561FF35C4679}" srcOrd="1" destOrd="0" presId="urn:microsoft.com/office/officeart/2005/8/layout/hierarchy2"/>
    <dgm:cxn modelId="{ADD83256-88CB-41A3-BF44-FC10A3B38EA5}" type="presParOf" srcId="{6DE3D13A-F680-47AE-A116-26DAA6E235D6}" destId="{818ECADC-F397-48E8-8AD0-F6E77EECA826}" srcOrd="2" destOrd="0" presId="urn:microsoft.com/office/officeart/2005/8/layout/hierarchy2"/>
    <dgm:cxn modelId="{5581AC94-E2EE-4F44-9DBC-31B7C4028401}" type="presParOf" srcId="{818ECADC-F397-48E8-8AD0-F6E77EECA826}" destId="{86F6600E-FA84-4179-AE2F-CA57FD0C9AD7}" srcOrd="0" destOrd="0" presId="urn:microsoft.com/office/officeart/2005/8/layout/hierarchy2"/>
    <dgm:cxn modelId="{D87FA164-688F-4BF5-A334-E4D516B02A28}" type="presParOf" srcId="{6DE3D13A-F680-47AE-A116-26DAA6E235D6}" destId="{5606C085-D689-4882-94C8-588FF79B5C6A}" srcOrd="3" destOrd="0" presId="urn:microsoft.com/office/officeart/2005/8/layout/hierarchy2"/>
    <dgm:cxn modelId="{EF102760-2E30-44EE-B9C8-AC6978E20125}" type="presParOf" srcId="{5606C085-D689-4882-94C8-588FF79B5C6A}" destId="{F220074E-693C-4E9F-832F-D428BE2BD637}" srcOrd="0" destOrd="0" presId="urn:microsoft.com/office/officeart/2005/8/layout/hierarchy2"/>
    <dgm:cxn modelId="{84990A11-1198-4993-A808-9ECB60AC5394}" type="presParOf" srcId="{5606C085-D689-4882-94C8-588FF79B5C6A}" destId="{34982DAB-3C4C-4946-BAAB-F8D74430D63D}" srcOrd="1" destOrd="0" presId="urn:microsoft.com/office/officeart/2005/8/layout/hierarchy2"/>
    <dgm:cxn modelId="{CAE1D03B-F5AE-4BDA-8EC1-7A80B0405736}" type="presParOf" srcId="{A6296E2C-6E09-4152-B5CA-8DE6D5C9B45D}" destId="{6E67656A-3AAC-46E9-BD51-0DAAF298F4BA}" srcOrd="2" destOrd="0" presId="urn:microsoft.com/office/officeart/2005/8/layout/hierarchy2"/>
    <dgm:cxn modelId="{CA965DAD-8175-4011-8A6B-71F7DC98636C}" type="presParOf" srcId="{6E67656A-3AAC-46E9-BD51-0DAAF298F4BA}" destId="{B18906C1-7D28-42C2-98B0-61CAC90F6165}" srcOrd="0" destOrd="0" presId="urn:microsoft.com/office/officeart/2005/8/layout/hierarchy2"/>
    <dgm:cxn modelId="{58E881B9-317D-4731-BA41-D752E4485E09}" type="presParOf" srcId="{A6296E2C-6E09-4152-B5CA-8DE6D5C9B45D}" destId="{44D5882A-04AB-4DB9-A461-651A619FDE84}" srcOrd="3" destOrd="0" presId="urn:microsoft.com/office/officeart/2005/8/layout/hierarchy2"/>
    <dgm:cxn modelId="{CA18B552-20A9-4290-B767-33386ACA21EF}" type="presParOf" srcId="{44D5882A-04AB-4DB9-A461-651A619FDE84}" destId="{9E5B6543-5365-4ABA-919D-4947C5E5226E}" srcOrd="0" destOrd="0" presId="urn:microsoft.com/office/officeart/2005/8/layout/hierarchy2"/>
    <dgm:cxn modelId="{8DF3BA36-A416-47F3-88CF-31095AEB93C4}" type="presParOf" srcId="{44D5882A-04AB-4DB9-A461-651A619FDE84}" destId="{5D4D274C-CEF9-450A-A8C4-F234084E6A01}" srcOrd="1" destOrd="0" presId="urn:microsoft.com/office/officeart/2005/8/layout/hierarchy2"/>
    <dgm:cxn modelId="{BE49AE9B-E035-47A2-8B74-7965AA608765}" type="presParOf" srcId="{5D4D274C-CEF9-450A-A8C4-F234084E6A01}" destId="{9677F45C-6BAA-45D1-86C8-90ED5ECB6BCE}" srcOrd="0" destOrd="0" presId="urn:microsoft.com/office/officeart/2005/8/layout/hierarchy2"/>
    <dgm:cxn modelId="{8C30D051-3B7B-4E86-A882-4ED9A8C64861}" type="presParOf" srcId="{9677F45C-6BAA-45D1-86C8-90ED5ECB6BCE}" destId="{6CB658E3-B33B-46AA-9B1A-11BD95A6479A}" srcOrd="0" destOrd="0" presId="urn:microsoft.com/office/officeart/2005/8/layout/hierarchy2"/>
    <dgm:cxn modelId="{53152565-AF1E-4908-85F7-57366E0DC60A}" type="presParOf" srcId="{5D4D274C-CEF9-450A-A8C4-F234084E6A01}" destId="{650982EE-19E5-4405-8EC5-7C73D40937FF}" srcOrd="1" destOrd="0" presId="urn:microsoft.com/office/officeart/2005/8/layout/hierarchy2"/>
    <dgm:cxn modelId="{063F7DD1-C456-449E-9D0D-A1C9ED5F78A9}" type="presParOf" srcId="{650982EE-19E5-4405-8EC5-7C73D40937FF}" destId="{CEF27A13-C690-4830-A2D2-573062B0E7E0}" srcOrd="0" destOrd="0" presId="urn:microsoft.com/office/officeart/2005/8/layout/hierarchy2"/>
    <dgm:cxn modelId="{18A2AF40-4EB7-4AA8-A4C4-E9973C8CAA27}" type="presParOf" srcId="{650982EE-19E5-4405-8EC5-7C73D40937FF}" destId="{B3D12A40-12C8-4869-B574-AA96C684FB07}" srcOrd="1" destOrd="0" presId="urn:microsoft.com/office/officeart/2005/8/layout/hierarchy2"/>
    <dgm:cxn modelId="{DB932D90-DD2D-4D31-97E8-48459CCA1674}" type="presParOf" srcId="{5D4D274C-CEF9-450A-A8C4-F234084E6A01}" destId="{28D2BCE3-9161-43BA-A748-F8F48A90325E}" srcOrd="2" destOrd="0" presId="urn:microsoft.com/office/officeart/2005/8/layout/hierarchy2"/>
    <dgm:cxn modelId="{B52BBAC2-D77D-4CFC-A227-F4E2EA88CF45}" type="presParOf" srcId="{28D2BCE3-9161-43BA-A748-F8F48A90325E}" destId="{1F12D98D-BA84-4DE4-B4B0-6A3240F649E5}" srcOrd="0" destOrd="0" presId="urn:microsoft.com/office/officeart/2005/8/layout/hierarchy2"/>
    <dgm:cxn modelId="{DFC6AF3C-8896-4191-82B5-FA4BC4C2A4A3}" type="presParOf" srcId="{5D4D274C-CEF9-450A-A8C4-F234084E6A01}" destId="{869592F7-B6AF-4A1A-B975-F8491C724F90}" srcOrd="3" destOrd="0" presId="urn:microsoft.com/office/officeart/2005/8/layout/hierarchy2"/>
    <dgm:cxn modelId="{6AA0D1B8-3399-4DDF-B749-38BCFC102BDB}" type="presParOf" srcId="{869592F7-B6AF-4A1A-B975-F8491C724F90}" destId="{B641E95C-FFA8-4F12-90F5-8F3DCC2CB9F6}" srcOrd="0" destOrd="0" presId="urn:microsoft.com/office/officeart/2005/8/layout/hierarchy2"/>
    <dgm:cxn modelId="{5F334589-2A7B-474A-9499-2939A9D47619}" type="presParOf" srcId="{869592F7-B6AF-4A1A-B975-F8491C724F90}" destId="{57D2093D-09F3-4452-A186-EED735159460}" srcOrd="1" destOrd="0" presId="urn:microsoft.com/office/officeart/2005/8/layout/hierarchy2"/>
    <dgm:cxn modelId="{68FE460E-DD22-457D-AD48-8063A8F87EC3}" type="presParOf" srcId="{A6296E2C-6E09-4152-B5CA-8DE6D5C9B45D}" destId="{FE86E574-C167-4E69-A393-A8E69C83D812}" srcOrd="4" destOrd="0" presId="urn:microsoft.com/office/officeart/2005/8/layout/hierarchy2"/>
    <dgm:cxn modelId="{FE555376-4B51-4ED3-BA92-A8547015B5FE}" type="presParOf" srcId="{FE86E574-C167-4E69-A393-A8E69C83D812}" destId="{87E5AE6B-47F6-4AA5-8DA2-554215AB4863}" srcOrd="0" destOrd="0" presId="urn:microsoft.com/office/officeart/2005/8/layout/hierarchy2"/>
    <dgm:cxn modelId="{26A06844-CF05-40B8-944B-671820D5A67E}" type="presParOf" srcId="{A6296E2C-6E09-4152-B5CA-8DE6D5C9B45D}" destId="{CBC5EC90-AD62-454B-873C-7DACDA555AD8}" srcOrd="5" destOrd="0" presId="urn:microsoft.com/office/officeart/2005/8/layout/hierarchy2"/>
    <dgm:cxn modelId="{ECEAFDDF-401A-45C6-B5AF-D187E988F866}" type="presParOf" srcId="{CBC5EC90-AD62-454B-873C-7DACDA555AD8}" destId="{F1946539-D12E-4D24-92EA-053CC4896D9B}" srcOrd="0" destOrd="0" presId="urn:microsoft.com/office/officeart/2005/8/layout/hierarchy2"/>
    <dgm:cxn modelId="{CBB5B138-211C-481B-9E81-2564FFD3D94E}" type="presParOf" srcId="{CBC5EC90-AD62-454B-873C-7DACDA555AD8}" destId="{EC29BAAD-7376-4498-A892-D7CA81DA618C}" srcOrd="1" destOrd="0" presId="urn:microsoft.com/office/officeart/2005/8/layout/hierarchy2"/>
    <dgm:cxn modelId="{2BD6B6DC-9ED0-4A41-86F5-8C7FD5E11247}" type="presParOf" srcId="{EC29BAAD-7376-4498-A892-D7CA81DA618C}" destId="{2E173252-B0EA-4729-A6C2-24F6A0B1E169}" srcOrd="0" destOrd="0" presId="urn:microsoft.com/office/officeart/2005/8/layout/hierarchy2"/>
    <dgm:cxn modelId="{EFEC9C0A-D48E-44BB-B3BB-7888ED9BC54E}" type="presParOf" srcId="{2E173252-B0EA-4729-A6C2-24F6A0B1E169}" destId="{C99D3747-358F-46E0-85D2-54EA4DE430F7}" srcOrd="0" destOrd="0" presId="urn:microsoft.com/office/officeart/2005/8/layout/hierarchy2"/>
    <dgm:cxn modelId="{C3C59AE7-AB7C-4548-9B2B-86CF1A195F3B}" type="presParOf" srcId="{EC29BAAD-7376-4498-A892-D7CA81DA618C}" destId="{26CDBCA3-4094-444F-82C1-C29D911A6925}" srcOrd="1" destOrd="0" presId="urn:microsoft.com/office/officeart/2005/8/layout/hierarchy2"/>
    <dgm:cxn modelId="{09F6560F-0D0A-493E-A3E4-957E3B94CF1C}" type="presParOf" srcId="{26CDBCA3-4094-444F-82C1-C29D911A6925}" destId="{9DB31C9B-5D8E-4C3B-A908-0BC53359A409}" srcOrd="0" destOrd="0" presId="urn:microsoft.com/office/officeart/2005/8/layout/hierarchy2"/>
    <dgm:cxn modelId="{31539F18-0505-498B-918D-CCD73F4AD5E5}" type="presParOf" srcId="{26CDBCA3-4094-444F-82C1-C29D911A6925}" destId="{D3F99534-7A88-4CD7-903E-A2499F6205BB}" srcOrd="1" destOrd="0" presId="urn:microsoft.com/office/officeart/2005/8/layout/hierarchy2"/>
    <dgm:cxn modelId="{E4F02544-3B84-4E88-BB29-77A87D4072B2}" type="presParOf" srcId="{4FE45745-905F-45FC-B36D-FFE2ABA2FEB6}" destId="{9A075C2B-60FC-4F2C-90A3-9B5B72F6CD76}" srcOrd="2" destOrd="0" presId="urn:microsoft.com/office/officeart/2005/8/layout/hierarchy2"/>
    <dgm:cxn modelId="{4FEE56FD-69B7-4D6B-B4A7-99D6C48AA413}" type="presParOf" srcId="{9A075C2B-60FC-4F2C-90A3-9B5B72F6CD76}" destId="{0338ED45-E24D-495A-ABD6-AD05871BA833}" srcOrd="0" destOrd="0" presId="urn:microsoft.com/office/officeart/2005/8/layout/hierarchy2"/>
    <dgm:cxn modelId="{0949AF8A-CE91-40E9-A1B3-39A31C53B531}" type="presParOf" srcId="{4FE45745-905F-45FC-B36D-FFE2ABA2FEB6}" destId="{4016C53C-E194-44ED-B8D7-741644170EA5}" srcOrd="3" destOrd="0" presId="urn:microsoft.com/office/officeart/2005/8/layout/hierarchy2"/>
    <dgm:cxn modelId="{6960201A-A15D-49F0-A186-7E749F1F1AF3}" type="presParOf" srcId="{4016C53C-E194-44ED-B8D7-741644170EA5}" destId="{33FBB588-478A-4503-9C1F-C3145CA1DE22}" srcOrd="0" destOrd="0" presId="urn:microsoft.com/office/officeart/2005/8/layout/hierarchy2"/>
    <dgm:cxn modelId="{9AD253C8-2D96-48E0-9613-D403A2058814}" type="presParOf" srcId="{4016C53C-E194-44ED-B8D7-741644170EA5}" destId="{4595E219-AA5A-47FD-8D55-A89478F14DA5}" srcOrd="1" destOrd="0" presId="urn:microsoft.com/office/officeart/2005/8/layout/hierarchy2"/>
    <dgm:cxn modelId="{122AF073-C40C-4E10-83F2-B027124C90C5}" type="presParOf" srcId="{4595E219-AA5A-47FD-8D55-A89478F14DA5}" destId="{E8A0DC8A-43B6-4F65-B793-0D9FC14A4FC3}" srcOrd="0" destOrd="0" presId="urn:microsoft.com/office/officeart/2005/8/layout/hierarchy2"/>
    <dgm:cxn modelId="{DA625098-E7FD-44ED-A3AD-3AEE492BDAEB}" type="presParOf" srcId="{E8A0DC8A-43B6-4F65-B793-0D9FC14A4FC3}" destId="{F6075FBA-69F1-4296-AE25-C3A9D43F0161}" srcOrd="0" destOrd="0" presId="urn:microsoft.com/office/officeart/2005/8/layout/hierarchy2"/>
    <dgm:cxn modelId="{BDC25124-DDAF-40A5-A1DD-085E13B6CA54}" type="presParOf" srcId="{4595E219-AA5A-47FD-8D55-A89478F14DA5}" destId="{E831380D-72AC-4EEC-86B2-B83F593F71C2}" srcOrd="1" destOrd="0" presId="urn:microsoft.com/office/officeart/2005/8/layout/hierarchy2"/>
    <dgm:cxn modelId="{D19F0BCA-5AAE-4351-91C9-4913520BBA95}" type="presParOf" srcId="{E831380D-72AC-4EEC-86B2-B83F593F71C2}" destId="{A9B485C5-F889-4997-8C15-A1A9FCE3B79F}" srcOrd="0" destOrd="0" presId="urn:microsoft.com/office/officeart/2005/8/layout/hierarchy2"/>
    <dgm:cxn modelId="{A4B3C468-77A2-485B-88E5-3512386F11A6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系統</a:t>
          </a:r>
          <a:endParaRPr lang="zh-TW" altLang="en-US" sz="18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 custT="1"/>
      <dgm:spPr/>
      <dgm:t>
        <a:bodyPr/>
        <a:lstStyle/>
        <a:p>
          <a:r>
            <a:rPr lang="en-US" altLang="zh-TW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ML</a:t>
          </a:r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物件</a:t>
          </a:r>
          <a:r>
            <a:rPr lang="en-US" altLang="zh-TW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UI</a:t>
          </a:r>
          <a:endParaRPr lang="zh-TW" altLang="en-US" sz="14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強化式學習模型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獎賞</a:t>
          </a:r>
          <a:r>
            <a:rPr lang="en-US" altLang="zh-TW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(reward)</a:t>
          </a:r>
          <a:endParaRPr lang="zh-TW" altLang="en-US" sz="14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狀態</a:t>
          </a:r>
          <a:r>
            <a:rPr lang="en-US" altLang="zh-TW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(state)</a:t>
          </a:r>
          <a:endParaRPr lang="zh-TW" altLang="en-US" sz="14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動作</a:t>
          </a:r>
          <a:r>
            <a:rPr lang="en-US" altLang="zh-TW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(action)</a:t>
          </a:r>
          <a:endParaRPr lang="zh-TW" altLang="en-US" sz="14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直、橫、斜線五子連棋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將棋子放置棋盤進行攻擊或防禦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 custT="1"/>
      <dgm:spPr/>
      <dgm:t>
        <a:bodyPr/>
        <a:lstStyle/>
        <a:p>
          <a:pPr algn="ctr"/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長連</a:t>
          </a:r>
          <a:endParaRPr lang="zh-TW" altLang="en-US" sz="14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直、橫、斜線無五子連棋且棋盤滿子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 custT="1"/>
      <dgm:spPr/>
      <dgm:t>
        <a:bodyPr/>
        <a:lstStyle/>
        <a:p>
          <a:pPr algn="ctr"/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927B5C2C-430C-44C6-91FE-C866F677E5F8}">
      <dgm:prSet phldrT="[文字]" custT="1"/>
      <dgm:spPr/>
      <dgm:t>
        <a:bodyPr/>
        <a:lstStyle/>
        <a:p>
          <a:r>
            <a:rPr lang="en-US" altLang="zh-TW" sz="1400" baseline="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rPr>
            <a:t>Monte-Carlo-tree-search</a:t>
          </a:r>
          <a:endParaRPr lang="zh-TW" altLang="en-US" sz="14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FE52CC3A-4A4A-4A18-88A0-54DD1BF02118}" type="sibTrans" cxnId="{C58933BB-9540-462E-AF3B-6D3E1162CCBA}">
      <dgm:prSet/>
      <dgm:spPr/>
      <dgm:t>
        <a:bodyPr/>
        <a:lstStyle/>
        <a:p>
          <a:endParaRPr lang="zh-TW" altLang="en-US"/>
        </a:p>
      </dgm:t>
    </dgm:pt>
    <dgm:pt modelId="{14FAA7D3-F7B4-45CD-9945-F1AEB853A45D}" type="parTrans" cxnId="{C58933BB-9540-462E-AF3B-6D3E1162CCBA}">
      <dgm:prSet/>
      <dgm:spPr/>
      <dgm:t>
        <a:bodyPr/>
        <a:lstStyle/>
        <a:p>
          <a:endParaRPr lang="zh-TW" altLang="en-US"/>
        </a:p>
      </dgm:t>
    </dgm:pt>
    <dgm:pt modelId="{0BC6A526-D601-40D0-91BA-828F4CD3D8BB}">
      <dgm:prSet phldrT="[文字]" custT="1"/>
      <dgm:spPr/>
      <dgm:t>
        <a:bodyPr/>
        <a:lstStyle/>
        <a:p>
          <a:r>
            <a:rPr lang="en-US" altLang="zh-TW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CNN</a:t>
          </a:r>
          <a:endParaRPr lang="zh-TW" altLang="en-US" sz="14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6467E92C-9D34-4199-AF24-31B9878E273B}" type="sibTrans" cxnId="{E3127430-E38E-4202-90B4-51EE7943D630}">
      <dgm:prSet/>
      <dgm:spPr/>
      <dgm:t>
        <a:bodyPr/>
        <a:lstStyle/>
        <a:p>
          <a:endParaRPr lang="zh-TW" altLang="en-US"/>
        </a:p>
      </dgm:t>
    </dgm:pt>
    <dgm:pt modelId="{2547CFAD-D1B5-4C32-83E2-C47B82FD2DA2}" type="parTrans" cxnId="{E3127430-E38E-4202-90B4-51EE7943D630}">
      <dgm:prSet/>
      <dgm:spPr/>
      <dgm:t>
        <a:bodyPr/>
        <a:lstStyle/>
        <a:p>
          <a:endParaRPr lang="zh-TW" altLang="en-US"/>
        </a:p>
      </dgm:t>
    </dgm:pt>
    <dgm:pt modelId="{75A7E2D1-E508-4B31-BE01-30F5100062B4}">
      <dgm:prSet phldrT="[文字]" custT="1"/>
      <dgm:spPr/>
      <dgm:t>
        <a:bodyPr/>
        <a:lstStyle/>
        <a:p>
          <a:r>
            <a:rPr lang="en-US" altLang="zh-TW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Q</a:t>
          </a:r>
          <a:r>
            <a:rPr lang="zh-TW" altLang="en-US" sz="14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值</a:t>
          </a:r>
        </a:p>
      </dgm:t>
    </dgm:pt>
    <dgm:pt modelId="{A09E3A84-89DA-4FF7-B336-C5D883802E03}" type="parTrans" cxnId="{999C9CF0-034D-48C9-81C2-49040C621009}">
      <dgm:prSet/>
      <dgm:spPr/>
      <dgm:t>
        <a:bodyPr/>
        <a:lstStyle/>
        <a:p>
          <a:endParaRPr lang="zh-TW" altLang="en-US"/>
        </a:p>
      </dgm:t>
    </dgm:pt>
    <dgm:pt modelId="{13F8E9B7-BA45-492C-AC95-6F828FD6BF30}" type="sibTrans" cxnId="{999C9CF0-034D-48C9-81C2-49040C621009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 custLinFactNeighborX="18945" custLinFactNeighborY="23155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 custLinFactNeighborX="18945" custLinFactNeighborY="23155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 custLinFactNeighborX="18945" custLinFactNeighborY="23155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21"/>
      <dgm:spPr/>
    </dgm:pt>
    <dgm:pt modelId="{CC849248-C10D-482D-A00E-DF6230DC5A0C}" type="pres">
      <dgm:prSet presAssocID="{29F66C8F-74F1-4878-B51D-709BF920EFE0}" presName="connTx" presStyleLbl="parChTrans1D4" presStyleIdx="0" presStyleCnt="21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 custScaleX="137833" custLinFactNeighborX="18945" custLinFactNeighborY="23155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21"/>
      <dgm:spPr/>
    </dgm:pt>
    <dgm:pt modelId="{6B3C6ECA-BCD3-4546-9D5B-023A918AC117}" type="pres">
      <dgm:prSet presAssocID="{1AC3C724-C350-4D29-97C0-3A2DF1F0F670}" presName="connTx" presStyleLbl="parChTrans1D4" presStyleIdx="1" presStyleCnt="21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 custLinFactNeighborX="18945" custLinFactNeighborY="23155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 custLinFactNeighborX="18945" custLinFactNeighborY="23155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21"/>
      <dgm:spPr/>
    </dgm:pt>
    <dgm:pt modelId="{D38874F4-4F82-41A8-9EFF-03063318A4A1}" type="pres">
      <dgm:prSet presAssocID="{07F58880-92EF-4351-A668-3F5E6C0E451B}" presName="connTx" presStyleLbl="parChTrans1D4" presStyleIdx="2" presStyleCnt="21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 custLinFactNeighborX="18945" custLinFactNeighborY="23155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21"/>
      <dgm:spPr/>
    </dgm:pt>
    <dgm:pt modelId="{D18708EF-42D5-4AE1-A20D-78B9F889A6D7}" type="pres">
      <dgm:prSet presAssocID="{09B58070-B85F-4C67-9CC0-81A9E0B9A5B4}" presName="connTx" presStyleLbl="parChTrans1D4" presStyleIdx="3" presStyleCnt="21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346991" custScaleY="77076" custLinFactNeighborX="18945" custLinFactNeighborY="23155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21"/>
      <dgm:spPr/>
    </dgm:pt>
    <dgm:pt modelId="{C12FC149-8F73-49EE-9086-B15067C762DD}" type="pres">
      <dgm:prSet presAssocID="{596CFDB2-2E19-438F-908C-9556F1133242}" presName="connTx" presStyleLbl="parChTrans1D4" presStyleIdx="4" presStyleCnt="21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 custLinFactNeighborX="18945" custLinFactNeighborY="23155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21"/>
      <dgm:spPr/>
    </dgm:pt>
    <dgm:pt modelId="{0FE31C7B-7879-4C84-9399-2E92F5B3A4D1}" type="pres">
      <dgm:prSet presAssocID="{4717A7F1-6DC1-4550-8D2E-8A483449C0DC}" presName="connTx" presStyleLbl="parChTrans1D4" presStyleIdx="5" presStyleCnt="21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50851" custScaleY="69419" custLinFactNeighborX="18945" custLinFactNeighborY="23155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 custLinFactNeighborX="16840" custLinFactNeighborY="56835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X="159327" custScaleY="129619" custLinFactNeighborX="-4026" custLinFactNeighborY="56478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58DB02B4-5598-4240-985A-DCAFC0EBDD72}" type="pres">
      <dgm:prSet presAssocID="{2547CFAD-D1B5-4C32-83E2-C47B82FD2DA2}" presName="conn2-1" presStyleLbl="parChTrans1D4" presStyleIdx="6" presStyleCnt="21"/>
      <dgm:spPr/>
    </dgm:pt>
    <dgm:pt modelId="{312D94C2-8B66-4C61-990B-219D7F06192C}" type="pres">
      <dgm:prSet presAssocID="{2547CFAD-D1B5-4C32-83E2-C47B82FD2DA2}" presName="connTx" presStyleLbl="parChTrans1D4" presStyleIdx="6" presStyleCnt="21"/>
      <dgm:spPr/>
    </dgm:pt>
    <dgm:pt modelId="{79A1E5BB-3C22-44E7-A091-2701CA9B687A}" type="pres">
      <dgm:prSet presAssocID="{0BC6A526-D601-40D0-91BA-828F4CD3D8BB}" presName="root2" presStyleCnt="0"/>
      <dgm:spPr/>
    </dgm:pt>
    <dgm:pt modelId="{04AEF46F-5F53-4E30-8A95-2C6A9B3EF2FC}" type="pres">
      <dgm:prSet presAssocID="{0BC6A526-D601-40D0-91BA-828F4CD3D8BB}" presName="LevelTwoTextNode" presStyleLbl="node4" presStyleIdx="0" presStyleCnt="15" custScaleX="70322" custScaleY="124859" custLinFactNeighborX="-20643" custLinFactNeighborY="29119">
        <dgm:presLayoutVars>
          <dgm:chPref val="3"/>
        </dgm:presLayoutVars>
      </dgm:prSet>
      <dgm:spPr/>
    </dgm:pt>
    <dgm:pt modelId="{6484D78B-B5D6-47D8-AE4B-F2E1032BC6E4}" type="pres">
      <dgm:prSet presAssocID="{0BC6A526-D601-40D0-91BA-828F4CD3D8BB}" presName="level3hierChild" presStyleCnt="0"/>
      <dgm:spPr/>
    </dgm:pt>
    <dgm:pt modelId="{518D4C91-0940-48A6-8CC7-D050142ED1C0}" type="pres">
      <dgm:prSet presAssocID="{14FAA7D3-F7B4-45CD-9945-F1AEB853A45D}" presName="conn2-1" presStyleLbl="parChTrans1D4" presStyleIdx="7" presStyleCnt="21"/>
      <dgm:spPr/>
    </dgm:pt>
    <dgm:pt modelId="{62C1F731-08D9-48C7-B149-CECDA4145AF2}" type="pres">
      <dgm:prSet presAssocID="{14FAA7D3-F7B4-45CD-9945-F1AEB853A45D}" presName="connTx" presStyleLbl="parChTrans1D4" presStyleIdx="7" presStyleCnt="21"/>
      <dgm:spPr/>
    </dgm:pt>
    <dgm:pt modelId="{C25DA134-8230-4BE1-8595-8A9A9F410843}" type="pres">
      <dgm:prSet presAssocID="{927B5C2C-430C-44C6-91FE-C866F677E5F8}" presName="root2" presStyleCnt="0"/>
      <dgm:spPr/>
    </dgm:pt>
    <dgm:pt modelId="{4A6BA7FA-4E9F-427A-877A-10F39EC16F07}" type="pres">
      <dgm:prSet presAssocID="{927B5C2C-430C-44C6-91FE-C866F677E5F8}" presName="LevelTwoTextNode" presStyleLbl="node4" presStyleIdx="1" presStyleCnt="15" custScaleX="177235" custScaleY="126891" custLinFactNeighborX="-37621" custLinFactNeighborY="27421">
        <dgm:presLayoutVars>
          <dgm:chPref val="3"/>
        </dgm:presLayoutVars>
      </dgm:prSet>
      <dgm:spPr/>
    </dgm:pt>
    <dgm:pt modelId="{A6296E2C-6E09-4152-B5CA-8DE6D5C9B45D}" type="pres">
      <dgm:prSet presAssocID="{927B5C2C-430C-44C6-91FE-C866F677E5F8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8" presStyleCnt="21"/>
      <dgm:spPr/>
    </dgm:pt>
    <dgm:pt modelId="{BAD757DD-FA9A-41AD-8FCF-B786A27C88B0}" type="pres">
      <dgm:prSet presAssocID="{FE8AC126-7A76-44C8-B571-E0F1554D75B8}" presName="connTx" presStyleLbl="parChTrans1D4" presStyleIdx="8" presStyleCnt="21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2" presStyleCnt="15" custScaleX="123320" custLinFactNeighborX="-37737" custLinFactNeighborY="19556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9" presStyleCnt="21"/>
      <dgm:spPr/>
    </dgm:pt>
    <dgm:pt modelId="{A75726FC-8857-4239-8C69-46F08D15167C}" type="pres">
      <dgm:prSet presAssocID="{6E2AD533-ED0F-448C-978F-EB17B0A14234}" presName="connTx" presStyleLbl="parChTrans1D4" presStyleIdx="9" presStyleCnt="21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3" presStyleCnt="15" custLinFactNeighborX="-37737" custLinFactNeighborY="19556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10" presStyleCnt="21"/>
      <dgm:spPr/>
    </dgm:pt>
    <dgm:pt modelId="{CE26B07C-F542-4C70-A046-FA4FBA94F697}" type="pres">
      <dgm:prSet presAssocID="{39CDAEAE-F92B-4A8F-AA1D-FA5CDE4048F5}" presName="connTx" presStyleLbl="parChTrans1D4" presStyleIdx="10" presStyleCnt="21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4" presStyleCnt="15" custLinFactNeighborX="-37737" custLinFactNeighborY="19556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11" presStyleCnt="21"/>
      <dgm:spPr/>
    </dgm:pt>
    <dgm:pt modelId="{AD19C022-6683-43C0-B37E-0F9BD5670530}" type="pres">
      <dgm:prSet presAssocID="{2E7C66D3-5970-4318-B281-C382EE9BDED0}" presName="connTx" presStyleLbl="parChTrans1D4" presStyleIdx="11" presStyleCnt="21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5" presStyleCnt="15" custScaleX="261800" custLinFactNeighborX="-37737" custLinFactNeighborY="19556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2" presStyleCnt="21"/>
      <dgm:spPr/>
    </dgm:pt>
    <dgm:pt modelId="{86F6600E-FA84-4179-AE2F-CA57FD0C9AD7}" type="pres">
      <dgm:prSet presAssocID="{2B18C312-3376-49A5-8CEA-B93DBBF61305}" presName="connTx" presStyleLbl="parChTrans1D4" presStyleIdx="12" presStyleCnt="21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6" presStyleCnt="15" custScaleX="144239" custLinFactNeighborX="-37737" custLinFactNeighborY="19556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3" presStyleCnt="21"/>
      <dgm:spPr/>
    </dgm:pt>
    <dgm:pt modelId="{B18906C1-7D28-42C2-98B0-61CAC90F6165}" type="pres">
      <dgm:prSet presAssocID="{8A3ABF07-7994-48BB-9591-9E20E480241F}" presName="connTx" presStyleLbl="parChTrans1D4" presStyleIdx="13" presStyleCnt="21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7" presStyleCnt="15" custScaleY="119803" custLinFactNeighborX="-36837" custLinFactNeighborY="23155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4" presStyleCnt="21"/>
      <dgm:spPr/>
    </dgm:pt>
    <dgm:pt modelId="{6CB658E3-B33B-46AA-9B1A-11BD95A6479A}" type="pres">
      <dgm:prSet presAssocID="{B33B9EAF-17E2-4FB8-ABCB-67D9D4850DA4}" presName="connTx" presStyleLbl="parChTrans1D4" presStyleIdx="14" presStyleCnt="21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8" presStyleCnt="15" custScaleX="316116" custScaleY="95041" custLinFactNeighborX="-36837" custLinFactNeighborY="23155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5" presStyleCnt="21"/>
      <dgm:spPr/>
    </dgm:pt>
    <dgm:pt modelId="{1F12D98D-BA84-4DE4-B4B0-6A3240F649E5}" type="pres">
      <dgm:prSet presAssocID="{46D711D9-1798-4260-9894-FD09DBE52AF6}" presName="connTx" presStyleLbl="parChTrans1D4" presStyleIdx="15" presStyleCnt="21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9" presStyleCnt="15" custLinFactNeighborX="-36837" custLinFactNeighborY="18205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6" presStyleCnt="21"/>
      <dgm:spPr/>
    </dgm:pt>
    <dgm:pt modelId="{87E5AE6B-47F6-4AA5-8DA2-554215AB4863}" type="pres">
      <dgm:prSet presAssocID="{3814231F-4B73-41BB-9730-00D0BA735A9D}" presName="connTx" presStyleLbl="parChTrans1D4" presStyleIdx="16" presStyleCnt="21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10" presStyleCnt="15" custScaleX="130823" custScaleY="94604" custLinFactNeighborX="-28740" custLinFactNeighborY="23155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7" presStyleCnt="21"/>
      <dgm:spPr/>
    </dgm:pt>
    <dgm:pt modelId="{C99D3747-358F-46E0-85D2-54EA4DE430F7}" type="pres">
      <dgm:prSet presAssocID="{EB8AE87C-467A-4B5B-AB27-A467232FD46C}" presName="connTx" presStyleLbl="parChTrans1D4" presStyleIdx="17" presStyleCnt="21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11" presStyleCnt="15" custLinFactNeighborX="-34934" custLinFactNeighborY="23155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67EFCB99-F079-49D0-A2AA-A2D21DB2E3C4}" type="pres">
      <dgm:prSet presAssocID="{A09E3A84-89DA-4FF7-B336-C5D883802E03}" presName="conn2-1" presStyleLbl="parChTrans1D4" presStyleIdx="18" presStyleCnt="21"/>
      <dgm:spPr/>
    </dgm:pt>
    <dgm:pt modelId="{001ADD58-F02F-4FEE-B77C-5D2E6667474F}" type="pres">
      <dgm:prSet presAssocID="{A09E3A84-89DA-4FF7-B336-C5D883802E03}" presName="connTx" presStyleLbl="parChTrans1D4" presStyleIdx="18" presStyleCnt="21"/>
      <dgm:spPr/>
    </dgm:pt>
    <dgm:pt modelId="{B0E05696-1AC8-427E-8928-08F7BF0B7A33}" type="pres">
      <dgm:prSet presAssocID="{75A7E2D1-E508-4B31-BE01-30F5100062B4}" presName="root2" presStyleCnt="0"/>
      <dgm:spPr/>
    </dgm:pt>
    <dgm:pt modelId="{D865DC18-C9BC-49D4-93FD-C256617D13A7}" type="pres">
      <dgm:prSet presAssocID="{75A7E2D1-E508-4B31-BE01-30F5100062B4}" presName="LevelTwoTextNode" presStyleLbl="node4" presStyleIdx="12" presStyleCnt="15" custLinFactNeighborX="-43340" custLinFactNeighborY="21611">
        <dgm:presLayoutVars>
          <dgm:chPref val="3"/>
        </dgm:presLayoutVars>
      </dgm:prSet>
      <dgm:spPr/>
    </dgm:pt>
    <dgm:pt modelId="{F1E7863D-FC16-416A-ACE4-F35310EFF213}" type="pres">
      <dgm:prSet presAssocID="{75A7E2D1-E508-4B31-BE01-30F5100062B4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9" presStyleCnt="21"/>
      <dgm:spPr/>
    </dgm:pt>
    <dgm:pt modelId="{0338ED45-E24D-495A-ABD6-AD05871BA833}" type="pres">
      <dgm:prSet presAssocID="{5586332C-3041-41F3-BE09-3BDD43397931}" presName="connTx" presStyleLbl="parChTrans1D4" presStyleIdx="19" presStyleCnt="21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3" presStyleCnt="15" custLinFactNeighborX="-21494" custLinFactNeighborY="70996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20" presStyleCnt="21"/>
      <dgm:spPr/>
    </dgm:pt>
    <dgm:pt modelId="{F6075FBA-69F1-4296-AE25-C3A9D43F0161}" type="pres">
      <dgm:prSet presAssocID="{C8B5C02D-6968-4EE5-B947-03D38ABED46C}" presName="connTx" presStyleLbl="parChTrans1D4" presStyleIdx="20" presStyleCnt="21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4" presStyleCnt="15" custLinFactNeighborX="-32571" custLinFactNeighborY="70996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A0F37A07-6621-4865-B686-6B1D9581E328}" type="presOf" srcId="{2E7C66D3-5970-4318-B281-C382EE9BDED0}" destId="{1F555080-DC47-4F44-A07A-8961C9381FAE}" srcOrd="0" destOrd="0" presId="urn:microsoft.com/office/officeart/2005/8/layout/hierarchy2"/>
    <dgm:cxn modelId="{984A9B0E-416E-4397-BCD7-1BF21CBBC35B}" type="presOf" srcId="{A09E3A84-89DA-4FF7-B336-C5D883802E03}" destId="{001ADD58-F02F-4FEE-B77C-5D2E6667474F}" srcOrd="1" destOrd="0" presId="urn:microsoft.com/office/officeart/2005/8/layout/hierarchy2"/>
    <dgm:cxn modelId="{90A68512-407E-44D7-8D0F-824710EA6660}" type="presOf" srcId="{798C82DE-C28B-4736-96BA-2F0F17C364E3}" destId="{26470890-5193-43E7-89E3-D937419A7875}" srcOrd="0" destOrd="0" presId="urn:microsoft.com/office/officeart/2005/8/layout/hierarchy2"/>
    <dgm:cxn modelId="{C5D3BA12-08E4-4663-93B2-9C65B1EC7C97}" type="presOf" srcId="{B33B9EAF-17E2-4FB8-ABCB-67D9D4850DA4}" destId="{6CB658E3-B33B-46AA-9B1A-11BD95A6479A}" srcOrd="1" destOrd="0" presId="urn:microsoft.com/office/officeart/2005/8/layout/hierarchy2"/>
    <dgm:cxn modelId="{82918715-560C-4AC1-B21D-B6782519C0B8}" type="presOf" srcId="{6E2AD533-ED0F-448C-978F-EB17B0A14234}" destId="{DCEB2D08-E4C8-4DC8-930C-507E98F8CC5E}" srcOrd="0" destOrd="0" presId="urn:microsoft.com/office/officeart/2005/8/layout/hierarchy2"/>
    <dgm:cxn modelId="{90F6C118-68D2-4EB9-BE9F-4537B6DBCCE6}" type="presOf" srcId="{6E2AD533-ED0F-448C-978F-EB17B0A14234}" destId="{A75726FC-8857-4239-8C69-46F08D15167C}" srcOrd="1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3E2A131C-D6CB-4F8A-BAEC-716DE22A0F8A}" type="presOf" srcId="{42002356-7A32-44B2-A11C-3CDE5C83E5EF}" destId="{A9B485C5-F889-4997-8C15-A1A9FCE3B79F}" srcOrd="0" destOrd="0" presId="urn:microsoft.com/office/officeart/2005/8/layout/hierarchy2"/>
    <dgm:cxn modelId="{CE7CA61C-7AC0-4B84-99AE-6EEF2F420F5D}" type="presOf" srcId="{7C589A61-318D-479A-BC1F-2BE97C42DD9E}" destId="{33FBB588-478A-4503-9C1F-C3145CA1DE22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E3127430-E38E-4202-90B4-51EE7943D630}" srcId="{1C61C9A7-9B48-492A-9EBC-AEAA2F6573A7}" destId="{0BC6A526-D601-40D0-91BA-828F4CD3D8BB}" srcOrd="0" destOrd="0" parTransId="{2547CFAD-D1B5-4C32-83E2-C47B82FD2DA2}" sibTransId="{6467E92C-9D34-4199-AF24-31B9878E273B}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F622FD33-CE41-4972-9094-D22EDAA573C6}" type="presOf" srcId="{8A3ABF07-7994-48BB-9591-9E20E480241F}" destId="{6E67656A-3AAC-46E9-BD51-0DAAF298F4BA}" srcOrd="0" destOrd="0" presId="urn:microsoft.com/office/officeart/2005/8/layout/hierarchy2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7E09343A-D72E-4D56-818D-72A8A962F0CF}" type="presOf" srcId="{1437576F-BAE3-4EB1-B880-A779B80B373F}" destId="{F1946539-D12E-4D24-92EA-053CC4896D9B}" srcOrd="0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A244543E-1E73-41A5-B704-8E017E5BE97C}" type="presOf" srcId="{5586332C-3041-41F3-BE09-3BDD43397931}" destId="{0338ED45-E24D-495A-ABD6-AD05871BA833}" srcOrd="1" destOrd="0" presId="urn:microsoft.com/office/officeart/2005/8/layout/hierarchy2"/>
    <dgm:cxn modelId="{1698E23F-EB99-467C-8CC6-9D16DA3E5B9B}" type="presOf" srcId="{46D711D9-1798-4260-9894-FD09DBE52AF6}" destId="{28D2BCE3-9161-43BA-A748-F8F48A90325E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7AA5B44-8910-4108-8C28-66D5FE83EEFF}" type="presOf" srcId="{927B5C2C-430C-44C6-91FE-C866F677E5F8}" destId="{4A6BA7FA-4E9F-427A-877A-10F39EC16F07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22E3567-7A54-48DC-8E84-8B22C677CBD5}" type="presOf" srcId="{14FAA7D3-F7B4-45CD-9945-F1AEB853A45D}" destId="{518D4C91-0940-48A6-8CC7-D050142ED1C0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5FCD5848-4A31-4CF0-B57F-5D59976C4791}" type="presOf" srcId="{39CDAEAE-F92B-4A8F-AA1D-FA5CDE4048F5}" destId="{CE26B07C-F542-4C70-A046-FA4FBA94F697}" srcOrd="1" destOrd="0" presId="urn:microsoft.com/office/officeart/2005/8/layout/hierarchy2"/>
    <dgm:cxn modelId="{A59F8468-1D9A-4F43-9E2B-53F9B873B226}" type="presOf" srcId="{51CF98A5-621F-4703-9E2C-E74F4AE253C9}" destId="{AFFA9BD8-F1AE-417E-92A2-578C9C29DF47}" srcOrd="0" destOrd="0" presId="urn:microsoft.com/office/officeart/2005/8/layout/hierarchy2"/>
    <dgm:cxn modelId="{C6B1B868-764A-454A-9C29-384168D73CCB}" type="presOf" srcId="{51AA38B3-3EA6-4116-B881-383D61263F80}" destId="{9E5B6543-5365-4ABA-919D-4947C5E5226E}" srcOrd="0" destOrd="0" presId="urn:microsoft.com/office/officeart/2005/8/layout/hierarchy2"/>
    <dgm:cxn modelId="{2C5AB269-42CD-4F40-9221-3A881AF3E93F}" type="presOf" srcId="{2B18C312-3376-49A5-8CEA-B93DBBF61305}" destId="{86F6600E-FA84-4179-AE2F-CA57FD0C9AD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A63E986D-0B0B-419B-BD0B-941BF6CB60BB}" type="presOf" srcId="{2547CFAD-D1B5-4C32-83E2-C47B82FD2DA2}" destId="{58DB02B4-5598-4240-985A-DCAFC0EBDD72}" srcOrd="0" destOrd="0" presId="urn:microsoft.com/office/officeart/2005/8/layout/hierarchy2"/>
    <dgm:cxn modelId="{635F5870-1679-4DF6-90FA-993ADC1C5804}" type="presOf" srcId="{46D711D9-1798-4260-9894-FD09DBE52AF6}" destId="{1F12D98D-BA84-4DE4-B4B0-6A3240F649E5}" srcOrd="1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927B5C2C-430C-44C6-91FE-C866F677E5F8}" destId="{1437576F-BAE3-4EB1-B880-A779B80B373F}" srcOrd="2" destOrd="0" parTransId="{3814231F-4B73-41BB-9730-00D0BA735A9D}" sibTransId="{C4592318-354A-4978-A084-157601969DBC}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26E1254-5166-4ACA-8ECE-DA6D61B61D7D}" type="presOf" srcId="{2547CFAD-D1B5-4C32-83E2-C47B82FD2DA2}" destId="{312D94C2-8B66-4C61-990B-219D7F06192C}" srcOrd="1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E847F37E-1F03-420D-8442-CA120BA565F9}" type="presOf" srcId="{263592D3-B0FB-4FC6-9E35-AC8C003EAA69}" destId="{60D3E3CC-E52D-4EFF-8B00-B952F4216355}" srcOrd="0" destOrd="0" presId="urn:microsoft.com/office/officeart/2005/8/layout/hierarchy2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4B3BC57F-204C-408B-81AE-3476FA9B9FF0}" type="presOf" srcId="{31B90EA3-ED7D-46A2-A66E-6566A4E2837C}" destId="{42C3B12D-8C4B-4214-B200-7A13E1B8ABF0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13CC519A-7D67-423A-BB44-30896DA11946}" type="presOf" srcId="{6F3FF623-7AA6-44B5-9483-B71D5BBB835B}" destId="{CEF27A13-C690-4830-A2D2-573062B0E7E0}" srcOrd="0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87D7369D-44B7-482B-ACFC-9EC1C97400D1}" type="presOf" srcId="{0BC6A526-D601-40D0-91BA-828F4CD3D8BB}" destId="{04AEF46F-5F53-4E30-8A95-2C6A9B3EF2FC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0950EE9F-884A-435C-A860-8E6171A3B828}" type="presOf" srcId="{FE8AC126-7A76-44C8-B571-E0F1554D75B8}" destId="{BAD757DD-FA9A-41AD-8FCF-B786A27C88B0}" srcOrd="1" destOrd="0" presId="urn:microsoft.com/office/officeart/2005/8/layout/hierarchy2"/>
    <dgm:cxn modelId="{9CBAC9A0-4042-4B3E-9413-492FF9AB4BA2}" srcId="{927B5C2C-430C-44C6-91FE-C866F677E5F8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AF4039B7-C871-4135-BB5D-C3901A7FE453}" type="presOf" srcId="{EB8AE87C-467A-4B5B-AB27-A467232FD46C}" destId="{2E173252-B0EA-4729-A6C2-24F6A0B1E169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193B81B7-93ED-4227-85D9-C3DB4725D834}" type="presOf" srcId="{FE8AC126-7A76-44C8-B571-E0F1554D75B8}" destId="{DD66163B-3BF0-465B-97D0-D7F1CEDCDDE4}" srcOrd="0" destOrd="0" presId="urn:microsoft.com/office/officeart/2005/8/layout/hierarchy2"/>
    <dgm:cxn modelId="{7BC8BCB8-0C01-485D-AE1F-D0DDACF7022D}" type="presOf" srcId="{C8B5C02D-6968-4EE5-B947-03D38ABED46C}" destId="{F6075FBA-69F1-4296-AE25-C3A9D43F0161}" srcOrd="1" destOrd="0" presId="urn:microsoft.com/office/officeart/2005/8/layout/hierarchy2"/>
    <dgm:cxn modelId="{F017BEB9-46ED-4F21-90E3-F9E85493E523}" type="presOf" srcId="{EE17E69F-3955-40CB-873C-E530C8062412}" destId="{B641E95C-FFA8-4F12-90F5-8F3DCC2CB9F6}" srcOrd="0" destOrd="0" presId="urn:microsoft.com/office/officeart/2005/8/layout/hierarchy2"/>
    <dgm:cxn modelId="{C58933BB-9540-462E-AF3B-6D3E1162CCBA}" srcId="{0BC6A526-D601-40D0-91BA-828F4CD3D8BB}" destId="{927B5C2C-430C-44C6-91FE-C866F677E5F8}" srcOrd="0" destOrd="0" parTransId="{14FAA7D3-F7B4-45CD-9945-F1AEB853A45D}" sibTransId="{FE52CC3A-4A4A-4A18-88A0-54DD1BF02118}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3124F8C6-98E7-4EEE-A12D-32F7758A3ECF}" type="presOf" srcId="{39CDAEAE-F92B-4A8F-AA1D-FA5CDE4048F5}" destId="{256D96C9-41A8-4EF8-86F3-F209EE18A1BA}" srcOrd="0" destOrd="0" presId="urn:microsoft.com/office/officeart/2005/8/layout/hierarchy2"/>
    <dgm:cxn modelId="{F729B8C9-7413-4C21-B4E0-BA77DC6CAD04}" type="presOf" srcId="{2E7C66D3-5970-4318-B281-C382EE9BDED0}" destId="{AD19C022-6683-43C0-B37E-0F9BD5670530}" srcOrd="1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386F83CE-C0B1-441F-88C6-BEFBFDAAF675}" type="presOf" srcId="{B33B9EAF-17E2-4FB8-ABCB-67D9D4850DA4}" destId="{9677F45C-6BAA-45D1-86C8-90ED5ECB6BCE}" srcOrd="0" destOrd="0" presId="urn:microsoft.com/office/officeart/2005/8/layout/hierarchy2"/>
    <dgm:cxn modelId="{3B2B8CCE-71E6-4064-A853-ABEF24283940}" type="presOf" srcId="{A09E3A84-89DA-4FF7-B336-C5D883802E03}" destId="{67EFCB99-F079-49D0-A2AA-A2D21DB2E3C4}" srcOrd="0" destOrd="0" presId="urn:microsoft.com/office/officeart/2005/8/layout/hierarchy2"/>
    <dgm:cxn modelId="{CE8E61CF-45E8-434A-9CEE-CD7A2D757FB3}" srcId="{1C61C9A7-9B48-492A-9EBC-AEAA2F6573A7}" destId="{7C589A61-318D-479A-BC1F-2BE97C42DD9E}" srcOrd="1" destOrd="0" parTransId="{5586332C-3041-41F3-BE09-3BDD43397931}" sibTransId="{B82D2C1A-CEEF-4B79-A47B-6E2F8FF166B6}"/>
    <dgm:cxn modelId="{C7BA81CF-C4DE-4BA4-B05B-E2AF62A6A9D5}" type="presOf" srcId="{EB8AE87C-467A-4B5B-AB27-A467232FD46C}" destId="{C99D3747-358F-46E0-85D2-54EA4DE430F7}" srcOrd="1" destOrd="0" presId="urn:microsoft.com/office/officeart/2005/8/layout/hierarchy2"/>
    <dgm:cxn modelId="{016C30D2-3BD7-42F7-963C-6DEAA8D10B5F}" type="presOf" srcId="{A7671EAB-C4B5-48E8-9543-B1F116C93B73}" destId="{9DB31C9B-5D8E-4C3B-A908-0BC53359A409}" srcOrd="0" destOrd="0" presId="urn:microsoft.com/office/officeart/2005/8/layout/hierarchy2"/>
    <dgm:cxn modelId="{661AFCD2-5058-4116-9C58-96ABEB9B3D70}" type="presOf" srcId="{A382D97B-5A13-49BE-8261-A6BE72248875}" destId="{F220074E-693C-4E9F-832F-D428BE2BD637}" srcOrd="0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CEEF81D6-98D9-4D47-BEDA-A3D0ABD0A33A}" type="presOf" srcId="{2B18C312-3376-49A5-8CEA-B93DBBF61305}" destId="{818ECADC-F397-48E8-8AD0-F6E77EECA826}" srcOrd="0" destOrd="0" presId="urn:microsoft.com/office/officeart/2005/8/layout/hierarchy2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927B5C2C-430C-44C6-91FE-C866F677E5F8}" destId="{51CF98A5-621F-4703-9E2C-E74F4AE253C9}" srcOrd="0" destOrd="0" parTransId="{FE8AC126-7A76-44C8-B571-E0F1554D75B8}" sibTransId="{9D6B11BC-486F-4512-885B-F254E403F745}"/>
    <dgm:cxn modelId="{0A8CAED8-951A-4041-A5B4-6528DB809851}" type="presOf" srcId="{75A7E2D1-E508-4B31-BE01-30F5100062B4}" destId="{D865DC18-C9BC-49D4-93FD-C256617D13A7}" srcOrd="0" destOrd="0" presId="urn:microsoft.com/office/officeart/2005/8/layout/hierarchy2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960FADE2-81EB-4BEE-819E-F0160387ADAE}" type="presOf" srcId="{5586332C-3041-41F3-BE09-3BDD43397931}" destId="{9A075C2B-60FC-4F2C-90A3-9B5B72F6CD76}" srcOrd="0" destOrd="0" presId="urn:microsoft.com/office/officeart/2005/8/layout/hierarchy2"/>
    <dgm:cxn modelId="{653723E3-8C67-460C-8A10-07E59ED7C402}" type="presOf" srcId="{C8B5C02D-6968-4EE5-B947-03D38ABED46C}" destId="{E8A0DC8A-43B6-4F65-B793-0D9FC14A4FC3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328712EC-4455-4167-99FC-D92952A9F13F}" type="presOf" srcId="{3814231F-4B73-41BB-9730-00D0BA735A9D}" destId="{FE86E574-C167-4E69-A393-A8E69C83D812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999C9CF0-034D-48C9-81C2-49040C621009}" srcId="{A7671EAB-C4B5-48E8-9543-B1F116C93B73}" destId="{75A7E2D1-E508-4B31-BE01-30F5100062B4}" srcOrd="0" destOrd="0" parTransId="{A09E3A84-89DA-4FF7-B336-C5D883802E03}" sibTransId="{13F8E9B7-BA45-492C-AC95-6F828FD6BF30}"/>
    <dgm:cxn modelId="{AC5B6CF1-0499-449F-B710-95D848B1D28E}" type="presOf" srcId="{14FAA7D3-F7B4-45CD-9945-F1AEB853A45D}" destId="{62C1F731-08D9-48C7-B149-CECDA4145AF2}" srcOrd="1" destOrd="0" presId="urn:microsoft.com/office/officeart/2005/8/layout/hierarchy2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1D87E3F4-6622-4FD7-9902-A882373453E7}" type="presOf" srcId="{8A3ABF07-7994-48BB-9591-9E20E480241F}" destId="{B18906C1-7D28-42C2-98B0-61CAC90F6165}" srcOrd="1" destOrd="0" presId="urn:microsoft.com/office/officeart/2005/8/layout/hierarchy2"/>
    <dgm:cxn modelId="{061FACF8-B4F8-4CA8-AE47-874170F88E6C}" type="presOf" srcId="{3814231F-4B73-41BB-9730-00D0BA735A9D}" destId="{87E5AE6B-47F6-4AA5-8DA2-554215AB4863}" srcOrd="1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FA768AA2-9375-4B87-8F37-EF06FD6A6065}" type="presParOf" srcId="{4FE45745-905F-45FC-B36D-FFE2ABA2FEB6}" destId="{58DB02B4-5598-4240-985A-DCAFC0EBDD72}" srcOrd="0" destOrd="0" presId="urn:microsoft.com/office/officeart/2005/8/layout/hierarchy2"/>
    <dgm:cxn modelId="{1EAE8C9B-F4C1-4B44-A530-A7A403E39DB0}" type="presParOf" srcId="{58DB02B4-5598-4240-985A-DCAFC0EBDD72}" destId="{312D94C2-8B66-4C61-990B-219D7F06192C}" srcOrd="0" destOrd="0" presId="urn:microsoft.com/office/officeart/2005/8/layout/hierarchy2"/>
    <dgm:cxn modelId="{8A0AF924-FC0A-4EC0-99D4-F3B3117C5548}" type="presParOf" srcId="{4FE45745-905F-45FC-B36D-FFE2ABA2FEB6}" destId="{79A1E5BB-3C22-44E7-A091-2701CA9B687A}" srcOrd="1" destOrd="0" presId="urn:microsoft.com/office/officeart/2005/8/layout/hierarchy2"/>
    <dgm:cxn modelId="{8B2D8DC8-D3B6-45BA-8441-5A84A3ACE63E}" type="presParOf" srcId="{79A1E5BB-3C22-44E7-A091-2701CA9B687A}" destId="{04AEF46F-5F53-4E30-8A95-2C6A9B3EF2FC}" srcOrd="0" destOrd="0" presId="urn:microsoft.com/office/officeart/2005/8/layout/hierarchy2"/>
    <dgm:cxn modelId="{DD7FBDAD-343D-422C-A82C-B953E6462728}" type="presParOf" srcId="{79A1E5BB-3C22-44E7-A091-2701CA9B687A}" destId="{6484D78B-B5D6-47D8-AE4B-F2E1032BC6E4}" srcOrd="1" destOrd="0" presId="urn:microsoft.com/office/officeart/2005/8/layout/hierarchy2"/>
    <dgm:cxn modelId="{CF9CA127-2AA2-440C-90AE-37079EF82CF1}" type="presParOf" srcId="{6484D78B-B5D6-47D8-AE4B-F2E1032BC6E4}" destId="{518D4C91-0940-48A6-8CC7-D050142ED1C0}" srcOrd="0" destOrd="0" presId="urn:microsoft.com/office/officeart/2005/8/layout/hierarchy2"/>
    <dgm:cxn modelId="{9569DAA7-8249-40A3-9504-6B9851B32A89}" type="presParOf" srcId="{518D4C91-0940-48A6-8CC7-D050142ED1C0}" destId="{62C1F731-08D9-48C7-B149-CECDA4145AF2}" srcOrd="0" destOrd="0" presId="urn:microsoft.com/office/officeart/2005/8/layout/hierarchy2"/>
    <dgm:cxn modelId="{82E97513-3855-44D9-9240-8B7A12183238}" type="presParOf" srcId="{6484D78B-B5D6-47D8-AE4B-F2E1032BC6E4}" destId="{C25DA134-8230-4BE1-8595-8A9A9F410843}" srcOrd="1" destOrd="0" presId="urn:microsoft.com/office/officeart/2005/8/layout/hierarchy2"/>
    <dgm:cxn modelId="{3B86E29A-AD46-4EB7-84FC-077209D6924D}" type="presParOf" srcId="{C25DA134-8230-4BE1-8595-8A9A9F410843}" destId="{4A6BA7FA-4E9F-427A-877A-10F39EC16F07}" srcOrd="0" destOrd="0" presId="urn:microsoft.com/office/officeart/2005/8/layout/hierarchy2"/>
    <dgm:cxn modelId="{FEA617BE-0BFF-4EF9-93D5-ACB4AB54AE4D}" type="presParOf" srcId="{C25DA134-8230-4BE1-8595-8A9A9F410843}" destId="{A6296E2C-6E09-4152-B5CA-8DE6D5C9B45D}" srcOrd="1" destOrd="0" presId="urn:microsoft.com/office/officeart/2005/8/layout/hierarchy2"/>
    <dgm:cxn modelId="{4EB88E5D-B102-43F0-96D7-6F5FC72EB67A}" type="presParOf" srcId="{A6296E2C-6E09-4152-B5CA-8DE6D5C9B45D}" destId="{DD66163B-3BF0-465B-97D0-D7F1CEDCDDE4}" srcOrd="0" destOrd="0" presId="urn:microsoft.com/office/officeart/2005/8/layout/hierarchy2"/>
    <dgm:cxn modelId="{D17D1C50-6674-4C7F-955C-543746D7574E}" type="presParOf" srcId="{DD66163B-3BF0-465B-97D0-D7F1CEDCDDE4}" destId="{BAD757DD-FA9A-41AD-8FCF-B786A27C88B0}" srcOrd="0" destOrd="0" presId="urn:microsoft.com/office/officeart/2005/8/layout/hierarchy2"/>
    <dgm:cxn modelId="{C25EB673-B9D1-4E8D-AB73-A5A998838647}" type="presParOf" srcId="{A6296E2C-6E09-4152-B5CA-8DE6D5C9B45D}" destId="{9A29BE3F-7F17-42B0-81D7-24ADA0869D85}" srcOrd="1" destOrd="0" presId="urn:microsoft.com/office/officeart/2005/8/layout/hierarchy2"/>
    <dgm:cxn modelId="{D31823A4-73A8-44FF-BCF0-C2B3F906328E}" type="presParOf" srcId="{9A29BE3F-7F17-42B0-81D7-24ADA0869D85}" destId="{AFFA9BD8-F1AE-417E-92A2-578C9C29DF47}" srcOrd="0" destOrd="0" presId="urn:microsoft.com/office/officeart/2005/8/layout/hierarchy2"/>
    <dgm:cxn modelId="{96F7E4AB-3781-4600-9270-647818E2D1C0}" type="presParOf" srcId="{9A29BE3F-7F17-42B0-81D7-24ADA0869D85}" destId="{857E82D0-F337-4ED0-9BAC-2A48DB2469F5}" srcOrd="1" destOrd="0" presId="urn:microsoft.com/office/officeart/2005/8/layout/hierarchy2"/>
    <dgm:cxn modelId="{C5A7AF11-B078-4108-98A6-87712133B2CD}" type="presParOf" srcId="{857E82D0-F337-4ED0-9BAC-2A48DB2469F5}" destId="{DCEB2D08-E4C8-4DC8-930C-507E98F8CC5E}" srcOrd="0" destOrd="0" presId="urn:microsoft.com/office/officeart/2005/8/layout/hierarchy2"/>
    <dgm:cxn modelId="{626FA0B9-5A57-448C-AA9E-0B8EE7E88D04}" type="presParOf" srcId="{DCEB2D08-E4C8-4DC8-930C-507E98F8CC5E}" destId="{A75726FC-8857-4239-8C69-46F08D15167C}" srcOrd="0" destOrd="0" presId="urn:microsoft.com/office/officeart/2005/8/layout/hierarchy2"/>
    <dgm:cxn modelId="{2BD5938C-5A14-4EC2-9FF8-C4BDF0946EDF}" type="presParOf" srcId="{857E82D0-F337-4ED0-9BAC-2A48DB2469F5}" destId="{6E4BA38E-EBC6-492F-B5F7-333D61E829BA}" srcOrd="1" destOrd="0" presId="urn:microsoft.com/office/officeart/2005/8/layout/hierarchy2"/>
    <dgm:cxn modelId="{27AB7118-3E5D-415D-A66C-B698583AB477}" type="presParOf" srcId="{6E4BA38E-EBC6-492F-B5F7-333D61E829BA}" destId="{42C3B12D-8C4B-4214-B200-7A13E1B8ABF0}" srcOrd="0" destOrd="0" presId="urn:microsoft.com/office/officeart/2005/8/layout/hierarchy2"/>
    <dgm:cxn modelId="{D1D8EFB9-21ED-4EBF-906D-ABF605E8A65E}" type="presParOf" srcId="{6E4BA38E-EBC6-492F-B5F7-333D61E829BA}" destId="{86E9448E-48C5-449F-B5B5-18EDB3EC8E57}" srcOrd="1" destOrd="0" presId="urn:microsoft.com/office/officeart/2005/8/layout/hierarchy2"/>
    <dgm:cxn modelId="{34CFEFB2-B6B4-4445-A75A-4B93B7371529}" type="presParOf" srcId="{857E82D0-F337-4ED0-9BAC-2A48DB2469F5}" destId="{256D96C9-41A8-4EF8-86F3-F209EE18A1BA}" srcOrd="2" destOrd="0" presId="urn:microsoft.com/office/officeart/2005/8/layout/hierarchy2"/>
    <dgm:cxn modelId="{389D73D7-A460-402D-B0B8-C622094A6196}" type="presParOf" srcId="{256D96C9-41A8-4EF8-86F3-F209EE18A1BA}" destId="{CE26B07C-F542-4C70-A046-FA4FBA94F697}" srcOrd="0" destOrd="0" presId="urn:microsoft.com/office/officeart/2005/8/layout/hierarchy2"/>
    <dgm:cxn modelId="{C7F2D7C8-0182-426E-8C10-C8A7A5C8E7B5}" type="presParOf" srcId="{857E82D0-F337-4ED0-9BAC-2A48DB2469F5}" destId="{CBA6A3F5-345F-460F-9777-508D6A31EC73}" srcOrd="3" destOrd="0" presId="urn:microsoft.com/office/officeart/2005/8/layout/hierarchy2"/>
    <dgm:cxn modelId="{B841A6E4-2031-4D47-868B-75E3EF044A53}" type="presParOf" srcId="{CBA6A3F5-345F-460F-9777-508D6A31EC73}" destId="{60D3E3CC-E52D-4EFF-8B00-B952F4216355}" srcOrd="0" destOrd="0" presId="urn:microsoft.com/office/officeart/2005/8/layout/hierarchy2"/>
    <dgm:cxn modelId="{CB619F86-84E6-4426-B861-9EC9F046B606}" type="presParOf" srcId="{CBA6A3F5-345F-460F-9777-508D6A31EC73}" destId="{6DE3D13A-F680-47AE-A116-26DAA6E235D6}" srcOrd="1" destOrd="0" presId="urn:microsoft.com/office/officeart/2005/8/layout/hierarchy2"/>
    <dgm:cxn modelId="{A414B4E6-4607-4223-86E2-BC12230F5A80}" type="presParOf" srcId="{6DE3D13A-F680-47AE-A116-26DAA6E235D6}" destId="{1F555080-DC47-4F44-A07A-8961C9381FAE}" srcOrd="0" destOrd="0" presId="urn:microsoft.com/office/officeart/2005/8/layout/hierarchy2"/>
    <dgm:cxn modelId="{E3E26624-E48D-4A06-845E-F9C5156576A9}" type="presParOf" srcId="{1F555080-DC47-4F44-A07A-8961C9381FAE}" destId="{AD19C022-6683-43C0-B37E-0F9BD5670530}" srcOrd="0" destOrd="0" presId="urn:microsoft.com/office/officeart/2005/8/layout/hierarchy2"/>
    <dgm:cxn modelId="{54D5746B-09FE-419D-ACA7-64E494E36EB7}" type="presParOf" srcId="{6DE3D13A-F680-47AE-A116-26DAA6E235D6}" destId="{A6068C40-FEEC-406E-AE37-2BCB01BE2852}" srcOrd="1" destOrd="0" presId="urn:microsoft.com/office/officeart/2005/8/layout/hierarchy2"/>
    <dgm:cxn modelId="{AA04AC75-2917-47EE-9340-259C4D780A32}" type="presParOf" srcId="{A6068C40-FEEC-406E-AE37-2BCB01BE2852}" destId="{26470890-5193-43E7-89E3-D937419A7875}" srcOrd="0" destOrd="0" presId="urn:microsoft.com/office/officeart/2005/8/layout/hierarchy2"/>
    <dgm:cxn modelId="{574C92DD-2308-4E07-ABE1-387E5DEB1935}" type="presParOf" srcId="{A6068C40-FEEC-406E-AE37-2BCB01BE2852}" destId="{A862811C-EFA3-4277-946F-561FF35C4679}" srcOrd="1" destOrd="0" presId="urn:microsoft.com/office/officeart/2005/8/layout/hierarchy2"/>
    <dgm:cxn modelId="{ADD83256-88CB-41A3-BF44-FC10A3B38EA5}" type="presParOf" srcId="{6DE3D13A-F680-47AE-A116-26DAA6E235D6}" destId="{818ECADC-F397-48E8-8AD0-F6E77EECA826}" srcOrd="2" destOrd="0" presId="urn:microsoft.com/office/officeart/2005/8/layout/hierarchy2"/>
    <dgm:cxn modelId="{5581AC94-E2EE-4F44-9DBC-31B7C4028401}" type="presParOf" srcId="{818ECADC-F397-48E8-8AD0-F6E77EECA826}" destId="{86F6600E-FA84-4179-AE2F-CA57FD0C9AD7}" srcOrd="0" destOrd="0" presId="urn:microsoft.com/office/officeart/2005/8/layout/hierarchy2"/>
    <dgm:cxn modelId="{D87FA164-688F-4BF5-A334-E4D516B02A28}" type="presParOf" srcId="{6DE3D13A-F680-47AE-A116-26DAA6E235D6}" destId="{5606C085-D689-4882-94C8-588FF79B5C6A}" srcOrd="3" destOrd="0" presId="urn:microsoft.com/office/officeart/2005/8/layout/hierarchy2"/>
    <dgm:cxn modelId="{EF102760-2E30-44EE-B9C8-AC6978E20125}" type="presParOf" srcId="{5606C085-D689-4882-94C8-588FF79B5C6A}" destId="{F220074E-693C-4E9F-832F-D428BE2BD637}" srcOrd="0" destOrd="0" presId="urn:microsoft.com/office/officeart/2005/8/layout/hierarchy2"/>
    <dgm:cxn modelId="{84990A11-1198-4993-A808-9ECB60AC5394}" type="presParOf" srcId="{5606C085-D689-4882-94C8-588FF79B5C6A}" destId="{34982DAB-3C4C-4946-BAAB-F8D74430D63D}" srcOrd="1" destOrd="0" presId="urn:microsoft.com/office/officeart/2005/8/layout/hierarchy2"/>
    <dgm:cxn modelId="{CAE1D03B-F5AE-4BDA-8EC1-7A80B0405736}" type="presParOf" srcId="{A6296E2C-6E09-4152-B5CA-8DE6D5C9B45D}" destId="{6E67656A-3AAC-46E9-BD51-0DAAF298F4BA}" srcOrd="2" destOrd="0" presId="urn:microsoft.com/office/officeart/2005/8/layout/hierarchy2"/>
    <dgm:cxn modelId="{CA965DAD-8175-4011-8A6B-71F7DC98636C}" type="presParOf" srcId="{6E67656A-3AAC-46E9-BD51-0DAAF298F4BA}" destId="{B18906C1-7D28-42C2-98B0-61CAC90F6165}" srcOrd="0" destOrd="0" presId="urn:microsoft.com/office/officeart/2005/8/layout/hierarchy2"/>
    <dgm:cxn modelId="{58E881B9-317D-4731-BA41-D752E4485E09}" type="presParOf" srcId="{A6296E2C-6E09-4152-B5CA-8DE6D5C9B45D}" destId="{44D5882A-04AB-4DB9-A461-651A619FDE84}" srcOrd="3" destOrd="0" presId="urn:microsoft.com/office/officeart/2005/8/layout/hierarchy2"/>
    <dgm:cxn modelId="{CA18B552-20A9-4290-B767-33386ACA21EF}" type="presParOf" srcId="{44D5882A-04AB-4DB9-A461-651A619FDE84}" destId="{9E5B6543-5365-4ABA-919D-4947C5E5226E}" srcOrd="0" destOrd="0" presId="urn:microsoft.com/office/officeart/2005/8/layout/hierarchy2"/>
    <dgm:cxn modelId="{8DF3BA36-A416-47F3-88CF-31095AEB93C4}" type="presParOf" srcId="{44D5882A-04AB-4DB9-A461-651A619FDE84}" destId="{5D4D274C-CEF9-450A-A8C4-F234084E6A01}" srcOrd="1" destOrd="0" presId="urn:microsoft.com/office/officeart/2005/8/layout/hierarchy2"/>
    <dgm:cxn modelId="{BE49AE9B-E035-47A2-8B74-7965AA608765}" type="presParOf" srcId="{5D4D274C-CEF9-450A-A8C4-F234084E6A01}" destId="{9677F45C-6BAA-45D1-86C8-90ED5ECB6BCE}" srcOrd="0" destOrd="0" presId="urn:microsoft.com/office/officeart/2005/8/layout/hierarchy2"/>
    <dgm:cxn modelId="{8C30D051-3B7B-4E86-A882-4ED9A8C64861}" type="presParOf" srcId="{9677F45C-6BAA-45D1-86C8-90ED5ECB6BCE}" destId="{6CB658E3-B33B-46AA-9B1A-11BD95A6479A}" srcOrd="0" destOrd="0" presId="urn:microsoft.com/office/officeart/2005/8/layout/hierarchy2"/>
    <dgm:cxn modelId="{53152565-AF1E-4908-85F7-57366E0DC60A}" type="presParOf" srcId="{5D4D274C-CEF9-450A-A8C4-F234084E6A01}" destId="{650982EE-19E5-4405-8EC5-7C73D40937FF}" srcOrd="1" destOrd="0" presId="urn:microsoft.com/office/officeart/2005/8/layout/hierarchy2"/>
    <dgm:cxn modelId="{063F7DD1-C456-449E-9D0D-A1C9ED5F78A9}" type="presParOf" srcId="{650982EE-19E5-4405-8EC5-7C73D40937FF}" destId="{CEF27A13-C690-4830-A2D2-573062B0E7E0}" srcOrd="0" destOrd="0" presId="urn:microsoft.com/office/officeart/2005/8/layout/hierarchy2"/>
    <dgm:cxn modelId="{18A2AF40-4EB7-4AA8-A4C4-E9973C8CAA27}" type="presParOf" srcId="{650982EE-19E5-4405-8EC5-7C73D40937FF}" destId="{B3D12A40-12C8-4869-B574-AA96C684FB07}" srcOrd="1" destOrd="0" presId="urn:microsoft.com/office/officeart/2005/8/layout/hierarchy2"/>
    <dgm:cxn modelId="{DB932D90-DD2D-4D31-97E8-48459CCA1674}" type="presParOf" srcId="{5D4D274C-CEF9-450A-A8C4-F234084E6A01}" destId="{28D2BCE3-9161-43BA-A748-F8F48A90325E}" srcOrd="2" destOrd="0" presId="urn:microsoft.com/office/officeart/2005/8/layout/hierarchy2"/>
    <dgm:cxn modelId="{B52BBAC2-D77D-4CFC-A227-F4E2EA88CF45}" type="presParOf" srcId="{28D2BCE3-9161-43BA-A748-F8F48A90325E}" destId="{1F12D98D-BA84-4DE4-B4B0-6A3240F649E5}" srcOrd="0" destOrd="0" presId="urn:microsoft.com/office/officeart/2005/8/layout/hierarchy2"/>
    <dgm:cxn modelId="{DFC6AF3C-8896-4191-82B5-FA4BC4C2A4A3}" type="presParOf" srcId="{5D4D274C-CEF9-450A-A8C4-F234084E6A01}" destId="{869592F7-B6AF-4A1A-B975-F8491C724F90}" srcOrd="3" destOrd="0" presId="urn:microsoft.com/office/officeart/2005/8/layout/hierarchy2"/>
    <dgm:cxn modelId="{6AA0D1B8-3399-4DDF-B749-38BCFC102BDB}" type="presParOf" srcId="{869592F7-B6AF-4A1A-B975-F8491C724F90}" destId="{B641E95C-FFA8-4F12-90F5-8F3DCC2CB9F6}" srcOrd="0" destOrd="0" presId="urn:microsoft.com/office/officeart/2005/8/layout/hierarchy2"/>
    <dgm:cxn modelId="{5F334589-2A7B-474A-9499-2939A9D47619}" type="presParOf" srcId="{869592F7-B6AF-4A1A-B975-F8491C724F90}" destId="{57D2093D-09F3-4452-A186-EED735159460}" srcOrd="1" destOrd="0" presId="urn:microsoft.com/office/officeart/2005/8/layout/hierarchy2"/>
    <dgm:cxn modelId="{68FE460E-DD22-457D-AD48-8063A8F87EC3}" type="presParOf" srcId="{A6296E2C-6E09-4152-B5CA-8DE6D5C9B45D}" destId="{FE86E574-C167-4E69-A393-A8E69C83D812}" srcOrd="4" destOrd="0" presId="urn:microsoft.com/office/officeart/2005/8/layout/hierarchy2"/>
    <dgm:cxn modelId="{FE555376-4B51-4ED3-BA92-A8547015B5FE}" type="presParOf" srcId="{FE86E574-C167-4E69-A393-A8E69C83D812}" destId="{87E5AE6B-47F6-4AA5-8DA2-554215AB4863}" srcOrd="0" destOrd="0" presId="urn:microsoft.com/office/officeart/2005/8/layout/hierarchy2"/>
    <dgm:cxn modelId="{26A06844-CF05-40B8-944B-671820D5A67E}" type="presParOf" srcId="{A6296E2C-6E09-4152-B5CA-8DE6D5C9B45D}" destId="{CBC5EC90-AD62-454B-873C-7DACDA555AD8}" srcOrd="5" destOrd="0" presId="urn:microsoft.com/office/officeart/2005/8/layout/hierarchy2"/>
    <dgm:cxn modelId="{ECEAFDDF-401A-45C6-B5AF-D187E988F866}" type="presParOf" srcId="{CBC5EC90-AD62-454B-873C-7DACDA555AD8}" destId="{F1946539-D12E-4D24-92EA-053CC4896D9B}" srcOrd="0" destOrd="0" presId="urn:microsoft.com/office/officeart/2005/8/layout/hierarchy2"/>
    <dgm:cxn modelId="{CBB5B138-211C-481B-9E81-2564FFD3D94E}" type="presParOf" srcId="{CBC5EC90-AD62-454B-873C-7DACDA555AD8}" destId="{EC29BAAD-7376-4498-A892-D7CA81DA618C}" srcOrd="1" destOrd="0" presId="urn:microsoft.com/office/officeart/2005/8/layout/hierarchy2"/>
    <dgm:cxn modelId="{2BD6B6DC-9ED0-4A41-86F5-8C7FD5E11247}" type="presParOf" srcId="{EC29BAAD-7376-4498-A892-D7CA81DA618C}" destId="{2E173252-B0EA-4729-A6C2-24F6A0B1E169}" srcOrd="0" destOrd="0" presId="urn:microsoft.com/office/officeart/2005/8/layout/hierarchy2"/>
    <dgm:cxn modelId="{EFEC9C0A-D48E-44BB-B3BB-7888ED9BC54E}" type="presParOf" srcId="{2E173252-B0EA-4729-A6C2-24F6A0B1E169}" destId="{C99D3747-358F-46E0-85D2-54EA4DE430F7}" srcOrd="0" destOrd="0" presId="urn:microsoft.com/office/officeart/2005/8/layout/hierarchy2"/>
    <dgm:cxn modelId="{C3C59AE7-AB7C-4548-9B2B-86CF1A195F3B}" type="presParOf" srcId="{EC29BAAD-7376-4498-A892-D7CA81DA618C}" destId="{26CDBCA3-4094-444F-82C1-C29D911A6925}" srcOrd="1" destOrd="0" presId="urn:microsoft.com/office/officeart/2005/8/layout/hierarchy2"/>
    <dgm:cxn modelId="{09F6560F-0D0A-493E-A3E4-957E3B94CF1C}" type="presParOf" srcId="{26CDBCA3-4094-444F-82C1-C29D911A6925}" destId="{9DB31C9B-5D8E-4C3B-A908-0BC53359A409}" srcOrd="0" destOrd="0" presId="urn:microsoft.com/office/officeart/2005/8/layout/hierarchy2"/>
    <dgm:cxn modelId="{31539F18-0505-498B-918D-CCD73F4AD5E5}" type="presParOf" srcId="{26CDBCA3-4094-444F-82C1-C29D911A6925}" destId="{D3F99534-7A88-4CD7-903E-A2499F6205BB}" srcOrd="1" destOrd="0" presId="urn:microsoft.com/office/officeart/2005/8/layout/hierarchy2"/>
    <dgm:cxn modelId="{56D7F8B0-A583-425C-97DB-C5303F900A70}" type="presParOf" srcId="{D3F99534-7A88-4CD7-903E-A2499F6205BB}" destId="{67EFCB99-F079-49D0-A2AA-A2D21DB2E3C4}" srcOrd="0" destOrd="0" presId="urn:microsoft.com/office/officeart/2005/8/layout/hierarchy2"/>
    <dgm:cxn modelId="{0B8DF0B9-85DC-44F0-B483-6526FA00CBCD}" type="presParOf" srcId="{67EFCB99-F079-49D0-A2AA-A2D21DB2E3C4}" destId="{001ADD58-F02F-4FEE-B77C-5D2E6667474F}" srcOrd="0" destOrd="0" presId="urn:microsoft.com/office/officeart/2005/8/layout/hierarchy2"/>
    <dgm:cxn modelId="{E0D01E0C-DA13-4EC3-B56C-E54BB99BCF9B}" type="presParOf" srcId="{D3F99534-7A88-4CD7-903E-A2499F6205BB}" destId="{B0E05696-1AC8-427E-8928-08F7BF0B7A33}" srcOrd="1" destOrd="0" presId="urn:microsoft.com/office/officeart/2005/8/layout/hierarchy2"/>
    <dgm:cxn modelId="{1CD3C7A5-95AC-422C-8E85-9B66F75B3246}" type="presParOf" srcId="{B0E05696-1AC8-427E-8928-08F7BF0B7A33}" destId="{D865DC18-C9BC-49D4-93FD-C256617D13A7}" srcOrd="0" destOrd="0" presId="urn:microsoft.com/office/officeart/2005/8/layout/hierarchy2"/>
    <dgm:cxn modelId="{1DC6AB30-FC20-4352-A198-8A38F4F94DB1}" type="presParOf" srcId="{B0E05696-1AC8-427E-8928-08F7BF0B7A33}" destId="{F1E7863D-FC16-416A-ACE4-F35310EFF213}" srcOrd="1" destOrd="0" presId="urn:microsoft.com/office/officeart/2005/8/layout/hierarchy2"/>
    <dgm:cxn modelId="{E4F02544-3B84-4E88-BB29-77A87D4072B2}" type="presParOf" srcId="{4FE45745-905F-45FC-B36D-FFE2ABA2FEB6}" destId="{9A075C2B-60FC-4F2C-90A3-9B5B72F6CD76}" srcOrd="2" destOrd="0" presId="urn:microsoft.com/office/officeart/2005/8/layout/hierarchy2"/>
    <dgm:cxn modelId="{4FEE56FD-69B7-4D6B-B4A7-99D6C48AA413}" type="presParOf" srcId="{9A075C2B-60FC-4F2C-90A3-9B5B72F6CD76}" destId="{0338ED45-E24D-495A-ABD6-AD05871BA833}" srcOrd="0" destOrd="0" presId="urn:microsoft.com/office/officeart/2005/8/layout/hierarchy2"/>
    <dgm:cxn modelId="{0949AF8A-CE91-40E9-A1B3-39A31C53B531}" type="presParOf" srcId="{4FE45745-905F-45FC-B36D-FFE2ABA2FEB6}" destId="{4016C53C-E194-44ED-B8D7-741644170EA5}" srcOrd="3" destOrd="0" presId="urn:microsoft.com/office/officeart/2005/8/layout/hierarchy2"/>
    <dgm:cxn modelId="{6960201A-A15D-49F0-A186-7E749F1F1AF3}" type="presParOf" srcId="{4016C53C-E194-44ED-B8D7-741644170EA5}" destId="{33FBB588-478A-4503-9C1F-C3145CA1DE22}" srcOrd="0" destOrd="0" presId="urn:microsoft.com/office/officeart/2005/8/layout/hierarchy2"/>
    <dgm:cxn modelId="{9AD253C8-2D96-48E0-9613-D403A2058814}" type="presParOf" srcId="{4016C53C-E194-44ED-B8D7-741644170EA5}" destId="{4595E219-AA5A-47FD-8D55-A89478F14DA5}" srcOrd="1" destOrd="0" presId="urn:microsoft.com/office/officeart/2005/8/layout/hierarchy2"/>
    <dgm:cxn modelId="{122AF073-C40C-4E10-83F2-B027124C90C5}" type="presParOf" srcId="{4595E219-AA5A-47FD-8D55-A89478F14DA5}" destId="{E8A0DC8A-43B6-4F65-B793-0D9FC14A4FC3}" srcOrd="0" destOrd="0" presId="urn:microsoft.com/office/officeart/2005/8/layout/hierarchy2"/>
    <dgm:cxn modelId="{DA625098-E7FD-44ED-A3AD-3AEE492BDAEB}" type="presParOf" srcId="{E8A0DC8A-43B6-4F65-B793-0D9FC14A4FC3}" destId="{F6075FBA-69F1-4296-AE25-C3A9D43F0161}" srcOrd="0" destOrd="0" presId="urn:microsoft.com/office/officeart/2005/8/layout/hierarchy2"/>
    <dgm:cxn modelId="{BDC25124-DDAF-40A5-A1DD-085E13B6CA54}" type="presParOf" srcId="{4595E219-AA5A-47FD-8D55-A89478F14DA5}" destId="{E831380D-72AC-4EEC-86B2-B83F593F71C2}" srcOrd="1" destOrd="0" presId="urn:microsoft.com/office/officeart/2005/8/layout/hierarchy2"/>
    <dgm:cxn modelId="{D19F0BCA-5AAE-4351-91C9-4913520BBA95}" type="presParOf" srcId="{E831380D-72AC-4EEC-86B2-B83F593F71C2}" destId="{A9B485C5-F889-4997-8C15-A1A9FCE3B79F}" srcOrd="0" destOrd="0" presId="urn:microsoft.com/office/officeart/2005/8/layout/hierarchy2"/>
    <dgm:cxn modelId="{A4B3C468-77A2-485B-88E5-3512386F11A6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182398" y="3313638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5381" y="3326621"/>
        <a:ext cx="860555" cy="417294"/>
      </dsp:txXfrm>
    </dsp:sp>
    <dsp:sp modelId="{8C91DFAA-63D7-456A-B249-B61B5BD67AB4}">
      <dsp:nvSpPr>
        <dsp:cNvPr id="0" name=""/>
        <dsp:cNvSpPr/>
      </dsp:nvSpPr>
      <dsp:spPr>
        <a:xfrm rot="17056071">
          <a:off x="526807" y="2832225"/>
          <a:ext cx="1438834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438834" y="58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210253" y="2802071"/>
        <a:ext cx="71941" cy="71941"/>
      </dsp:txXfrm>
    </dsp:sp>
    <dsp:sp modelId="{2A038E3A-A8A1-4119-BC1F-1A9DE9865AE5}">
      <dsp:nvSpPr>
        <dsp:cNvPr id="0" name=""/>
        <dsp:cNvSpPr/>
      </dsp:nvSpPr>
      <dsp:spPr>
        <a:xfrm>
          <a:off x="1423528" y="1919185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1436511" y="1932168"/>
        <a:ext cx="860555" cy="417294"/>
      </dsp:txXfrm>
    </dsp:sp>
    <dsp:sp modelId="{6DA67ACC-844C-4997-8AB3-6E35DCDE60FB}">
      <dsp:nvSpPr>
        <dsp:cNvPr id="0" name=""/>
        <dsp:cNvSpPr/>
      </dsp:nvSpPr>
      <dsp:spPr>
        <a:xfrm rot="18289469">
          <a:off x="2176873" y="1880124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71829" y="1870417"/>
        <a:ext cx="31048" cy="31048"/>
      </dsp:txXfrm>
    </dsp:sp>
    <dsp:sp modelId="{A8EFE048-B981-41DE-8DB8-62ABD667ABE3}">
      <dsp:nvSpPr>
        <dsp:cNvPr id="0" name=""/>
        <dsp:cNvSpPr/>
      </dsp:nvSpPr>
      <dsp:spPr>
        <a:xfrm>
          <a:off x="2664658" y="140943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77641" y="1422419"/>
        <a:ext cx="860555" cy="417294"/>
      </dsp:txXfrm>
    </dsp:sp>
    <dsp:sp modelId="{5B485C96-DD2C-4797-93CA-7EABD4049B4D}">
      <dsp:nvSpPr>
        <dsp:cNvPr id="0" name=""/>
        <dsp:cNvSpPr/>
      </dsp:nvSpPr>
      <dsp:spPr>
        <a:xfrm rot="19457599">
          <a:off x="3510132" y="149781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1492711"/>
        <a:ext cx="21835" cy="21835"/>
      </dsp:txXfrm>
    </dsp:sp>
    <dsp:sp modelId="{77A60AD0-D023-4DE9-93E5-3DA132D08C56}">
      <dsp:nvSpPr>
        <dsp:cNvPr id="0" name=""/>
        <dsp:cNvSpPr/>
      </dsp:nvSpPr>
      <dsp:spPr>
        <a:xfrm>
          <a:off x="3905787" y="1154561"/>
          <a:ext cx="1221918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3918770" y="1167544"/>
        <a:ext cx="1195952" cy="417294"/>
      </dsp:txXfrm>
    </dsp:sp>
    <dsp:sp modelId="{6725FEA8-FCD6-436B-BE6A-B58991EA063B}">
      <dsp:nvSpPr>
        <dsp:cNvPr id="0" name=""/>
        <dsp:cNvSpPr/>
      </dsp:nvSpPr>
      <dsp:spPr>
        <a:xfrm rot="2142401">
          <a:off x="3510132" y="1752686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1747586"/>
        <a:ext cx="21835" cy="21835"/>
      </dsp:txXfrm>
    </dsp:sp>
    <dsp:sp modelId="{43860C88-C17E-40CA-8375-DAF20948F5C8}">
      <dsp:nvSpPr>
        <dsp:cNvPr id="0" name=""/>
        <dsp:cNvSpPr/>
      </dsp:nvSpPr>
      <dsp:spPr>
        <a:xfrm>
          <a:off x="3905787" y="1664311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3918770" y="1677294"/>
        <a:ext cx="860555" cy="417294"/>
      </dsp:txXfrm>
    </dsp:sp>
    <dsp:sp modelId="{7D586822-CA8E-496A-8661-90837B0E45EB}">
      <dsp:nvSpPr>
        <dsp:cNvPr id="0" name=""/>
        <dsp:cNvSpPr/>
      </dsp:nvSpPr>
      <dsp:spPr>
        <a:xfrm rot="3310531">
          <a:off x="2176873" y="2389873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71829" y="2380166"/>
        <a:ext cx="31048" cy="31048"/>
      </dsp:txXfrm>
    </dsp:sp>
    <dsp:sp modelId="{38A53C81-754F-4706-B819-BC688AB846E2}">
      <dsp:nvSpPr>
        <dsp:cNvPr id="0" name=""/>
        <dsp:cNvSpPr/>
      </dsp:nvSpPr>
      <dsp:spPr>
        <a:xfrm>
          <a:off x="2664658" y="2428935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2677641" y="2441918"/>
        <a:ext cx="860555" cy="417294"/>
      </dsp:txXfrm>
    </dsp:sp>
    <dsp:sp modelId="{46CD7E59-CDA4-40B3-9C5F-0E87414453B8}">
      <dsp:nvSpPr>
        <dsp:cNvPr id="0" name=""/>
        <dsp:cNvSpPr/>
      </dsp:nvSpPr>
      <dsp:spPr>
        <a:xfrm rot="19457599">
          <a:off x="3510132" y="2517311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2512210"/>
        <a:ext cx="21835" cy="21835"/>
      </dsp:txXfrm>
    </dsp:sp>
    <dsp:sp modelId="{AF0126CE-9286-4B1B-975F-658D29A79804}">
      <dsp:nvSpPr>
        <dsp:cNvPr id="0" name=""/>
        <dsp:cNvSpPr/>
      </dsp:nvSpPr>
      <dsp:spPr>
        <a:xfrm>
          <a:off x="3905787" y="217406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3918770" y="2187043"/>
        <a:ext cx="860555" cy="417294"/>
      </dsp:txXfrm>
    </dsp:sp>
    <dsp:sp modelId="{BCC18E9D-A857-46ED-9797-C7B95E1389F4}">
      <dsp:nvSpPr>
        <dsp:cNvPr id="0" name=""/>
        <dsp:cNvSpPr/>
      </dsp:nvSpPr>
      <dsp:spPr>
        <a:xfrm>
          <a:off x="4792308" y="2389873"/>
          <a:ext cx="3546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46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0747" y="2386825"/>
        <a:ext cx="17730" cy="17730"/>
      </dsp:txXfrm>
    </dsp:sp>
    <dsp:sp modelId="{50F39E64-1F00-4A01-998B-58C4A20E4E10}">
      <dsp:nvSpPr>
        <dsp:cNvPr id="0" name=""/>
        <dsp:cNvSpPr/>
      </dsp:nvSpPr>
      <dsp:spPr>
        <a:xfrm>
          <a:off x="5146917" y="2224867"/>
          <a:ext cx="3076148" cy="3416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sp:txBody>
      <dsp:txXfrm>
        <a:off x="5156923" y="2234873"/>
        <a:ext cx="3056136" cy="321635"/>
      </dsp:txXfrm>
    </dsp:sp>
    <dsp:sp modelId="{D3B38CEC-9612-4B4A-8964-9EC4DD8DF5AA}">
      <dsp:nvSpPr>
        <dsp:cNvPr id="0" name=""/>
        <dsp:cNvSpPr/>
      </dsp:nvSpPr>
      <dsp:spPr>
        <a:xfrm rot="2142401">
          <a:off x="3510132" y="2772186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2767085"/>
        <a:ext cx="21835" cy="21835"/>
      </dsp:txXfrm>
    </dsp:sp>
    <dsp:sp modelId="{D7E3C34B-138D-4E60-ABDA-D1155225F71D}">
      <dsp:nvSpPr>
        <dsp:cNvPr id="0" name=""/>
        <dsp:cNvSpPr/>
      </dsp:nvSpPr>
      <dsp:spPr>
        <a:xfrm>
          <a:off x="3905787" y="268381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3918770" y="2696793"/>
        <a:ext cx="860555" cy="417294"/>
      </dsp:txXfrm>
    </dsp:sp>
    <dsp:sp modelId="{B5412788-0F88-451B-A1C3-836AE680DF1A}">
      <dsp:nvSpPr>
        <dsp:cNvPr id="0" name=""/>
        <dsp:cNvSpPr/>
      </dsp:nvSpPr>
      <dsp:spPr>
        <a:xfrm>
          <a:off x="4792308" y="2899623"/>
          <a:ext cx="3546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46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0747" y="2896575"/>
        <a:ext cx="17730" cy="17730"/>
      </dsp:txXfrm>
    </dsp:sp>
    <dsp:sp modelId="{7CF54C1E-F8B3-4652-B407-A3BD0DBBD2E8}">
      <dsp:nvSpPr>
        <dsp:cNvPr id="0" name=""/>
        <dsp:cNvSpPr/>
      </dsp:nvSpPr>
      <dsp:spPr>
        <a:xfrm>
          <a:off x="5146917" y="2751587"/>
          <a:ext cx="2223847" cy="3077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sp:txBody>
      <dsp:txXfrm>
        <a:off x="5155929" y="2760599"/>
        <a:ext cx="2205823" cy="289683"/>
      </dsp:txXfrm>
    </dsp:sp>
    <dsp:sp modelId="{D3F49E5E-67EE-4677-9E66-9C0474DB6325}">
      <dsp:nvSpPr>
        <dsp:cNvPr id="0" name=""/>
        <dsp:cNvSpPr/>
      </dsp:nvSpPr>
      <dsp:spPr>
        <a:xfrm rot="4663367">
          <a:off x="446956" y="4301322"/>
          <a:ext cx="1579873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579873" y="58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97396" y="4267642"/>
        <a:ext cx="78993" cy="78993"/>
      </dsp:txXfrm>
    </dsp:sp>
    <dsp:sp modelId="{E9875D32-BD5A-4B95-96B1-AC8F8304267A}">
      <dsp:nvSpPr>
        <dsp:cNvPr id="0" name=""/>
        <dsp:cNvSpPr/>
      </dsp:nvSpPr>
      <dsp:spPr>
        <a:xfrm>
          <a:off x="1404867" y="485738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1417850" y="4870363"/>
        <a:ext cx="860555" cy="417294"/>
      </dsp:txXfrm>
    </dsp:sp>
    <dsp:sp modelId="{3807F385-9810-442A-BD0B-B10687933A80}">
      <dsp:nvSpPr>
        <dsp:cNvPr id="0" name=""/>
        <dsp:cNvSpPr/>
      </dsp:nvSpPr>
      <dsp:spPr>
        <a:xfrm rot="21567930">
          <a:off x="2291384" y="5072402"/>
          <a:ext cx="169634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69634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71960" y="5073978"/>
        <a:ext cx="8481" cy="8481"/>
      </dsp:txXfrm>
    </dsp:sp>
    <dsp:sp modelId="{AE766A39-3A83-4D4E-859E-02184A274D5E}">
      <dsp:nvSpPr>
        <dsp:cNvPr id="0" name=""/>
        <dsp:cNvSpPr/>
      </dsp:nvSpPr>
      <dsp:spPr>
        <a:xfrm>
          <a:off x="2461015" y="4790153"/>
          <a:ext cx="1412467" cy="5745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sp:txBody>
      <dsp:txXfrm>
        <a:off x="2477843" y="4806981"/>
        <a:ext cx="1378811" cy="540893"/>
      </dsp:txXfrm>
    </dsp:sp>
    <dsp:sp modelId="{58DB02B4-5598-4240-985A-DCAFC0EBDD72}">
      <dsp:nvSpPr>
        <dsp:cNvPr id="0" name=""/>
        <dsp:cNvSpPr/>
      </dsp:nvSpPr>
      <dsp:spPr>
        <a:xfrm rot="17922896">
          <a:off x="3761401" y="4882412"/>
          <a:ext cx="43145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145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66343" y="4877442"/>
        <a:ext cx="21572" cy="21572"/>
      </dsp:txXfrm>
    </dsp:sp>
    <dsp:sp modelId="{04AEF46F-5F53-4E30-8A95-2C6A9B3EF2FC}">
      <dsp:nvSpPr>
        <dsp:cNvPr id="0" name=""/>
        <dsp:cNvSpPr/>
      </dsp:nvSpPr>
      <dsp:spPr>
        <a:xfrm>
          <a:off x="4080777" y="4422304"/>
          <a:ext cx="623419" cy="553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CNN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96987" y="4438514"/>
        <a:ext cx="590999" cy="521030"/>
      </dsp:txXfrm>
    </dsp:sp>
    <dsp:sp modelId="{518D4C91-0940-48A6-8CC7-D050142ED1C0}">
      <dsp:nvSpPr>
        <dsp:cNvPr id="0" name=""/>
        <dsp:cNvSpPr/>
      </dsp:nvSpPr>
      <dsp:spPr>
        <a:xfrm rot="21473281">
          <a:off x="4704127" y="4689449"/>
          <a:ext cx="204233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04233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01138" y="4690161"/>
        <a:ext cx="10211" cy="10211"/>
      </dsp:txXfrm>
    </dsp:sp>
    <dsp:sp modelId="{4A6BA7FA-4E9F-427A-877A-10F39EC16F07}">
      <dsp:nvSpPr>
        <dsp:cNvPr id="0" name=""/>
        <dsp:cNvSpPr/>
      </dsp:nvSpPr>
      <dsp:spPr>
        <a:xfrm>
          <a:off x="4908292" y="4410274"/>
          <a:ext cx="1571225" cy="562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24766" y="4426748"/>
        <a:ext cx="1538277" cy="529509"/>
      </dsp:txXfrm>
    </dsp:sp>
    <dsp:sp modelId="{DD66163B-3BF0-465B-97D0-D7F1CEDCDDE4}">
      <dsp:nvSpPr>
        <dsp:cNvPr id="0" name=""/>
        <dsp:cNvSpPr/>
      </dsp:nvSpPr>
      <dsp:spPr>
        <a:xfrm rot="17329257">
          <a:off x="6108311" y="4166990"/>
          <a:ext cx="109599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09599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28908" y="4145408"/>
        <a:ext cx="54799" cy="54799"/>
      </dsp:txXfrm>
    </dsp:sp>
    <dsp:sp modelId="{AFFA9BD8-F1AE-417E-92A2-578C9C29DF47}">
      <dsp:nvSpPr>
        <dsp:cNvPr id="0" name=""/>
        <dsp:cNvSpPr/>
      </dsp:nvSpPr>
      <dsp:spPr>
        <a:xfrm>
          <a:off x="6833097" y="3432481"/>
          <a:ext cx="1093257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846080" y="3445464"/>
        <a:ext cx="1067291" cy="417294"/>
      </dsp:txXfrm>
    </dsp:sp>
    <dsp:sp modelId="{DCEB2D08-E4C8-4DC8-930C-507E98F8CC5E}">
      <dsp:nvSpPr>
        <dsp:cNvPr id="0" name=""/>
        <dsp:cNvSpPr/>
      </dsp:nvSpPr>
      <dsp:spPr>
        <a:xfrm rot="19457599">
          <a:off x="7885309" y="352085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92742" y="3515757"/>
        <a:ext cx="21835" cy="21835"/>
      </dsp:txXfrm>
    </dsp:sp>
    <dsp:sp modelId="{42C3B12D-8C4B-4214-B200-7A13E1B8ABF0}">
      <dsp:nvSpPr>
        <dsp:cNvPr id="0" name=""/>
        <dsp:cNvSpPr/>
      </dsp:nvSpPr>
      <dsp:spPr>
        <a:xfrm>
          <a:off x="8280964" y="317760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8293947" y="3190589"/>
        <a:ext cx="860555" cy="417294"/>
      </dsp:txXfrm>
    </dsp:sp>
    <dsp:sp modelId="{256D96C9-41A8-4EF8-86F3-F209EE18A1BA}">
      <dsp:nvSpPr>
        <dsp:cNvPr id="0" name=""/>
        <dsp:cNvSpPr/>
      </dsp:nvSpPr>
      <dsp:spPr>
        <a:xfrm rot="2142401">
          <a:off x="7885309" y="377573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92742" y="3770631"/>
        <a:ext cx="21835" cy="21835"/>
      </dsp:txXfrm>
    </dsp:sp>
    <dsp:sp modelId="{60D3E3CC-E52D-4EFF-8B00-B952F4216355}">
      <dsp:nvSpPr>
        <dsp:cNvPr id="0" name=""/>
        <dsp:cNvSpPr/>
      </dsp:nvSpPr>
      <dsp:spPr>
        <a:xfrm>
          <a:off x="8280964" y="368735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8293947" y="3700339"/>
        <a:ext cx="860555" cy="417294"/>
      </dsp:txXfrm>
    </dsp:sp>
    <dsp:sp modelId="{1F555080-DC47-4F44-A07A-8961C9381FAE}">
      <dsp:nvSpPr>
        <dsp:cNvPr id="0" name=""/>
        <dsp:cNvSpPr/>
      </dsp:nvSpPr>
      <dsp:spPr>
        <a:xfrm rot="19457599">
          <a:off x="9126438" y="377573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333872" y="3770631"/>
        <a:ext cx="21835" cy="21835"/>
      </dsp:txXfrm>
    </dsp:sp>
    <dsp:sp modelId="{26470890-5193-43E7-89E3-D937419A7875}">
      <dsp:nvSpPr>
        <dsp:cNvPr id="0" name=""/>
        <dsp:cNvSpPr/>
      </dsp:nvSpPr>
      <dsp:spPr>
        <a:xfrm>
          <a:off x="9522093" y="3432481"/>
          <a:ext cx="2320912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535076" y="3445464"/>
        <a:ext cx="2294946" cy="417294"/>
      </dsp:txXfrm>
    </dsp:sp>
    <dsp:sp modelId="{818ECADC-F397-48E8-8AD0-F6E77EECA826}">
      <dsp:nvSpPr>
        <dsp:cNvPr id="0" name=""/>
        <dsp:cNvSpPr/>
      </dsp:nvSpPr>
      <dsp:spPr>
        <a:xfrm rot="2142401">
          <a:off x="9126438" y="403060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333872" y="4025506"/>
        <a:ext cx="21835" cy="21835"/>
      </dsp:txXfrm>
    </dsp:sp>
    <dsp:sp modelId="{F220074E-693C-4E9F-832F-D428BE2BD637}">
      <dsp:nvSpPr>
        <dsp:cNvPr id="0" name=""/>
        <dsp:cNvSpPr/>
      </dsp:nvSpPr>
      <dsp:spPr>
        <a:xfrm>
          <a:off x="9522093" y="3942231"/>
          <a:ext cx="1278709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9535076" y="3955214"/>
        <a:ext cx="1252743" cy="417294"/>
      </dsp:txXfrm>
    </dsp:sp>
    <dsp:sp modelId="{6E67656A-3AAC-46E9-BD51-0DAAF298F4BA}">
      <dsp:nvSpPr>
        <dsp:cNvPr id="0" name=""/>
        <dsp:cNvSpPr/>
      </dsp:nvSpPr>
      <dsp:spPr>
        <a:xfrm rot="2027359">
          <a:off x="6442775" y="4806658"/>
          <a:ext cx="43504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504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49421" y="4801599"/>
        <a:ext cx="21752" cy="21752"/>
      </dsp:txXfrm>
    </dsp:sp>
    <dsp:sp modelId="{9E5B6543-5365-4ABA-919D-4947C5E5226E}">
      <dsp:nvSpPr>
        <dsp:cNvPr id="0" name=""/>
        <dsp:cNvSpPr/>
      </dsp:nvSpPr>
      <dsp:spPr>
        <a:xfrm>
          <a:off x="6841076" y="4667928"/>
          <a:ext cx="886521" cy="5310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856630" y="4683482"/>
        <a:ext cx="855413" cy="499931"/>
      </dsp:txXfrm>
    </dsp:sp>
    <dsp:sp modelId="{9677F45C-6BAA-45D1-86C8-90ED5ECB6BCE}">
      <dsp:nvSpPr>
        <dsp:cNvPr id="0" name=""/>
        <dsp:cNvSpPr/>
      </dsp:nvSpPr>
      <dsp:spPr>
        <a:xfrm rot="19457599">
          <a:off x="7686551" y="4800194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93984" y="4795093"/>
        <a:ext cx="21835" cy="21835"/>
      </dsp:txXfrm>
    </dsp:sp>
    <dsp:sp modelId="{CEF27A13-C690-4830-A2D2-573062B0E7E0}">
      <dsp:nvSpPr>
        <dsp:cNvPr id="0" name=""/>
        <dsp:cNvSpPr/>
      </dsp:nvSpPr>
      <dsp:spPr>
        <a:xfrm>
          <a:off x="8082206" y="4467934"/>
          <a:ext cx="2802435" cy="4212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sp:txBody>
      <dsp:txXfrm>
        <a:off x="8094545" y="4480273"/>
        <a:ext cx="2777757" cy="396601"/>
      </dsp:txXfrm>
    </dsp:sp>
    <dsp:sp modelId="{28D2BCE3-9161-43BA-A748-F8F48A90325E}">
      <dsp:nvSpPr>
        <dsp:cNvPr id="0" name=""/>
        <dsp:cNvSpPr/>
      </dsp:nvSpPr>
      <dsp:spPr>
        <a:xfrm rot="1922501">
          <a:off x="7695733" y="5038602"/>
          <a:ext cx="418336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18336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94443" y="5033961"/>
        <a:ext cx="20916" cy="20916"/>
      </dsp:txXfrm>
    </dsp:sp>
    <dsp:sp modelId="{B641E95C-FFA8-4F12-90F5-8F3DCC2CB9F6}">
      <dsp:nvSpPr>
        <dsp:cNvPr id="0" name=""/>
        <dsp:cNvSpPr/>
      </dsp:nvSpPr>
      <dsp:spPr>
        <a:xfrm>
          <a:off x="8082206" y="493376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8095189" y="4946743"/>
        <a:ext cx="860555" cy="417294"/>
      </dsp:txXfrm>
    </dsp:sp>
    <dsp:sp modelId="{FE86E574-C167-4E69-A393-A8E69C83D812}">
      <dsp:nvSpPr>
        <dsp:cNvPr id="0" name=""/>
        <dsp:cNvSpPr/>
      </dsp:nvSpPr>
      <dsp:spPr>
        <a:xfrm rot="3988692">
          <a:off x="6153288" y="5183475"/>
          <a:ext cx="1085799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085799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69043" y="5162147"/>
        <a:ext cx="54289" cy="54289"/>
      </dsp:txXfrm>
    </dsp:sp>
    <dsp:sp modelId="{F1946539-D12E-4D24-92EA-053CC4896D9B}">
      <dsp:nvSpPr>
        <dsp:cNvPr id="0" name=""/>
        <dsp:cNvSpPr/>
      </dsp:nvSpPr>
      <dsp:spPr>
        <a:xfrm>
          <a:off x="6912858" y="5477411"/>
          <a:ext cx="1159773" cy="419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40" y="5489693"/>
        <a:ext cx="1135209" cy="394778"/>
      </dsp:txXfrm>
    </dsp:sp>
    <dsp:sp modelId="{2E173252-B0EA-4729-A6C2-24F6A0B1E169}">
      <dsp:nvSpPr>
        <dsp:cNvPr id="0" name=""/>
        <dsp:cNvSpPr/>
      </dsp:nvSpPr>
      <dsp:spPr>
        <a:xfrm>
          <a:off x="8072631" y="5681265"/>
          <a:ext cx="299697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99697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214988" y="5679589"/>
        <a:ext cx="14984" cy="14984"/>
      </dsp:txXfrm>
    </dsp:sp>
    <dsp:sp modelId="{9DB31C9B-5D8E-4C3B-A908-0BC53359A409}">
      <dsp:nvSpPr>
        <dsp:cNvPr id="0" name=""/>
        <dsp:cNvSpPr/>
      </dsp:nvSpPr>
      <dsp:spPr>
        <a:xfrm>
          <a:off x="8372329" y="546545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8385312" y="5478435"/>
        <a:ext cx="860555" cy="417294"/>
      </dsp:txXfrm>
    </dsp:sp>
    <dsp:sp modelId="{9A075C2B-60FC-4F2C-90A3-9B5B72F6CD76}">
      <dsp:nvSpPr>
        <dsp:cNvPr id="0" name=""/>
        <dsp:cNvSpPr/>
      </dsp:nvSpPr>
      <dsp:spPr>
        <a:xfrm rot="3723397">
          <a:off x="3760221" y="5259898"/>
          <a:ext cx="42627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2627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62701" y="5255058"/>
        <a:ext cx="21313" cy="21313"/>
      </dsp:txXfrm>
    </dsp:sp>
    <dsp:sp modelId="{33FBB588-478A-4503-9C1F-C3145CA1DE22}">
      <dsp:nvSpPr>
        <dsp:cNvPr id="0" name=""/>
        <dsp:cNvSpPr/>
      </dsp:nvSpPr>
      <dsp:spPr>
        <a:xfrm>
          <a:off x="4073233" y="523237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4086216" y="5245355"/>
        <a:ext cx="860555" cy="417294"/>
      </dsp:txXfrm>
    </dsp:sp>
    <dsp:sp modelId="{E8A0DC8A-43B6-4F65-B793-0D9FC14A4FC3}">
      <dsp:nvSpPr>
        <dsp:cNvPr id="0" name=""/>
        <dsp:cNvSpPr/>
      </dsp:nvSpPr>
      <dsp:spPr>
        <a:xfrm>
          <a:off x="4959754" y="5448185"/>
          <a:ext cx="2564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564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1548" y="5447592"/>
        <a:ext cx="12820" cy="12820"/>
      </dsp:txXfrm>
    </dsp:sp>
    <dsp:sp modelId="{A9B485C5-F889-4997-8C15-A1A9FCE3B79F}">
      <dsp:nvSpPr>
        <dsp:cNvPr id="0" name=""/>
        <dsp:cNvSpPr/>
      </dsp:nvSpPr>
      <dsp:spPr>
        <a:xfrm>
          <a:off x="5216163" y="523237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5229146" y="5245355"/>
        <a:ext cx="860555" cy="417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182398" y="3313638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系統</a:t>
          </a:r>
          <a:endParaRPr lang="zh-TW" altLang="en-US" sz="18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195381" y="3326621"/>
        <a:ext cx="860555" cy="417294"/>
      </dsp:txXfrm>
    </dsp:sp>
    <dsp:sp modelId="{8C91DFAA-63D7-456A-B249-B61B5BD67AB4}">
      <dsp:nvSpPr>
        <dsp:cNvPr id="0" name=""/>
        <dsp:cNvSpPr/>
      </dsp:nvSpPr>
      <dsp:spPr>
        <a:xfrm rot="17056071">
          <a:off x="526807" y="2832225"/>
          <a:ext cx="1438834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438834" y="58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210253" y="2802071"/>
        <a:ext cx="71941" cy="71941"/>
      </dsp:txXfrm>
    </dsp:sp>
    <dsp:sp modelId="{2A038E3A-A8A1-4119-BC1F-1A9DE9865AE5}">
      <dsp:nvSpPr>
        <dsp:cNvPr id="0" name=""/>
        <dsp:cNvSpPr/>
      </dsp:nvSpPr>
      <dsp:spPr>
        <a:xfrm>
          <a:off x="1423528" y="1919185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遊戲內容</a:t>
          </a:r>
        </a:p>
      </dsp:txBody>
      <dsp:txXfrm>
        <a:off x="1436511" y="1932168"/>
        <a:ext cx="860555" cy="417294"/>
      </dsp:txXfrm>
    </dsp:sp>
    <dsp:sp modelId="{6DA67ACC-844C-4997-8AB3-6E35DCDE60FB}">
      <dsp:nvSpPr>
        <dsp:cNvPr id="0" name=""/>
        <dsp:cNvSpPr/>
      </dsp:nvSpPr>
      <dsp:spPr>
        <a:xfrm rot="18289469">
          <a:off x="2176873" y="1880124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71829" y="1870417"/>
        <a:ext cx="31048" cy="31048"/>
      </dsp:txXfrm>
    </dsp:sp>
    <dsp:sp modelId="{A8EFE048-B981-41DE-8DB8-62ABD667ABE3}">
      <dsp:nvSpPr>
        <dsp:cNvPr id="0" name=""/>
        <dsp:cNvSpPr/>
      </dsp:nvSpPr>
      <dsp:spPr>
        <a:xfrm>
          <a:off x="2664658" y="140943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物件</a:t>
          </a:r>
          <a:r>
            <a:rPr lang="en-US" altLang="zh-TW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UI</a:t>
          </a:r>
          <a:endParaRPr lang="zh-TW" altLang="en-US" sz="14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677641" y="1422419"/>
        <a:ext cx="860555" cy="417294"/>
      </dsp:txXfrm>
    </dsp:sp>
    <dsp:sp modelId="{5B485C96-DD2C-4797-93CA-7EABD4049B4D}">
      <dsp:nvSpPr>
        <dsp:cNvPr id="0" name=""/>
        <dsp:cNvSpPr/>
      </dsp:nvSpPr>
      <dsp:spPr>
        <a:xfrm rot="19457599">
          <a:off x="3510132" y="149781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1492711"/>
        <a:ext cx="21835" cy="21835"/>
      </dsp:txXfrm>
    </dsp:sp>
    <dsp:sp modelId="{77A60AD0-D023-4DE9-93E5-3DA132D08C56}">
      <dsp:nvSpPr>
        <dsp:cNvPr id="0" name=""/>
        <dsp:cNvSpPr/>
      </dsp:nvSpPr>
      <dsp:spPr>
        <a:xfrm>
          <a:off x="3905787" y="1154561"/>
          <a:ext cx="1221918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黑子、白子</a:t>
          </a:r>
        </a:p>
      </dsp:txBody>
      <dsp:txXfrm>
        <a:off x="3918770" y="1167544"/>
        <a:ext cx="1195952" cy="417294"/>
      </dsp:txXfrm>
    </dsp:sp>
    <dsp:sp modelId="{6725FEA8-FCD6-436B-BE6A-B58991EA063B}">
      <dsp:nvSpPr>
        <dsp:cNvPr id="0" name=""/>
        <dsp:cNvSpPr/>
      </dsp:nvSpPr>
      <dsp:spPr>
        <a:xfrm rot="2142401">
          <a:off x="3510132" y="1752686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1747586"/>
        <a:ext cx="21835" cy="21835"/>
      </dsp:txXfrm>
    </dsp:sp>
    <dsp:sp modelId="{43860C88-C17E-40CA-8375-DAF20948F5C8}">
      <dsp:nvSpPr>
        <dsp:cNvPr id="0" name=""/>
        <dsp:cNvSpPr/>
      </dsp:nvSpPr>
      <dsp:spPr>
        <a:xfrm>
          <a:off x="3905787" y="1664311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棋盤</a:t>
          </a:r>
        </a:p>
      </dsp:txBody>
      <dsp:txXfrm>
        <a:off x="3918770" y="1677294"/>
        <a:ext cx="860555" cy="417294"/>
      </dsp:txXfrm>
    </dsp:sp>
    <dsp:sp modelId="{7D586822-CA8E-496A-8661-90837B0E45EB}">
      <dsp:nvSpPr>
        <dsp:cNvPr id="0" name=""/>
        <dsp:cNvSpPr/>
      </dsp:nvSpPr>
      <dsp:spPr>
        <a:xfrm rot="3310531">
          <a:off x="2176873" y="2389873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71829" y="2380166"/>
        <a:ext cx="31048" cy="31048"/>
      </dsp:txXfrm>
    </dsp:sp>
    <dsp:sp modelId="{38A53C81-754F-4706-B819-BC688AB846E2}">
      <dsp:nvSpPr>
        <dsp:cNvPr id="0" name=""/>
        <dsp:cNvSpPr/>
      </dsp:nvSpPr>
      <dsp:spPr>
        <a:xfrm>
          <a:off x="2664658" y="2428935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規則</a:t>
          </a:r>
        </a:p>
      </dsp:txBody>
      <dsp:txXfrm>
        <a:off x="2677641" y="2441918"/>
        <a:ext cx="860555" cy="417294"/>
      </dsp:txXfrm>
    </dsp:sp>
    <dsp:sp modelId="{46CD7E59-CDA4-40B3-9C5F-0E87414453B8}">
      <dsp:nvSpPr>
        <dsp:cNvPr id="0" name=""/>
        <dsp:cNvSpPr/>
      </dsp:nvSpPr>
      <dsp:spPr>
        <a:xfrm rot="19457599">
          <a:off x="3510132" y="2517311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2512210"/>
        <a:ext cx="21835" cy="21835"/>
      </dsp:txXfrm>
    </dsp:sp>
    <dsp:sp modelId="{AF0126CE-9286-4B1B-975F-658D29A79804}">
      <dsp:nvSpPr>
        <dsp:cNvPr id="0" name=""/>
        <dsp:cNvSpPr/>
      </dsp:nvSpPr>
      <dsp:spPr>
        <a:xfrm>
          <a:off x="3905787" y="217406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平局</a:t>
          </a:r>
        </a:p>
      </dsp:txBody>
      <dsp:txXfrm>
        <a:off x="3918770" y="2187043"/>
        <a:ext cx="860555" cy="417294"/>
      </dsp:txXfrm>
    </dsp:sp>
    <dsp:sp modelId="{BCC18E9D-A857-46ED-9797-C7B95E1389F4}">
      <dsp:nvSpPr>
        <dsp:cNvPr id="0" name=""/>
        <dsp:cNvSpPr/>
      </dsp:nvSpPr>
      <dsp:spPr>
        <a:xfrm>
          <a:off x="4792308" y="2389873"/>
          <a:ext cx="3546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46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0747" y="2386825"/>
        <a:ext cx="17730" cy="17730"/>
      </dsp:txXfrm>
    </dsp:sp>
    <dsp:sp modelId="{50F39E64-1F00-4A01-998B-58C4A20E4E10}">
      <dsp:nvSpPr>
        <dsp:cNvPr id="0" name=""/>
        <dsp:cNvSpPr/>
      </dsp:nvSpPr>
      <dsp:spPr>
        <a:xfrm>
          <a:off x="5146917" y="2224867"/>
          <a:ext cx="3076148" cy="3416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直、橫、斜線無五子連棋且棋盤滿子</a:t>
          </a:r>
        </a:p>
      </dsp:txBody>
      <dsp:txXfrm>
        <a:off x="5156923" y="2234873"/>
        <a:ext cx="3056136" cy="321635"/>
      </dsp:txXfrm>
    </dsp:sp>
    <dsp:sp modelId="{D3B38CEC-9612-4B4A-8964-9EC4DD8DF5AA}">
      <dsp:nvSpPr>
        <dsp:cNvPr id="0" name=""/>
        <dsp:cNvSpPr/>
      </dsp:nvSpPr>
      <dsp:spPr>
        <a:xfrm rot="2142401">
          <a:off x="3510132" y="2772186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2767085"/>
        <a:ext cx="21835" cy="21835"/>
      </dsp:txXfrm>
    </dsp:sp>
    <dsp:sp modelId="{D7E3C34B-138D-4E60-ABDA-D1155225F71D}">
      <dsp:nvSpPr>
        <dsp:cNvPr id="0" name=""/>
        <dsp:cNvSpPr/>
      </dsp:nvSpPr>
      <dsp:spPr>
        <a:xfrm>
          <a:off x="3905787" y="268381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獲勝</a:t>
          </a:r>
        </a:p>
      </dsp:txBody>
      <dsp:txXfrm>
        <a:off x="3918770" y="2696793"/>
        <a:ext cx="860555" cy="417294"/>
      </dsp:txXfrm>
    </dsp:sp>
    <dsp:sp modelId="{B5412788-0F88-451B-A1C3-836AE680DF1A}">
      <dsp:nvSpPr>
        <dsp:cNvPr id="0" name=""/>
        <dsp:cNvSpPr/>
      </dsp:nvSpPr>
      <dsp:spPr>
        <a:xfrm>
          <a:off x="4792308" y="2899623"/>
          <a:ext cx="3546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46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0747" y="2896575"/>
        <a:ext cx="17730" cy="17730"/>
      </dsp:txXfrm>
    </dsp:sp>
    <dsp:sp modelId="{7CF54C1E-F8B3-4652-B407-A3BD0DBBD2E8}">
      <dsp:nvSpPr>
        <dsp:cNvPr id="0" name=""/>
        <dsp:cNvSpPr/>
      </dsp:nvSpPr>
      <dsp:spPr>
        <a:xfrm>
          <a:off x="5146917" y="2751587"/>
          <a:ext cx="2223847" cy="3077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直、橫、斜線五子連棋</a:t>
          </a:r>
        </a:p>
      </dsp:txBody>
      <dsp:txXfrm>
        <a:off x="5155929" y="2760599"/>
        <a:ext cx="2205823" cy="289683"/>
      </dsp:txXfrm>
    </dsp:sp>
    <dsp:sp modelId="{D3F49E5E-67EE-4677-9E66-9C0474DB6325}">
      <dsp:nvSpPr>
        <dsp:cNvPr id="0" name=""/>
        <dsp:cNvSpPr/>
      </dsp:nvSpPr>
      <dsp:spPr>
        <a:xfrm rot="4663367">
          <a:off x="446956" y="4301322"/>
          <a:ext cx="1579873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579873" y="58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97396" y="4267642"/>
        <a:ext cx="78993" cy="78993"/>
      </dsp:txXfrm>
    </dsp:sp>
    <dsp:sp modelId="{E9875D32-BD5A-4B95-96B1-AC8F8304267A}">
      <dsp:nvSpPr>
        <dsp:cNvPr id="0" name=""/>
        <dsp:cNvSpPr/>
      </dsp:nvSpPr>
      <dsp:spPr>
        <a:xfrm>
          <a:off x="1404867" y="485738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ML</a:t>
          </a: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訓練</a:t>
          </a:r>
        </a:p>
      </dsp:txBody>
      <dsp:txXfrm>
        <a:off x="1417850" y="4870363"/>
        <a:ext cx="860555" cy="417294"/>
      </dsp:txXfrm>
    </dsp:sp>
    <dsp:sp modelId="{3807F385-9810-442A-BD0B-B10687933A80}">
      <dsp:nvSpPr>
        <dsp:cNvPr id="0" name=""/>
        <dsp:cNvSpPr/>
      </dsp:nvSpPr>
      <dsp:spPr>
        <a:xfrm rot="21567930">
          <a:off x="2291384" y="5072402"/>
          <a:ext cx="169634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69634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71960" y="5073978"/>
        <a:ext cx="8481" cy="8481"/>
      </dsp:txXfrm>
    </dsp:sp>
    <dsp:sp modelId="{AE766A39-3A83-4D4E-859E-02184A274D5E}">
      <dsp:nvSpPr>
        <dsp:cNvPr id="0" name=""/>
        <dsp:cNvSpPr/>
      </dsp:nvSpPr>
      <dsp:spPr>
        <a:xfrm>
          <a:off x="2461015" y="4790153"/>
          <a:ext cx="1412467" cy="5745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強化式學習模型</a:t>
          </a:r>
        </a:p>
      </dsp:txBody>
      <dsp:txXfrm>
        <a:off x="2477843" y="4806981"/>
        <a:ext cx="1378811" cy="540893"/>
      </dsp:txXfrm>
    </dsp:sp>
    <dsp:sp modelId="{58DB02B4-5598-4240-985A-DCAFC0EBDD72}">
      <dsp:nvSpPr>
        <dsp:cNvPr id="0" name=""/>
        <dsp:cNvSpPr/>
      </dsp:nvSpPr>
      <dsp:spPr>
        <a:xfrm rot="17922896">
          <a:off x="3761401" y="4882412"/>
          <a:ext cx="43145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145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66343" y="4877442"/>
        <a:ext cx="21572" cy="21572"/>
      </dsp:txXfrm>
    </dsp:sp>
    <dsp:sp modelId="{04AEF46F-5F53-4E30-8A95-2C6A9B3EF2FC}">
      <dsp:nvSpPr>
        <dsp:cNvPr id="0" name=""/>
        <dsp:cNvSpPr/>
      </dsp:nvSpPr>
      <dsp:spPr>
        <a:xfrm>
          <a:off x="4080777" y="4422304"/>
          <a:ext cx="623419" cy="553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CNN</a:t>
          </a:r>
          <a:endParaRPr lang="zh-TW" altLang="en-US" sz="14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4096987" y="4438514"/>
        <a:ext cx="590999" cy="521030"/>
      </dsp:txXfrm>
    </dsp:sp>
    <dsp:sp modelId="{518D4C91-0940-48A6-8CC7-D050142ED1C0}">
      <dsp:nvSpPr>
        <dsp:cNvPr id="0" name=""/>
        <dsp:cNvSpPr/>
      </dsp:nvSpPr>
      <dsp:spPr>
        <a:xfrm rot="21473281">
          <a:off x="4704127" y="4689449"/>
          <a:ext cx="204233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04233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01138" y="4690161"/>
        <a:ext cx="10211" cy="10211"/>
      </dsp:txXfrm>
    </dsp:sp>
    <dsp:sp modelId="{4A6BA7FA-4E9F-427A-877A-10F39EC16F07}">
      <dsp:nvSpPr>
        <dsp:cNvPr id="0" name=""/>
        <dsp:cNvSpPr/>
      </dsp:nvSpPr>
      <dsp:spPr>
        <a:xfrm>
          <a:off x="4908292" y="4410274"/>
          <a:ext cx="1571225" cy="562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rPr>
            <a:t>Monte-Carlo-tree-search</a:t>
          </a:r>
          <a:endParaRPr lang="zh-TW" altLang="en-US" sz="14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4924766" y="4426748"/>
        <a:ext cx="1538277" cy="529509"/>
      </dsp:txXfrm>
    </dsp:sp>
    <dsp:sp modelId="{DD66163B-3BF0-465B-97D0-D7F1CEDCDDE4}">
      <dsp:nvSpPr>
        <dsp:cNvPr id="0" name=""/>
        <dsp:cNvSpPr/>
      </dsp:nvSpPr>
      <dsp:spPr>
        <a:xfrm rot="17329257">
          <a:off x="6108311" y="4166990"/>
          <a:ext cx="109599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09599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28908" y="4145408"/>
        <a:ext cx="54799" cy="54799"/>
      </dsp:txXfrm>
    </dsp:sp>
    <dsp:sp modelId="{AFFA9BD8-F1AE-417E-92A2-578C9C29DF47}">
      <dsp:nvSpPr>
        <dsp:cNvPr id="0" name=""/>
        <dsp:cNvSpPr/>
      </dsp:nvSpPr>
      <dsp:spPr>
        <a:xfrm>
          <a:off x="6833097" y="3432481"/>
          <a:ext cx="1093257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狀態</a:t>
          </a:r>
          <a:r>
            <a:rPr lang="en-US" altLang="zh-TW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(state)</a:t>
          </a:r>
          <a:endParaRPr lang="zh-TW" altLang="en-US" sz="14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6846080" y="3445464"/>
        <a:ext cx="1067291" cy="417294"/>
      </dsp:txXfrm>
    </dsp:sp>
    <dsp:sp modelId="{DCEB2D08-E4C8-4DC8-930C-507E98F8CC5E}">
      <dsp:nvSpPr>
        <dsp:cNvPr id="0" name=""/>
        <dsp:cNvSpPr/>
      </dsp:nvSpPr>
      <dsp:spPr>
        <a:xfrm rot="19457599">
          <a:off x="7885309" y="352085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92742" y="3515757"/>
        <a:ext cx="21835" cy="21835"/>
      </dsp:txXfrm>
    </dsp:sp>
    <dsp:sp modelId="{42C3B12D-8C4B-4214-B200-7A13E1B8ABF0}">
      <dsp:nvSpPr>
        <dsp:cNvPr id="0" name=""/>
        <dsp:cNvSpPr/>
      </dsp:nvSpPr>
      <dsp:spPr>
        <a:xfrm>
          <a:off x="8280964" y="317760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回合判斷</a:t>
          </a:r>
        </a:p>
      </dsp:txBody>
      <dsp:txXfrm>
        <a:off x="8293947" y="3190589"/>
        <a:ext cx="860555" cy="417294"/>
      </dsp:txXfrm>
    </dsp:sp>
    <dsp:sp modelId="{256D96C9-41A8-4EF8-86F3-F209EE18A1BA}">
      <dsp:nvSpPr>
        <dsp:cNvPr id="0" name=""/>
        <dsp:cNvSpPr/>
      </dsp:nvSpPr>
      <dsp:spPr>
        <a:xfrm rot="2142401">
          <a:off x="7885309" y="377573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92742" y="3770631"/>
        <a:ext cx="21835" cy="21835"/>
      </dsp:txXfrm>
    </dsp:sp>
    <dsp:sp modelId="{60D3E3CC-E52D-4EFF-8B00-B952F4216355}">
      <dsp:nvSpPr>
        <dsp:cNvPr id="0" name=""/>
        <dsp:cNvSpPr/>
      </dsp:nvSpPr>
      <dsp:spPr>
        <a:xfrm>
          <a:off x="8280964" y="368735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棋局</a:t>
          </a:r>
        </a:p>
      </dsp:txBody>
      <dsp:txXfrm>
        <a:off x="8293947" y="3700339"/>
        <a:ext cx="860555" cy="417294"/>
      </dsp:txXfrm>
    </dsp:sp>
    <dsp:sp modelId="{1F555080-DC47-4F44-A07A-8961C9381FAE}">
      <dsp:nvSpPr>
        <dsp:cNvPr id="0" name=""/>
        <dsp:cNvSpPr/>
      </dsp:nvSpPr>
      <dsp:spPr>
        <a:xfrm rot="19457599">
          <a:off x="9126438" y="377573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333872" y="3770631"/>
        <a:ext cx="21835" cy="21835"/>
      </dsp:txXfrm>
    </dsp:sp>
    <dsp:sp modelId="{26470890-5193-43E7-89E3-D937419A7875}">
      <dsp:nvSpPr>
        <dsp:cNvPr id="0" name=""/>
        <dsp:cNvSpPr/>
      </dsp:nvSpPr>
      <dsp:spPr>
        <a:xfrm>
          <a:off x="9522093" y="3432481"/>
          <a:ext cx="2320912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長連</a:t>
          </a:r>
          <a:endParaRPr lang="zh-TW" altLang="en-US" sz="14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9535076" y="3445464"/>
        <a:ext cx="2294946" cy="417294"/>
      </dsp:txXfrm>
    </dsp:sp>
    <dsp:sp modelId="{818ECADC-F397-48E8-8AD0-F6E77EECA826}">
      <dsp:nvSpPr>
        <dsp:cNvPr id="0" name=""/>
        <dsp:cNvSpPr/>
      </dsp:nvSpPr>
      <dsp:spPr>
        <a:xfrm rot="2142401">
          <a:off x="9126438" y="403060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333872" y="4025506"/>
        <a:ext cx="21835" cy="21835"/>
      </dsp:txXfrm>
    </dsp:sp>
    <dsp:sp modelId="{F220074E-693C-4E9F-832F-D428BE2BD637}">
      <dsp:nvSpPr>
        <dsp:cNvPr id="0" name=""/>
        <dsp:cNvSpPr/>
      </dsp:nvSpPr>
      <dsp:spPr>
        <a:xfrm>
          <a:off x="9522093" y="3942231"/>
          <a:ext cx="1278709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判斷是否結束</a:t>
          </a:r>
        </a:p>
      </dsp:txBody>
      <dsp:txXfrm>
        <a:off x="9535076" y="3955214"/>
        <a:ext cx="1252743" cy="417294"/>
      </dsp:txXfrm>
    </dsp:sp>
    <dsp:sp modelId="{6E67656A-3AAC-46E9-BD51-0DAAF298F4BA}">
      <dsp:nvSpPr>
        <dsp:cNvPr id="0" name=""/>
        <dsp:cNvSpPr/>
      </dsp:nvSpPr>
      <dsp:spPr>
        <a:xfrm rot="2027359">
          <a:off x="6442775" y="4806658"/>
          <a:ext cx="43504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504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49421" y="4801599"/>
        <a:ext cx="21752" cy="21752"/>
      </dsp:txXfrm>
    </dsp:sp>
    <dsp:sp modelId="{9E5B6543-5365-4ABA-919D-4947C5E5226E}">
      <dsp:nvSpPr>
        <dsp:cNvPr id="0" name=""/>
        <dsp:cNvSpPr/>
      </dsp:nvSpPr>
      <dsp:spPr>
        <a:xfrm>
          <a:off x="6841076" y="4667928"/>
          <a:ext cx="886521" cy="5310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動作</a:t>
          </a:r>
          <a:r>
            <a:rPr lang="en-US" altLang="zh-TW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(action)</a:t>
          </a:r>
          <a:endParaRPr lang="zh-TW" altLang="en-US" sz="14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6856630" y="4683482"/>
        <a:ext cx="855413" cy="499931"/>
      </dsp:txXfrm>
    </dsp:sp>
    <dsp:sp modelId="{9677F45C-6BAA-45D1-86C8-90ED5ECB6BCE}">
      <dsp:nvSpPr>
        <dsp:cNvPr id="0" name=""/>
        <dsp:cNvSpPr/>
      </dsp:nvSpPr>
      <dsp:spPr>
        <a:xfrm rot="19457599">
          <a:off x="7686551" y="4800194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93984" y="4795093"/>
        <a:ext cx="21835" cy="21835"/>
      </dsp:txXfrm>
    </dsp:sp>
    <dsp:sp modelId="{CEF27A13-C690-4830-A2D2-573062B0E7E0}">
      <dsp:nvSpPr>
        <dsp:cNvPr id="0" name=""/>
        <dsp:cNvSpPr/>
      </dsp:nvSpPr>
      <dsp:spPr>
        <a:xfrm>
          <a:off x="8082206" y="4467934"/>
          <a:ext cx="2802435" cy="4212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將棋子放置棋盤進行攻擊或防禦</a:t>
          </a:r>
        </a:p>
      </dsp:txBody>
      <dsp:txXfrm>
        <a:off x="8094545" y="4480273"/>
        <a:ext cx="2777757" cy="396601"/>
      </dsp:txXfrm>
    </dsp:sp>
    <dsp:sp modelId="{28D2BCE3-9161-43BA-A748-F8F48A90325E}">
      <dsp:nvSpPr>
        <dsp:cNvPr id="0" name=""/>
        <dsp:cNvSpPr/>
      </dsp:nvSpPr>
      <dsp:spPr>
        <a:xfrm rot="1922501">
          <a:off x="7695733" y="5038602"/>
          <a:ext cx="418336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18336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94443" y="5033961"/>
        <a:ext cx="20916" cy="20916"/>
      </dsp:txXfrm>
    </dsp:sp>
    <dsp:sp modelId="{B641E95C-FFA8-4F12-90F5-8F3DCC2CB9F6}">
      <dsp:nvSpPr>
        <dsp:cNvPr id="0" name=""/>
        <dsp:cNvSpPr/>
      </dsp:nvSpPr>
      <dsp:spPr>
        <a:xfrm>
          <a:off x="8082206" y="493376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遊戲結束</a:t>
          </a:r>
        </a:p>
      </dsp:txBody>
      <dsp:txXfrm>
        <a:off x="8095189" y="4946743"/>
        <a:ext cx="860555" cy="417294"/>
      </dsp:txXfrm>
    </dsp:sp>
    <dsp:sp modelId="{FE86E574-C167-4E69-A393-A8E69C83D812}">
      <dsp:nvSpPr>
        <dsp:cNvPr id="0" name=""/>
        <dsp:cNvSpPr/>
      </dsp:nvSpPr>
      <dsp:spPr>
        <a:xfrm rot="3988692">
          <a:off x="6153288" y="5183475"/>
          <a:ext cx="1085799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085799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69043" y="5162147"/>
        <a:ext cx="54289" cy="54289"/>
      </dsp:txXfrm>
    </dsp:sp>
    <dsp:sp modelId="{F1946539-D12E-4D24-92EA-053CC4896D9B}">
      <dsp:nvSpPr>
        <dsp:cNvPr id="0" name=""/>
        <dsp:cNvSpPr/>
      </dsp:nvSpPr>
      <dsp:spPr>
        <a:xfrm>
          <a:off x="6912858" y="5477411"/>
          <a:ext cx="1159773" cy="419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獎賞</a:t>
          </a:r>
          <a:r>
            <a:rPr lang="en-US" altLang="zh-TW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(reward)</a:t>
          </a:r>
          <a:endParaRPr lang="zh-TW" altLang="en-US" sz="14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6925140" y="5489693"/>
        <a:ext cx="1135209" cy="394778"/>
      </dsp:txXfrm>
    </dsp:sp>
    <dsp:sp modelId="{2E173252-B0EA-4729-A6C2-24F6A0B1E169}">
      <dsp:nvSpPr>
        <dsp:cNvPr id="0" name=""/>
        <dsp:cNvSpPr/>
      </dsp:nvSpPr>
      <dsp:spPr>
        <a:xfrm>
          <a:off x="8072631" y="5681265"/>
          <a:ext cx="299697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99697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214988" y="5679589"/>
        <a:ext cx="14984" cy="14984"/>
      </dsp:txXfrm>
    </dsp:sp>
    <dsp:sp modelId="{9DB31C9B-5D8E-4C3B-A908-0BC53359A409}">
      <dsp:nvSpPr>
        <dsp:cNvPr id="0" name=""/>
        <dsp:cNvSpPr/>
      </dsp:nvSpPr>
      <dsp:spPr>
        <a:xfrm>
          <a:off x="8372329" y="546545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獲得分數</a:t>
          </a:r>
        </a:p>
      </dsp:txBody>
      <dsp:txXfrm>
        <a:off x="8385312" y="5478435"/>
        <a:ext cx="860555" cy="417294"/>
      </dsp:txXfrm>
    </dsp:sp>
    <dsp:sp modelId="{67EFCB99-F079-49D0-A2AA-A2D21DB2E3C4}">
      <dsp:nvSpPr>
        <dsp:cNvPr id="0" name=""/>
        <dsp:cNvSpPr/>
      </dsp:nvSpPr>
      <dsp:spPr>
        <a:xfrm rot="21516015">
          <a:off x="9258808" y="5677843"/>
          <a:ext cx="28017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8017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391889" y="5676656"/>
        <a:ext cx="14008" cy="14008"/>
      </dsp:txXfrm>
    </dsp:sp>
    <dsp:sp modelId="{D865DC18-C9BC-49D4-93FD-C256617D13A7}">
      <dsp:nvSpPr>
        <dsp:cNvPr id="0" name=""/>
        <dsp:cNvSpPr/>
      </dsp:nvSpPr>
      <dsp:spPr>
        <a:xfrm>
          <a:off x="9538937" y="5458608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Q</a:t>
          </a: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值</a:t>
          </a:r>
        </a:p>
      </dsp:txBody>
      <dsp:txXfrm>
        <a:off x="9551920" y="5471591"/>
        <a:ext cx="860555" cy="417294"/>
      </dsp:txXfrm>
    </dsp:sp>
    <dsp:sp modelId="{9A075C2B-60FC-4F2C-90A3-9B5B72F6CD76}">
      <dsp:nvSpPr>
        <dsp:cNvPr id="0" name=""/>
        <dsp:cNvSpPr/>
      </dsp:nvSpPr>
      <dsp:spPr>
        <a:xfrm rot="3723397">
          <a:off x="3760221" y="5259898"/>
          <a:ext cx="42627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2627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62701" y="5255058"/>
        <a:ext cx="21313" cy="21313"/>
      </dsp:txXfrm>
    </dsp:sp>
    <dsp:sp modelId="{33FBB588-478A-4503-9C1F-C3145CA1DE22}">
      <dsp:nvSpPr>
        <dsp:cNvPr id="0" name=""/>
        <dsp:cNvSpPr/>
      </dsp:nvSpPr>
      <dsp:spPr>
        <a:xfrm>
          <a:off x="4073233" y="523237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樣本</a:t>
          </a:r>
        </a:p>
      </dsp:txBody>
      <dsp:txXfrm>
        <a:off x="4086216" y="5245355"/>
        <a:ext cx="860555" cy="417294"/>
      </dsp:txXfrm>
    </dsp:sp>
    <dsp:sp modelId="{E8A0DC8A-43B6-4F65-B793-0D9FC14A4FC3}">
      <dsp:nvSpPr>
        <dsp:cNvPr id="0" name=""/>
        <dsp:cNvSpPr/>
      </dsp:nvSpPr>
      <dsp:spPr>
        <a:xfrm>
          <a:off x="4959754" y="5448185"/>
          <a:ext cx="2564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564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1548" y="5447592"/>
        <a:ext cx="12820" cy="12820"/>
      </dsp:txXfrm>
    </dsp:sp>
    <dsp:sp modelId="{A9B485C5-F889-4997-8C15-A1A9FCE3B79F}">
      <dsp:nvSpPr>
        <dsp:cNvPr id="0" name=""/>
        <dsp:cNvSpPr/>
      </dsp:nvSpPr>
      <dsp:spPr>
        <a:xfrm>
          <a:off x="5216163" y="523237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棋局棋譜</a:t>
          </a:r>
        </a:p>
      </dsp:txBody>
      <dsp:txXfrm>
        <a:off x="5229146" y="5245355"/>
        <a:ext cx="860555" cy="41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28F8B-2C3C-4AE0-B91C-F34170627D6B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2BAB7-2FAD-466B-B392-7B5F0B2E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4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0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4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9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45C2-FAD1-4A31-8E08-BEA0761562C7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DD7B-6354-4749-8230-94E829225E81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547F-AAF1-429D-A0B9-3A32D547809A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DC1-3842-4E6D-96D5-E84F2A21A8B4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A28-2863-4369-90A0-DE587FFAA6CF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011-5108-48AD-83D7-7AC2F32418A1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40A1-0078-43FE-9595-C58D15877BB4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F9F5-698A-41FB-811C-57445D7F7E38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55F0-787B-4CE4-8068-7F3897B3E167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5C2-02DE-4790-A6C4-F509EE3F8597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6F27-C84A-4856-919F-8FF0EDF0EFD4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07F9-58E4-4FD0-A5B1-7856F1B5A50C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hiyiYo/p/1468345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ndezhao/alpha_sigma" TargetMode="External"/><Relationship Id="rId4" Type="http://schemas.openxmlformats.org/officeDocument/2006/relationships/hyperlink" Target="https://zhuanlan.zhihu.com/p/59567014?fbclid=IwAR2OZFAZbCtL9_qNQty04oR0KxC-P_Ny945IoGJFez3mJv_ITQ03O9uXT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EC9349-EBC7-42C6-BA92-A8367988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6468084" y="93290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AB4B403-36B0-42D5-B269-9A6F9600AF5F}"/>
                  </a:ext>
                </a:extLst>
              </p:cNvPr>
              <p:cNvSpPr txBox="1"/>
              <p:nvPr/>
            </p:nvSpPr>
            <p:spPr>
              <a:xfrm>
                <a:off x="3431056" y="850700"/>
                <a:ext cx="627250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Name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 err="1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ConvBlock</a:t>
                </a:r>
                <a:endParaRPr lang="en-US" altLang="zh-TW" sz="2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輸入：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10*10*6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(state)</a:t>
                </a: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輸出：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a feature image of 10×10×128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Method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：卷積塊</a:t>
                </a:r>
                <a:endParaRPr lang="en-US" altLang="zh-TW" sz="2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AB4B403-36B0-42D5-B269-9A6F9600A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56" y="850700"/>
                <a:ext cx="6272504" cy="1569660"/>
              </a:xfrm>
              <a:prstGeom prst="rect">
                <a:avLst/>
              </a:prstGeom>
              <a:blipFill>
                <a:blip r:embed="rId2"/>
                <a:stretch>
                  <a:fillRect l="-1555" t="-3113" b="-8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B8A03D-7D56-4710-8B34-F87F0822D467}"/>
              </a:ext>
            </a:extLst>
          </p:cNvPr>
          <p:cNvSpPr txBox="1"/>
          <p:nvPr/>
        </p:nvSpPr>
        <p:spPr>
          <a:xfrm>
            <a:off x="3187337" y="2855382"/>
            <a:ext cx="6096000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ConvBlock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卷積塊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padding=0):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nn.Conv2d(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padding=padding)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self.batch_norm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nn.BatchNorm2d(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F.relu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self.batch_norm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(x)))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37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924625" y="124279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600771" y="3825445"/>
            <a:ext cx="52856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ResidueBlock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  <a:endParaRPr lang="th-TH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：提高網絡的特徵提取能力，防止梯度消失問題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CFF924-F4CA-4BD8-A165-A27102451383}"/>
              </a:ext>
            </a:extLst>
          </p:cNvPr>
          <p:cNvSpPr txBox="1"/>
          <p:nvPr/>
        </p:nvSpPr>
        <p:spPr>
          <a:xfrm>
            <a:off x="5721532" y="58846"/>
            <a:ext cx="6096000" cy="67403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ResidueBlock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残差塊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"""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Parameters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輸入圖像通道數</a:t>
            </a:r>
          </a:p>
          <a:p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輸出圖像通道數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self.conv1 = nn.Conv2d(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=3, stride=1, padding=1)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self.conv2 = nn.Conv2d(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=3, stride=1, padding=1)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self.batch_norm1 = nn.BatchNorm2d(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num_features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self.batch_norm2 = nn.BatchNorm2d(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num_features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out =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F.relu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(self.batch_norm1(self.conv1(x)))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out = self.batch_norm2(self.conv2(out))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F.relu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(out + x)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02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924625" y="124279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156634" y="3808028"/>
            <a:ext cx="62725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PolicyHead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CN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10×10 = 100 </a:t>
            </a:r>
            <a:r>
              <a:rPr lang="zh-CN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移動概率向量 </a:t>
            </a:r>
            <a:r>
              <a:rPr lang="en-US" altLang="zh-CN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：可能的舉動和建議的舉動 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807DCA-F947-484C-ABCC-126CC16874F1}"/>
              </a:ext>
            </a:extLst>
          </p:cNvPr>
          <p:cNvSpPr txBox="1"/>
          <p:nvPr/>
        </p:nvSpPr>
        <p:spPr>
          <a:xfrm>
            <a:off x="5623560" y="170041"/>
            <a:ext cx="6096000" cy="61863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PolicyHead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策略頭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=10):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"""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Parameters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輸入通道數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棋盤大小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ConvBlock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2, 1)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nn.Linear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(2*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**2,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**2)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x.flatten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(1))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F.log_softmax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(x, dim=1)</a:t>
            </a:r>
          </a:p>
        </p:txBody>
      </p:sp>
    </p:spTree>
    <p:extLst>
      <p:ext uri="{BB962C8B-B14F-4D97-AF65-F5344CB8AC3E}">
        <p14:creationId xmlns:p14="http://schemas.microsoft.com/office/powerpoint/2010/main" val="146372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924625" y="124279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191589" y="3825445"/>
            <a:ext cx="5214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ValueHead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i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v =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[-1,1]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區間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：預測當前玩家是贏還是輸的結果（結果：從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到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C8BF7D-6214-40CD-AA41-2A5E6DF3EF2F}"/>
              </a:ext>
            </a:extLst>
          </p:cNvPr>
          <p:cNvSpPr txBox="1"/>
          <p:nvPr/>
        </p:nvSpPr>
        <p:spPr>
          <a:xfrm>
            <a:off x="5405846" y="596721"/>
            <a:ext cx="6096000" cy="61247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ValueHead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價值頭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=128,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=10):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"""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Parameters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輸入通道數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棋盤大小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ConvBlock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1,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nn.Sequential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nn.Linear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**2, 128),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nn.ReLU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nn.Linear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(128, 1),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nn.Tanh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)</a:t>
            </a:r>
          </a:p>
          <a:p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x.flatten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(1))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x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53042F-FADF-40FA-A7B3-5BA877F1E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96172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596172"/>
                </a:solidFill>
                <a:effectLst/>
                <a:latin typeface="Lato" panose="020F0502020204030203" pitchFamily="34" charset="0"/>
                <a:ea typeface="MathJax_Math-italic"/>
              </a:rPr>
              <a:t>v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1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/>
        </p:nvGraphicFramePr>
        <p:xfrm>
          <a:off x="961737" y="2211354"/>
          <a:ext cx="10268526" cy="447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8924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6639602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5411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地卡羅樹搜尋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Monte-Carlo-tree-search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3760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AlphaZeroMCTS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蒙地卡羅樹搜尋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policy_value_net:PolicyValueNet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策略價值網絡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n_iters:int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迭代次數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is_self_play:bool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是否處於自我對弈狀態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376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根據當前局面返回下一步動作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chess_board:ChessBoard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當前局面下的最佳動作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49740"/>
                  </a:ext>
                </a:extLst>
              </a:tr>
              <a:tr h="43760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Node</a:t>
                      </a: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蒙地卡羅樹節點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parent:Node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父級節點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706924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child:Node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子級節點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4708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4159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4872294" y="93290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3857776" y="641694"/>
            <a:ext cx="62725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Monte-Carlo-tree-search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：進行蒙地卡羅樹搜尋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863FEE6E-AD7F-48E0-9CF8-0750587A0C35}"/>
              </a:ext>
            </a:extLst>
          </p:cNvPr>
          <p:cNvCxnSpPr>
            <a:cxnSpLocks/>
          </p:cNvCxnSpPr>
          <p:nvPr/>
        </p:nvCxnSpPr>
        <p:spPr>
          <a:xfrm rot="10800000">
            <a:off x="4951278" y="1249351"/>
            <a:ext cx="5728994" cy="998374"/>
          </a:xfrm>
          <a:prstGeom prst="bentConnector3">
            <a:avLst>
              <a:gd name="adj1" fmla="val 3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97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B92208-8FD1-430E-AE1F-A003D170A15A}"/>
              </a:ext>
            </a:extLst>
          </p:cNvPr>
          <p:cNvSpPr txBox="1"/>
          <p:nvPr/>
        </p:nvSpPr>
        <p:spPr>
          <a:xfrm>
            <a:off x="4332684" y="270110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31A1724-96AA-4C42-9D23-DE945502910C}"/>
              </a:ext>
            </a:extLst>
          </p:cNvPr>
          <p:cNvSpPr txBox="1"/>
          <p:nvPr/>
        </p:nvSpPr>
        <p:spPr>
          <a:xfrm>
            <a:off x="6551080" y="270109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253529-8BBB-4927-AA23-F6E4F8BF67E6}"/>
              </a:ext>
            </a:extLst>
          </p:cNvPr>
          <p:cNvCxnSpPr>
            <a:stCxn id="32" idx="3"/>
            <a:endCxn id="27" idx="1"/>
          </p:cNvCxnSpPr>
          <p:nvPr/>
        </p:nvCxnSpPr>
        <p:spPr>
          <a:xfrm flipV="1">
            <a:off x="6179976" y="562497"/>
            <a:ext cx="3711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8E92476-544E-4686-856C-C9391A3DA477}"/>
              </a:ext>
            </a:extLst>
          </p:cNvPr>
          <p:cNvSpPr txBox="1"/>
          <p:nvPr/>
        </p:nvSpPr>
        <p:spPr>
          <a:xfrm>
            <a:off x="837140" y="991976"/>
            <a:ext cx="110567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which_player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int:current_playe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directions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self.state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：判斷棋盤上的棋子位置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34" name="表格 6">
            <a:extLst>
              <a:ext uri="{FF2B5EF4-FFF2-40B4-BE49-F238E27FC236}">
                <a16:creationId xmlns:a16="http://schemas.microsoft.com/office/drawing/2014/main" id="{2CD19F50-8CE9-4210-BDC1-64396405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5051"/>
              </p:ext>
            </p:extLst>
          </p:nvPr>
        </p:nvGraphicFramePr>
        <p:xfrm>
          <a:off x="1136780" y="2807859"/>
          <a:ext cx="9974424" cy="3883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which_player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self.state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int:current_player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當前玩家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directions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搜索方向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directions=[[(0,-1),(0,1)],#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水平搜索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[(-1,0),(1,0)],#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垂直搜索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[(-1,-1),(1,1)],#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主對角線搜索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[(1,-1),(-1,1)]]#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副對角線搜索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load_data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self.state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785748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state=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OrderedDict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狀態紀錄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35216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D5F9E6-D547-4431-A045-C3A0C03F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5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227821-F547-4F09-A08D-2E0160E6602C}"/>
              </a:ext>
            </a:extLst>
          </p:cNvPr>
          <p:cNvSpPr txBox="1"/>
          <p:nvPr/>
        </p:nvSpPr>
        <p:spPr>
          <a:xfrm>
            <a:off x="4501041" y="309107"/>
            <a:ext cx="3189913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將棋子放置棋盤</a:t>
            </a: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進行攻擊或防禦</a:t>
            </a: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DF5BC3DE-6607-4C05-8E31-E10527AA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5784"/>
              </p:ext>
            </p:extLst>
          </p:nvPr>
        </p:nvGraphicFramePr>
        <p:xfrm>
          <a:off x="418321" y="3477136"/>
          <a:ext cx="11355355" cy="266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8612155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動作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(Action)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do_action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落子並更新棋盤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落子位置</a:t>
                      </a:r>
                      <a:endParaRPr lang="zh-TW" altLang="en-US" sz="20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74665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is_game_over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判斷遊戲是否結束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is_over:bool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遊戲是否結束，分出勝負或者平局則為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`True`,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否則為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`False`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74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winner:int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遊戲贏家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BA05D04-12B2-4AAB-8296-99EDA11BC0C6}"/>
              </a:ext>
            </a:extLst>
          </p:cNvPr>
          <p:cNvSpPr txBox="1"/>
          <p:nvPr/>
        </p:nvSpPr>
        <p:spPr>
          <a:xfrm>
            <a:off x="713359" y="1646900"/>
            <a:ext cx="62289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action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action:int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400" baseline="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is_over:bool</a:t>
            </a:r>
            <a:r>
              <a:rPr lang="zh-TW" altLang="en-US" sz="2400" baseline="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winner:int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do_action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：執行下子或是判斷遊戲結束了沒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DEFD30-8983-49FF-AEDC-F078FA14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227821-F547-4F09-A08D-2E0160E6602C}"/>
              </a:ext>
            </a:extLst>
          </p:cNvPr>
          <p:cNvSpPr txBox="1"/>
          <p:nvPr/>
        </p:nvSpPr>
        <p:spPr>
          <a:xfrm>
            <a:off x="4501041" y="309107"/>
            <a:ext cx="318991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Q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值</a:t>
            </a: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DF5BC3DE-6607-4C05-8E31-E10527AA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08816"/>
              </p:ext>
            </p:extLst>
          </p:nvPr>
        </p:nvGraphicFramePr>
        <p:xfrm>
          <a:off x="418321" y="3477136"/>
          <a:ext cx="11355355" cy="266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8612155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節點的訪問次數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`N(s, a)’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self.Q</a:t>
                      </a: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節點的累積平均獎勵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`Q(s, a)`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更新節點的內部數據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938387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BA05D04-12B2-4AAB-8296-99EDA11BC0C6}"/>
              </a:ext>
            </a:extLst>
          </p:cNvPr>
          <p:cNvSpPr txBox="1"/>
          <p:nvPr/>
        </p:nvSpPr>
        <p:spPr>
          <a:xfrm>
            <a:off x="713359" y="1646900"/>
            <a:ext cx="86401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__update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self.N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*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self.Q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+ value)/(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self.N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+ 1)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self.Q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：計算分數 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DEFD30-8983-49FF-AEDC-F078FA14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9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E347ABD7-B62B-48B1-B9D3-84D3EFB3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50912"/>
              </p:ext>
            </p:extLst>
          </p:nvPr>
        </p:nvGraphicFramePr>
        <p:xfrm>
          <a:off x="1140467" y="3642991"/>
          <a:ext cx="9974424" cy="1450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SelfPlayDataSet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自我對弈數據集類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保存模型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85BBA2-2830-4372-B30A-1598A08B1DC6}"/>
              </a:ext>
            </a:extLst>
          </p:cNvPr>
          <p:cNvSpPr txBox="1"/>
          <p:nvPr/>
        </p:nvSpPr>
        <p:spPr>
          <a:xfrm>
            <a:off x="5204033" y="785727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棋局棋譜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B8A292-A164-4F24-8A30-4E77D2DD8361}"/>
              </a:ext>
            </a:extLst>
          </p:cNvPr>
          <p:cNvSpPr txBox="1"/>
          <p:nvPr/>
        </p:nvSpPr>
        <p:spPr>
          <a:xfrm>
            <a:off x="1412101" y="1598805"/>
            <a:ext cx="70067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SelfPlayDataSet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SelfPlayDataSet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輸出：</a:t>
            </a:r>
            <a:r>
              <a:rPr lang="en-US" altLang="zh-TW" sz="2800" baseline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save_model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：結束遊戲後將此局遊戲保存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B5D1D2-43B0-427F-AEC7-AEF92DC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4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3172408" cy="1200329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F1D60C-1CED-4683-A4BE-38990AC4E286}"/>
              </a:ext>
            </a:extLst>
          </p:cNvPr>
          <p:cNvSpPr txBox="1"/>
          <p:nvPr/>
        </p:nvSpPr>
        <p:spPr>
          <a:xfrm>
            <a:off x="5422091" y="1548997"/>
            <a:ext cx="158248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0F1448-B174-40FD-A374-9B7F7742CEA4}"/>
              </a:ext>
            </a:extLst>
          </p:cNvPr>
          <p:cNvSpPr txBox="1"/>
          <p:nvPr/>
        </p:nvSpPr>
        <p:spPr>
          <a:xfrm>
            <a:off x="306355" y="4657728"/>
            <a:ext cx="11579289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self,board_len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=9,lr=0.01,n_self_plays=1500,n_mcts_iters=500,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n_feature_planes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=4,batch_size=500,start_train_size=500,check_frequency=100,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n_test_games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=10,c_puct=4,is_use_gpu=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True,is_save_game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=False,**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kwargs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8F1E0F-3AEA-4A49-9ACB-058F00CB4907}"/>
              </a:ext>
            </a:extLst>
          </p:cNvPr>
          <p:cNvSpPr txBox="1"/>
          <p:nvPr/>
        </p:nvSpPr>
        <p:spPr>
          <a:xfrm>
            <a:off x="3788229" y="2505268"/>
            <a:ext cx="58129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Train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best_model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torch.load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model_path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：尋找最佳模型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26FF648-637C-4153-84E7-5607E426911B}"/>
              </a:ext>
            </a:extLst>
          </p:cNvPr>
          <p:cNvCxnSpPr>
            <a:cxnSpLocks/>
          </p:cNvCxnSpPr>
          <p:nvPr/>
        </p:nvCxnSpPr>
        <p:spPr>
          <a:xfrm rot="10800000">
            <a:off x="4833262" y="3116112"/>
            <a:ext cx="6165665" cy="1541616"/>
          </a:xfrm>
          <a:prstGeom prst="bentConnector3">
            <a:avLst>
              <a:gd name="adj1" fmla="val 1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396182-1375-4958-8705-189C9A4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1724639" cy="108949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Situation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267C33D-A1BD-44B6-A694-D8A63240605A}"/>
              </a:ext>
            </a:extLst>
          </p:cNvPr>
          <p:cNvGrpSpPr/>
          <p:nvPr/>
        </p:nvGrpSpPr>
        <p:grpSpPr>
          <a:xfrm>
            <a:off x="1166327" y="1348011"/>
            <a:ext cx="10384971" cy="5279306"/>
            <a:chOff x="1486899" y="639532"/>
            <a:chExt cx="10398156" cy="614719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A2904B5-6D04-4041-9DFA-4A733F5B2DCD}"/>
                </a:ext>
              </a:extLst>
            </p:cNvPr>
            <p:cNvSpPr txBox="1"/>
            <p:nvPr/>
          </p:nvSpPr>
          <p:spPr>
            <a:xfrm>
              <a:off x="8512320" y="6356675"/>
              <a:ext cx="1300686" cy="430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結束遊戲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450594E-0671-43FA-B724-5E1725F65528}"/>
                </a:ext>
              </a:extLst>
            </p:cNvPr>
            <p:cNvSpPr txBox="1"/>
            <p:nvPr/>
          </p:nvSpPr>
          <p:spPr>
            <a:xfrm>
              <a:off x="5212696" y="6376375"/>
              <a:ext cx="2567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生成棋譜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75BF0C7-9924-4515-85E6-4F940BF2079A}"/>
                </a:ext>
              </a:extLst>
            </p:cNvPr>
            <p:cNvGrpSpPr/>
            <p:nvPr/>
          </p:nvGrpSpPr>
          <p:grpSpPr>
            <a:xfrm>
              <a:off x="1486899" y="639532"/>
              <a:ext cx="10398156" cy="5717145"/>
              <a:chOff x="1486899" y="639532"/>
              <a:chExt cx="10398156" cy="5717145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A7B6FB-18C3-4F3D-B277-9B8514AAB819}"/>
                  </a:ext>
                </a:extLst>
              </p:cNvPr>
              <p:cNvSpPr txBox="1"/>
              <p:nvPr/>
            </p:nvSpPr>
            <p:spPr>
              <a:xfrm>
                <a:off x="2086078" y="2308531"/>
                <a:ext cx="1915772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RL</a:t>
                </a:r>
                <a:r>
                  <a:rPr lang="zh-TW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3E4BC8B-E97F-470E-867B-5CDAEA517E16}"/>
                  </a:ext>
                </a:extLst>
              </p:cNvPr>
              <p:cNvSpPr txBox="1"/>
              <p:nvPr/>
            </p:nvSpPr>
            <p:spPr>
              <a:xfrm>
                <a:off x="8514335" y="2322019"/>
                <a:ext cx="1301959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AB55456-5DB8-46AB-BB10-23A9C1F3066F}"/>
                  </a:ext>
                </a:extLst>
              </p:cNvPr>
              <p:cNvSpPr txBox="1"/>
              <p:nvPr/>
            </p:nvSpPr>
            <p:spPr>
              <a:xfrm>
                <a:off x="8434185" y="639532"/>
                <a:ext cx="1462260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FE5D1B5-8238-489C-8ABC-4B54C55728EA}"/>
                  </a:ext>
                </a:extLst>
              </p:cNvPr>
              <p:cNvSpPr txBox="1"/>
              <p:nvPr/>
            </p:nvSpPr>
            <p:spPr>
              <a:xfrm>
                <a:off x="5285072" y="2954862"/>
                <a:ext cx="2308287" cy="2257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回合判斷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棋局判斷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活四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b="0" i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長連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判斷是否結束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FEE4483-B95F-4A26-946F-894B3EBDB187}"/>
                  </a:ext>
                </a:extLst>
              </p:cNvPr>
              <p:cNvSpPr txBox="1"/>
              <p:nvPr/>
            </p:nvSpPr>
            <p:spPr>
              <a:xfrm>
                <a:off x="9813007" y="2308531"/>
                <a:ext cx="2072048" cy="7078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將棋子放置棋盤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或結束遊戲</a:t>
                </a: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09F3C052-7F05-40C6-9E05-30A6A367EB65}"/>
                  </a:ext>
                </a:extLst>
              </p:cNvPr>
              <p:cNvSpPr txBox="1"/>
              <p:nvPr/>
            </p:nvSpPr>
            <p:spPr>
              <a:xfrm>
                <a:off x="9956805" y="731864"/>
                <a:ext cx="1206591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獲得分數</a:t>
                </a: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680962ED-A07F-44C8-8355-A1FBFA81EF6F}"/>
                  </a:ext>
                </a:extLst>
              </p:cNvPr>
              <p:cNvSpPr txBox="1"/>
              <p:nvPr/>
            </p:nvSpPr>
            <p:spPr>
              <a:xfrm>
                <a:off x="5919491" y="2311216"/>
                <a:ext cx="1006679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8D5EB07B-06E9-4204-B101-36968EE7DB0B}"/>
                  </a:ext>
                </a:extLst>
              </p:cNvPr>
              <p:cNvSpPr txBox="1"/>
              <p:nvPr/>
            </p:nvSpPr>
            <p:spPr>
              <a:xfrm>
                <a:off x="8675870" y="5675767"/>
                <a:ext cx="978888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D870437-D759-47E4-81FC-C5D893BAEB1F}"/>
                  </a:ext>
                </a:extLst>
              </p:cNvPr>
              <p:cNvSpPr txBox="1"/>
              <p:nvPr/>
            </p:nvSpPr>
            <p:spPr>
              <a:xfrm>
                <a:off x="1889158" y="5675769"/>
                <a:ext cx="2326778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ResetGame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DE39339C-8EB0-4354-A1C1-E09BD6C209B8}"/>
                  </a:ext>
                </a:extLst>
              </p:cNvPr>
              <p:cNvCxnSpPr>
                <a:cxnSpLocks/>
                <a:stCxn id="32" idx="0"/>
                <a:endCxn id="5" idx="2"/>
              </p:cNvCxnSpPr>
              <p:nvPr/>
            </p:nvCxnSpPr>
            <p:spPr>
              <a:xfrm flipH="1" flipV="1">
                <a:off x="3043964" y="2989439"/>
                <a:ext cx="17167" cy="1142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A42A72F2-CD5E-4AB8-9B1D-CD2FC45D28D3}"/>
                  </a:ext>
                </a:extLst>
              </p:cNvPr>
              <p:cNvCxnSpPr>
                <a:cxnSpLocks/>
                <a:stCxn id="5" idx="3"/>
                <a:endCxn id="101" idx="1"/>
              </p:cNvCxnSpPr>
              <p:nvPr/>
            </p:nvCxnSpPr>
            <p:spPr>
              <a:xfrm>
                <a:off x="4001850" y="2648986"/>
                <a:ext cx="1917641" cy="26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A4B120A3-437C-4326-995F-9C22201D63E4}"/>
                  </a:ext>
                </a:extLst>
              </p:cNvPr>
              <p:cNvCxnSpPr>
                <a:cxnSpLocks/>
                <a:stCxn id="101" idx="3"/>
                <a:endCxn id="7" idx="1"/>
              </p:cNvCxnSpPr>
              <p:nvPr/>
            </p:nvCxnSpPr>
            <p:spPr>
              <a:xfrm>
                <a:off x="6926170" y="2651671"/>
                <a:ext cx="1588165" cy="10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914933D3-4624-49DA-A8CB-B079445A992D}"/>
                  </a:ext>
                </a:extLst>
              </p:cNvPr>
              <p:cNvCxnSpPr>
                <a:cxnSpLocks/>
                <a:stCxn id="7" idx="0"/>
                <a:endCxn id="11" idx="2"/>
              </p:cNvCxnSpPr>
              <p:nvPr/>
            </p:nvCxnSpPr>
            <p:spPr>
              <a:xfrm flipV="1">
                <a:off x="9165314" y="1320440"/>
                <a:ext cx="1" cy="10015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0AD8E481-AE03-4874-B7A2-534CEDB9D961}"/>
                  </a:ext>
                </a:extLst>
              </p:cNvPr>
              <p:cNvCxnSpPr>
                <a:cxnSpLocks/>
                <a:stCxn id="7" idx="2"/>
                <a:endCxn id="139" idx="0"/>
              </p:cNvCxnSpPr>
              <p:nvPr/>
            </p:nvCxnSpPr>
            <p:spPr>
              <a:xfrm>
                <a:off x="9165314" y="3002928"/>
                <a:ext cx="0" cy="26728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1A6147F-1F21-4FEB-AB20-E220EC8EE452}"/>
                  </a:ext>
                </a:extLst>
              </p:cNvPr>
              <p:cNvSpPr txBox="1"/>
              <p:nvPr/>
            </p:nvSpPr>
            <p:spPr>
              <a:xfrm>
                <a:off x="2045920" y="1119791"/>
                <a:ext cx="1996088" cy="101566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藉由獲得的分數來決定最佳下棋位置</a:t>
                </a:r>
              </a:p>
            </p:txBody>
          </p:sp>
          <p:cxnSp>
            <p:nvCxnSpPr>
              <p:cNvPr id="26" name="接點: 肘形 25">
                <a:extLst>
                  <a:ext uri="{FF2B5EF4-FFF2-40B4-BE49-F238E27FC236}">
                    <a16:creationId xmlns:a16="http://schemas.microsoft.com/office/drawing/2014/main" id="{19010764-00CC-4F8E-B20F-4DB6F0B403AF}"/>
                  </a:ext>
                </a:extLst>
              </p:cNvPr>
              <p:cNvCxnSpPr>
                <a:cxnSpLocks/>
                <a:stCxn id="11" idx="1"/>
                <a:endCxn id="101" idx="0"/>
              </p:cNvCxnSpPr>
              <p:nvPr/>
            </p:nvCxnSpPr>
            <p:spPr>
              <a:xfrm rot="10800000" flipV="1">
                <a:off x="6422831" y="979986"/>
                <a:ext cx="2011354" cy="133122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37D152D-296F-4329-A751-B7DDDCC942E8}"/>
                  </a:ext>
                </a:extLst>
              </p:cNvPr>
              <p:cNvSpPr txBox="1"/>
              <p:nvPr/>
            </p:nvSpPr>
            <p:spPr>
              <a:xfrm>
                <a:off x="5273967" y="5675769"/>
                <a:ext cx="2444794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Featurevector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894786E7-BA78-4BE1-9384-08EC2BBBF5D9}"/>
                  </a:ext>
                </a:extLst>
              </p:cNvPr>
              <p:cNvCxnSpPr>
                <a:cxnSpLocks/>
                <a:stCxn id="139" idx="1"/>
                <a:endCxn id="42" idx="3"/>
              </p:cNvCxnSpPr>
              <p:nvPr/>
            </p:nvCxnSpPr>
            <p:spPr>
              <a:xfrm flipH="1">
                <a:off x="7718761" y="6016222"/>
                <a:ext cx="95710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CD9AD25A-E8CB-42B9-B886-F5B2F251004A}"/>
                  </a:ext>
                </a:extLst>
              </p:cNvPr>
              <p:cNvCxnSpPr>
                <a:cxnSpLocks/>
                <a:stCxn id="42" idx="1"/>
                <a:endCxn id="18" idx="3"/>
              </p:cNvCxnSpPr>
              <p:nvPr/>
            </p:nvCxnSpPr>
            <p:spPr>
              <a:xfrm flipH="1">
                <a:off x="4215936" y="6016223"/>
                <a:ext cx="105803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D2AE555-45B0-4355-952F-4AFB2A37740F}"/>
                  </a:ext>
                </a:extLst>
              </p:cNvPr>
              <p:cNvSpPr txBox="1"/>
              <p:nvPr/>
            </p:nvSpPr>
            <p:spPr>
              <a:xfrm>
                <a:off x="1486899" y="4131591"/>
                <a:ext cx="3148466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TrainingData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FE1A707C-1823-48B3-A941-BECA9501A9A2}"/>
                  </a:ext>
                </a:extLst>
              </p:cNvPr>
              <p:cNvCxnSpPr>
                <a:cxnSpLocks/>
                <a:stCxn id="18" idx="0"/>
                <a:endCxn id="32" idx="2"/>
              </p:cNvCxnSpPr>
              <p:nvPr/>
            </p:nvCxnSpPr>
            <p:spPr>
              <a:xfrm flipV="1">
                <a:off x="3052547" y="4812500"/>
                <a:ext cx="8585" cy="8632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BB23C9-7AAE-4694-AF69-77A3E7A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2B9CC76-E43A-4033-991E-2C767E8A95B8}"/>
              </a:ext>
            </a:extLst>
          </p:cNvPr>
          <p:cNvSpPr txBox="1"/>
          <p:nvPr/>
        </p:nvSpPr>
        <p:spPr>
          <a:xfrm>
            <a:off x="2332385" y="265908"/>
            <a:ext cx="9021415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想要知道在兩個相同條件下訓練的旗手，是否有因為先後手的不同，而影響到什麼差異，是否影響使模型強大。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55948"/>
              </p:ext>
            </p:extLst>
          </p:nvPr>
        </p:nvGraphicFramePr>
        <p:xfrm>
          <a:off x="1140667" y="1180322"/>
          <a:ext cx="9910665" cy="5537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4796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305869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3545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28438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TrainModel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訓練模型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可調整參數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lr:float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學習率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n_self_plays:int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自我博弈遊戲局數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n_mcts_iters:int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蒙特卡洛樹搜索次數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n_feature_planes:int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特徵平面個數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batch_size:intmini-batch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8314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start_train_size:int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開始訓練模型時的最小數據集尺寸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62192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check_frequency:int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測試模型的頻率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9486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n_test_games:int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測試模型時與歷史最優模型的比賽局數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446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69255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is_use_gpu:bool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是否使用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242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is_save_game:bool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是否保存自對弈的棋譜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41922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69E620-933F-4540-AC68-0D4B31DE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7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Coding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795D8-2170-4087-8B01-86B18C2851FF}"/>
              </a:ext>
            </a:extLst>
          </p:cNvPr>
          <p:cNvSpPr txBox="1"/>
          <p:nvPr/>
        </p:nvSpPr>
        <p:spPr>
          <a:xfrm>
            <a:off x="773392" y="1567124"/>
            <a:ext cx="6504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zero MCTS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value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out MCTS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play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</a:p>
        </p:txBody>
      </p:sp>
    </p:spTree>
    <p:extLst>
      <p:ext uri="{BB962C8B-B14F-4D97-AF65-F5344CB8AC3E}">
        <p14:creationId xmlns:p14="http://schemas.microsoft.com/office/powerpoint/2010/main" val="419940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868D-9DA4-46EB-94CF-4825897F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6" y="136525"/>
            <a:ext cx="1118504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Node.py (board positions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棋盤位置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/states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狀態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1FFB1-1E13-44D9-8FD6-DBF03853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06F2A-4B25-4592-8322-AB7D73C4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539552"/>
            <a:ext cx="10133848" cy="2744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E7162-BA79-4109-A36E-5A7236581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69"/>
          <a:stretch/>
        </p:blipFill>
        <p:spPr>
          <a:xfrm>
            <a:off x="718457" y="4883503"/>
            <a:ext cx="5124943" cy="1472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F55867-9471-4346-87EA-A7FA5A65D480}"/>
              </a:ext>
            </a:extLst>
          </p:cNvPr>
          <p:cNvSpPr txBox="1"/>
          <p:nvPr/>
        </p:nvSpPr>
        <p:spPr>
          <a:xfrm>
            <a:off x="2205084" y="5286710"/>
            <a:ext cx="807770" cy="1069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1A2D6-ADB8-4A60-B923-428DA1B53469}"/>
              </a:ext>
            </a:extLst>
          </p:cNvPr>
          <p:cNvSpPr txBox="1"/>
          <p:nvPr/>
        </p:nvSpPr>
        <p:spPr>
          <a:xfrm>
            <a:off x="1551874" y="3273545"/>
            <a:ext cx="333309" cy="2722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12024-FD3B-46FD-BAF7-14CB6F4170E9}"/>
              </a:ext>
            </a:extLst>
          </p:cNvPr>
          <p:cNvSpPr txBox="1"/>
          <p:nvPr/>
        </p:nvSpPr>
        <p:spPr>
          <a:xfrm>
            <a:off x="3110766" y="5232769"/>
            <a:ext cx="2732634" cy="10696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ADECF-F2EC-4786-A0A9-4EACF4191D80}"/>
              </a:ext>
            </a:extLst>
          </p:cNvPr>
          <p:cNvSpPr txBox="1"/>
          <p:nvPr/>
        </p:nvSpPr>
        <p:spPr>
          <a:xfrm>
            <a:off x="1219590" y="3242407"/>
            <a:ext cx="288020" cy="303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074B79D-F34B-4ECF-8149-0BC24B3BB637}"/>
              </a:ext>
            </a:extLst>
          </p:cNvPr>
          <p:cNvCxnSpPr/>
          <p:nvPr/>
        </p:nvCxnSpPr>
        <p:spPr>
          <a:xfrm>
            <a:off x="5843400" y="5645020"/>
            <a:ext cx="939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A95E03-C78D-482A-B715-B872680B7591}"/>
              </a:ext>
            </a:extLst>
          </p:cNvPr>
          <p:cNvSpPr txBox="1"/>
          <p:nvPr/>
        </p:nvSpPr>
        <p:spPr>
          <a:xfrm>
            <a:off x="6783355" y="5435260"/>
            <a:ext cx="320356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Upper Confidence Bound (UCT)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06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64189"/>
            <a:ext cx="5906278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Policy_value_net.py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模型結構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851" y="5766610"/>
            <a:ext cx="926949" cy="1037503"/>
          </a:xfr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08C50543-EADC-455B-AC80-126AA5741EE7}"/>
              </a:ext>
            </a:extLst>
          </p:cNvPr>
          <p:cNvGrpSpPr/>
          <p:nvPr/>
        </p:nvGrpSpPr>
        <p:grpSpPr>
          <a:xfrm>
            <a:off x="65314" y="136525"/>
            <a:ext cx="11982450" cy="6696047"/>
            <a:chOff x="0" y="161953"/>
            <a:chExt cx="11982450" cy="66960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AA7C20-E74D-47D3-ABCA-2DCD28044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74837"/>
              <a:ext cx="4927904" cy="5183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4BF321-D411-461E-BCDA-56272ABD1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685" y="3730664"/>
              <a:ext cx="3293593" cy="2957512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BCB5E3-2BD9-416F-A3A2-2896DAC89447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5429250"/>
              <a:ext cx="182275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748F3E-022E-41A7-832A-A01DF27A5EA4}"/>
                </a:ext>
              </a:extLst>
            </p:cNvPr>
            <p:cNvSpPr/>
            <p:nvPr/>
          </p:nvSpPr>
          <p:spPr>
            <a:xfrm>
              <a:off x="1037773" y="5061038"/>
              <a:ext cx="2076450" cy="6516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57CFE3-7370-4F91-84E2-E883F8BBE4B8}"/>
                </a:ext>
              </a:extLst>
            </p:cNvPr>
            <p:cNvSpPr/>
            <p:nvPr/>
          </p:nvSpPr>
          <p:spPr>
            <a:xfrm>
              <a:off x="4932230" y="3635017"/>
              <a:ext cx="3384501" cy="3189377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1D889F-C59D-405D-834A-4EF19C77AD60}"/>
                </a:ext>
              </a:extLst>
            </p:cNvPr>
            <p:cNvSpPr/>
            <p:nvPr/>
          </p:nvSpPr>
          <p:spPr>
            <a:xfrm>
              <a:off x="923925" y="2543175"/>
              <a:ext cx="2333625" cy="2381246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29A292-3ED3-4ABA-AA72-844E1252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101" y="339340"/>
              <a:ext cx="3339572" cy="619600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47B183-FAC8-4B00-BCB6-B1B736DBFCBA}"/>
                </a:ext>
              </a:extLst>
            </p:cNvPr>
            <p:cNvSpPr/>
            <p:nvPr/>
          </p:nvSpPr>
          <p:spPr>
            <a:xfrm>
              <a:off x="8315325" y="161953"/>
              <a:ext cx="3667125" cy="655078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73F974-1BCB-4174-8A04-0606423640FC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29" y="3181350"/>
              <a:ext cx="505429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217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15901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A7C20-E74D-47D3-ABCA-2DCD2804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49" y="1404249"/>
            <a:ext cx="4927904" cy="51831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1300" y="5496022"/>
            <a:ext cx="926949" cy="103750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D2A5C7-0A7D-4264-AF14-3F47B3A7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635" y="904161"/>
            <a:ext cx="4525359" cy="5000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57CFE3-7370-4F91-84E2-E883F8BBE4B8}"/>
              </a:ext>
            </a:extLst>
          </p:cNvPr>
          <p:cNvSpPr/>
          <p:nvPr/>
        </p:nvSpPr>
        <p:spPr>
          <a:xfrm>
            <a:off x="6239811" y="723186"/>
            <a:ext cx="4751259" cy="536257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03C58D-5DB4-423B-A348-D22B91D7E604}"/>
              </a:ext>
            </a:extLst>
          </p:cNvPr>
          <p:cNvCxnSpPr>
            <a:cxnSpLocks/>
          </p:cNvCxnSpPr>
          <p:nvPr/>
        </p:nvCxnSpPr>
        <p:spPr>
          <a:xfrm flipV="1">
            <a:off x="2574774" y="1259122"/>
            <a:ext cx="3665037" cy="236594"/>
          </a:xfrm>
          <a:prstGeom prst="bentConnector3">
            <a:avLst>
              <a:gd name="adj1" fmla="val -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7E4E0F5-F8F5-4568-BDB2-54F3D8989959}"/>
              </a:ext>
            </a:extLst>
          </p:cNvPr>
          <p:cNvSpPr/>
          <p:nvPr/>
        </p:nvSpPr>
        <p:spPr>
          <a:xfrm>
            <a:off x="1453731" y="1525226"/>
            <a:ext cx="1327569" cy="45659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3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70784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A7C20-E74D-47D3-ABCA-2DCD2804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57" y="1482501"/>
            <a:ext cx="4927904" cy="51831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8414" y="5532763"/>
            <a:ext cx="926949" cy="1037503"/>
          </a:xfr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03C58D-5DB4-423B-A348-D22B91D7E604}"/>
              </a:ext>
            </a:extLst>
          </p:cNvPr>
          <p:cNvCxnSpPr>
            <a:cxnSpLocks/>
          </p:cNvCxnSpPr>
          <p:nvPr/>
        </p:nvCxnSpPr>
        <p:spPr>
          <a:xfrm flipV="1">
            <a:off x="3545438" y="1289137"/>
            <a:ext cx="2236237" cy="248666"/>
          </a:xfrm>
          <a:prstGeom prst="bentConnector3">
            <a:avLst>
              <a:gd name="adj1" fmla="val 3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4AE4B88-2FB2-4560-9709-03CE09EDA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99" y="232683"/>
            <a:ext cx="3957127" cy="63914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57CFE3-7370-4F91-84E2-E883F8BBE4B8}"/>
              </a:ext>
            </a:extLst>
          </p:cNvPr>
          <p:cNvSpPr/>
          <p:nvPr/>
        </p:nvSpPr>
        <p:spPr>
          <a:xfrm>
            <a:off x="5781675" y="63676"/>
            <a:ext cx="4602859" cy="6740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12D70-5FD0-40A5-8493-F4C96FB73FF8}"/>
              </a:ext>
            </a:extLst>
          </p:cNvPr>
          <p:cNvSpPr/>
          <p:nvPr/>
        </p:nvSpPr>
        <p:spPr>
          <a:xfrm>
            <a:off x="2766859" y="1513122"/>
            <a:ext cx="1557158" cy="5649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2571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Q value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1070043" y="1834722"/>
            <a:ext cx="693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節點的累計平均獎賞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Q(s, a)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利用蒙特卡羅樹節點的訪問次數來產生數值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EB999A-24B5-4CCC-8332-0392B34D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3" y="3577483"/>
            <a:ext cx="6104149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03390-505C-4DFE-B09E-6C6FE17E1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179" y="4428352"/>
                <a:ext cx="11331641" cy="2135822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Z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一局之中每個動作的玩家相對最後的遊戲結果的獎賞</a:t>
                </a:r>
                <a:endParaRPr 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V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對每個局面的估值 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P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node's prior probability (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節點的先驗概率</a:t>
                </a: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Pi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l-GR" altLang="zh-TW" sz="29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en-US" sz="2900" dirty="0" err="1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s,a</a:t>
                </a:r>
                <a:r>
                  <a:rPr lang="en-US" sz="29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03390-505C-4DFE-B09E-6C6FE17E1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179" y="4428352"/>
                <a:ext cx="11331641" cy="2135822"/>
              </a:xfrm>
              <a:blipFill>
                <a:blip r:embed="rId2"/>
                <a:stretch>
                  <a:fillRect l="-969" t="-4558" b="-4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86641-7B94-4DF1-92DA-0440404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7280275"/>
            <a:ext cx="2743200" cy="365125"/>
          </a:xfrm>
        </p:spPr>
        <p:txBody>
          <a:bodyPr/>
          <a:lstStyle/>
          <a:p>
            <a:fld id="{E8517AD5-DB20-44E4-BB0F-14737B8BA2D6}" type="slidenum">
              <a:rPr lang="zh-TW" altLang="en-US" smtClean="0"/>
              <a:t>27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001C1-0322-42F7-BF28-BF88BCC2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75" y="2492375"/>
            <a:ext cx="7258050" cy="1657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AF63B-7B53-4EF7-989B-D249DD83825F}"/>
              </a:ext>
            </a:extLst>
          </p:cNvPr>
          <p:cNvSpPr txBox="1"/>
          <p:nvPr/>
        </p:nvSpPr>
        <p:spPr>
          <a:xfrm>
            <a:off x="3305175" y="3180556"/>
            <a:ext cx="1676400" cy="760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692B-4C41-47C7-BED9-1B2BDE3CCA11}"/>
              </a:ext>
            </a:extLst>
          </p:cNvPr>
          <p:cNvSpPr txBox="1"/>
          <p:nvPr/>
        </p:nvSpPr>
        <p:spPr>
          <a:xfrm>
            <a:off x="2834786" y="1717961"/>
            <a:ext cx="255198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均方誤差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(MSE) 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/>
              <a:t>Mean square Error (MSE)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A5B-E07B-4B43-B595-5CA4B45C8F34}"/>
              </a:ext>
            </a:extLst>
          </p:cNvPr>
          <p:cNvCxnSpPr/>
          <p:nvPr/>
        </p:nvCxnSpPr>
        <p:spPr>
          <a:xfrm>
            <a:off x="4067175" y="2408238"/>
            <a:ext cx="0" cy="7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D90BDE-572A-4E6A-A976-B0BF6D98DE5A}"/>
              </a:ext>
            </a:extLst>
          </p:cNvPr>
          <p:cNvSpPr txBox="1"/>
          <p:nvPr/>
        </p:nvSpPr>
        <p:spPr>
          <a:xfrm flipH="1">
            <a:off x="5468945" y="2295031"/>
            <a:ext cx="1946274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交叉熵損失 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Cross entropy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281FB-30FE-454D-B7E1-46209B88DFF8}"/>
              </a:ext>
            </a:extLst>
          </p:cNvPr>
          <p:cNvSpPr txBox="1"/>
          <p:nvPr/>
        </p:nvSpPr>
        <p:spPr>
          <a:xfrm>
            <a:off x="5208587" y="3134120"/>
            <a:ext cx="1866900" cy="6484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405095-1E62-4C51-8786-8C2823E2FF22}"/>
              </a:ext>
            </a:extLst>
          </p:cNvPr>
          <p:cNvCxnSpPr/>
          <p:nvPr/>
        </p:nvCxnSpPr>
        <p:spPr>
          <a:xfrm>
            <a:off x="6438900" y="2979063"/>
            <a:ext cx="0" cy="1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CA1878-58F7-448D-A80A-41FE77A095CA}"/>
              </a:ext>
            </a:extLst>
          </p:cNvPr>
          <p:cNvSpPr txBox="1"/>
          <p:nvPr/>
        </p:nvSpPr>
        <p:spPr>
          <a:xfrm>
            <a:off x="7415219" y="3037741"/>
            <a:ext cx="1190618" cy="9032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CA52F-CBD7-487D-8B6F-9634DF46E3B4}"/>
              </a:ext>
            </a:extLst>
          </p:cNvPr>
          <p:cNvSpPr txBox="1"/>
          <p:nvPr/>
        </p:nvSpPr>
        <p:spPr>
          <a:xfrm>
            <a:off x="8998984" y="3166189"/>
            <a:ext cx="202523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正則化項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Regularization term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46F458-B76F-4EC6-AA36-116430E714E2}"/>
              </a:ext>
            </a:extLst>
          </p:cNvPr>
          <p:cNvCxnSpPr/>
          <p:nvPr/>
        </p:nvCxnSpPr>
        <p:spPr>
          <a:xfrm flipH="1">
            <a:off x="8639175" y="3489355"/>
            <a:ext cx="30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F051C3-1F75-4F75-BCC2-C1B5FA991290}"/>
              </a:ext>
            </a:extLst>
          </p:cNvPr>
          <p:cNvSpPr txBox="1"/>
          <p:nvPr/>
        </p:nvSpPr>
        <p:spPr>
          <a:xfrm>
            <a:off x="123787" y="142517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Train.py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852436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2571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損失函數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0" y="1595021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第一項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的均方差誤差，希望神經網路能在給出一個棋局的情況下盡可能地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出正確的勝利或失敗值。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如果這個值足夠正確，那麼我們在測試階段進行預測的時候，落一個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就能一清二楚地判斷棋局最後是勝是負，從而給出一個合理的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value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去決定這個落子位置的價值。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第二項是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 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。當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越接近，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的值就越小，模型就越好。理解的方法是，在模擬的時候會給出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值越大則我們去訪問的概率就越大，最後我們選擇落子的概率就越大。我們知道，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MCTS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在一系列的模擬之後選擇出來的最優解，如果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和這個值接近那麼我們就可以直接選擇最優解而不用繞彎路。我們可以想像，當我們在回顧的過程中計算出來一個落子概率分佈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，而真實的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很接近，也就是說我們走了最應該走的道路，從而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的值就很小。反過來說，當我們的模型足夠優秀的時候，我們應該可以直接給出落子最優解，因為從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的角度看，我一定會選擇這種落子方案。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第三項是一個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L2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懲罰項，防止過擬合。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A205708-6327-4236-B63E-37581BEF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35" y="136525"/>
            <a:ext cx="6347569" cy="14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797559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訓練過程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Training Process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C4EDA-306A-48DF-A66C-91B7C9D86194}"/>
              </a:ext>
            </a:extLst>
          </p:cNvPr>
          <p:cNvSpPr txBox="1"/>
          <p:nvPr/>
        </p:nvSpPr>
        <p:spPr>
          <a:xfrm>
            <a:off x="535295" y="4488493"/>
            <a:ext cx="11121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 days of training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天的訓練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5000games of self play generated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產生了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5000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場自我遊戲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 simulations for each MCTS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每個 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MCTS 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進行 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500 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次模擬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03D4A56F-5E67-4F74-90E8-9B6876FF1E79}"/>
              </a:ext>
            </a:extLst>
          </p:cNvPr>
          <p:cNvSpPr txBox="1"/>
          <p:nvPr/>
        </p:nvSpPr>
        <p:spPr>
          <a:xfrm>
            <a:off x="535295" y="1584677"/>
            <a:ext cx="11121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作業系統：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Windows 11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中央處理器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(CPU)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Intel®core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™ - i7 - 10750H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顯示卡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(GPU)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Nvidia - </a:t>
            </a: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GTX1660ti – 6GB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記憶體：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16GB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程式軟體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VScode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Python(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Pytorch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en-US" altLang="zh-TW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31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與訓練好的電腦再進行人機對戰，會不會有難度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讓電腦能辨識直線、橫線、斜線連線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能判斷狀態適時進行進攻或防守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的場地空間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9AC8E-7F52-46DC-BAC6-0CA5BAF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56068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來源資料及參考資料：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Sources and References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C4EDA-306A-48DF-A66C-91B7C9D86194}"/>
              </a:ext>
            </a:extLst>
          </p:cNvPr>
          <p:cNvSpPr txBox="1"/>
          <p:nvPr/>
        </p:nvSpPr>
        <p:spPr>
          <a:xfrm>
            <a:off x="681134" y="1740160"/>
            <a:ext cx="111214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 i="0" u="none" strike="noStrike" dirty="0">
                <a:effectLst/>
                <a:latin typeface="Lato" panose="020F0502020204030203" pitchFamily="34" charset="0"/>
              </a:rPr>
              <a:t>如何使用自對弈強化學習訓練一個五子棋機器人</a:t>
            </a:r>
            <a:r>
              <a:rPr lang="en-US" altLang="zh-TW" sz="2400" b="1" i="0" u="none" strike="noStrike" dirty="0">
                <a:effectLst/>
                <a:latin typeface="Lato" panose="020F0502020204030203" pitchFamily="34" charset="0"/>
              </a:rPr>
              <a:t>Alpha Gobang Zero</a:t>
            </a:r>
            <a:r>
              <a:rPr lang="zh-TW" altLang="en-US" sz="2400" b="1" i="0" u="none" strike="noStrike" dirty="0">
                <a:effectLst/>
                <a:latin typeface="Lato" panose="020F0502020204030203" pitchFamily="34" charset="0"/>
              </a:rPr>
              <a:t>：</a:t>
            </a:r>
            <a:endParaRPr lang="en-US" altLang="zh-TW" sz="2400" b="1" i="0" u="none" strike="noStrike" dirty="0">
              <a:effectLst/>
              <a:latin typeface="Lato" panose="020F0502020204030203" pitchFamily="34" charset="0"/>
            </a:endParaRPr>
          </a:p>
          <a:p>
            <a:r>
              <a:rPr lang="zh-TW" altLang="en-US" sz="2400" b="1" i="0" dirty="0">
                <a:effectLst/>
                <a:latin typeface="Lato" panose="020F0502020204030203" pitchFamily="34" charset="0"/>
              </a:rPr>
              <a:t>      </a:t>
            </a:r>
            <a:r>
              <a:rPr lang="en-US" altLang="zh-TW" sz="2400" b="1" i="0" u="sng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https://www.cnblogs.com/zhiyiYo/p/14683450.html</a:t>
            </a:r>
            <a:endParaRPr lang="en-US" altLang="zh-TW" sz="2400" b="1" i="0" u="sng" dirty="0">
              <a:effectLst/>
              <a:latin typeface="Lato" panose="020F0502020204030203" pitchFamily="34" charset="0"/>
            </a:endParaRPr>
          </a:p>
          <a:p>
            <a:r>
              <a:rPr lang="en-US" altLang="zh-TW" sz="2400" b="1" dirty="0">
                <a:latin typeface="Lato" panose="020F0502020204030203" pitchFamily="34" charset="0"/>
              </a:rPr>
              <a:t>      GITHUB</a:t>
            </a:r>
            <a:r>
              <a:rPr lang="zh-TW" altLang="en-US" sz="2400" b="1" dirty="0">
                <a:latin typeface="Lato" panose="020F0502020204030203" pitchFamily="34" charset="0"/>
              </a:rPr>
              <a:t>：</a:t>
            </a:r>
            <a:endParaRPr lang="en-US" altLang="zh-TW" sz="2400" b="1" dirty="0">
              <a:latin typeface="Lato" panose="020F0502020204030203" pitchFamily="34" charset="0"/>
            </a:endParaRPr>
          </a:p>
          <a:p>
            <a:r>
              <a:rPr lang="en-US" altLang="zh-TW" sz="2400" b="1" i="0" dirty="0">
                <a:effectLst/>
                <a:latin typeface="Lato" panose="020F0502020204030203" pitchFamily="34" charset="0"/>
              </a:rPr>
              <a:t>      </a:t>
            </a:r>
            <a:r>
              <a:rPr lang="en-US" altLang="zh-TW" sz="2400" b="1" u="sng" dirty="0">
                <a:latin typeface="Lato" panose="020F0502020204030203" pitchFamily="34" charset="0"/>
              </a:rPr>
              <a:t>https://github.com/zhiyiYo/Alpha-Gobang-Zero</a:t>
            </a:r>
            <a:endParaRPr lang="en-US" altLang="zh-TW" sz="2400" b="1" i="0" u="sng" dirty="0">
              <a:effectLst/>
              <a:latin typeface="Lato" panose="020F0502020204030203" pitchFamily="34" charset="0"/>
            </a:endParaRPr>
          </a:p>
          <a:p>
            <a:endParaRPr lang="en-US" altLang="zh-TW" sz="2400" b="1" dirty="0">
              <a:solidFill>
                <a:srgbClr val="596172"/>
              </a:solidFill>
              <a:latin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400" b="1" i="0" dirty="0">
                <a:effectLst/>
                <a:latin typeface="Lato" panose="020F0502020204030203" pitchFamily="34" charset="0"/>
              </a:rPr>
              <a:t>自製</a:t>
            </a:r>
            <a:r>
              <a:rPr lang="en-US" altLang="zh-TW" sz="2400" b="1" i="0" dirty="0">
                <a:effectLst/>
                <a:latin typeface="Lato" panose="020F0502020204030203" pitchFamily="34" charset="0"/>
              </a:rPr>
              <a:t>Alpha Go</a:t>
            </a:r>
            <a:r>
              <a:rPr lang="zh-TW" altLang="en-US" sz="2400" b="1" i="0" dirty="0">
                <a:effectLst/>
                <a:latin typeface="Lato" panose="020F0502020204030203" pitchFamily="34" charset="0"/>
              </a:rPr>
              <a:t>，基於深度增強學習和蒙特卡洛樹搜索的五子棋</a:t>
            </a:r>
            <a:r>
              <a:rPr lang="en-US" altLang="zh-TW" sz="2400" b="1" i="0" dirty="0">
                <a:effectLst/>
                <a:latin typeface="Lato" panose="020F0502020204030203" pitchFamily="34" charset="0"/>
              </a:rPr>
              <a:t>AI</a:t>
            </a:r>
            <a:r>
              <a:rPr lang="zh-TW" altLang="en-US" sz="2400" b="1" i="0" dirty="0">
                <a:effectLst/>
                <a:latin typeface="Lato" panose="020F0502020204030203" pitchFamily="34" charset="0"/>
              </a:rPr>
              <a:t>（強化學習入門） </a:t>
            </a:r>
            <a:r>
              <a:rPr lang="en-US" altLang="zh-TW" sz="2400" b="1" i="0" dirty="0"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https://zhuanlan.zhihu.com/p/59567014?fbclid=IwAR2OZFAZbCtL9_qNQty04oR0KxC-P_Ny945IoGJFez3mJv_ITQ03O9uXTc0</a:t>
            </a:r>
            <a:endParaRPr lang="en-US" altLang="zh-TW" sz="2400" b="1" i="0" dirty="0">
              <a:effectLst/>
              <a:latin typeface="Lato" panose="020F0502020204030203" pitchFamily="34" charset="0"/>
            </a:endParaRPr>
          </a:p>
          <a:p>
            <a:r>
              <a:rPr lang="en-US" altLang="zh-TW" sz="2400" b="1" dirty="0">
                <a:latin typeface="Lato" panose="020F0502020204030203" pitchFamily="34" charset="0"/>
              </a:rPr>
              <a:t>      GITHUB</a:t>
            </a:r>
            <a:r>
              <a:rPr lang="zh-TW" altLang="en-US" sz="2400" b="1" dirty="0">
                <a:latin typeface="Lato" panose="020F0502020204030203" pitchFamily="34" charset="0"/>
              </a:rPr>
              <a:t>：</a:t>
            </a:r>
            <a:endParaRPr lang="en-US" altLang="zh-TW" sz="2400" b="1" dirty="0">
              <a:latin typeface="Lato" panose="020F0502020204030203" pitchFamily="34" charset="0"/>
            </a:endParaRPr>
          </a:p>
          <a:p>
            <a:r>
              <a:rPr lang="en-US" altLang="zh-TW" sz="2400" b="1" i="0" dirty="0">
                <a:effectLst/>
                <a:latin typeface="Lato" panose="020F0502020204030203" pitchFamily="34" charset="0"/>
              </a:rPr>
              <a:t>      </a:t>
            </a:r>
            <a:r>
              <a:rPr lang="en-US" altLang="zh-TW" sz="2400" b="1" i="0" dirty="0"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https://github.com/pandezhao/alpha_sigma</a:t>
            </a:r>
            <a:endParaRPr lang="en-US" altLang="zh-TW" sz="2400" b="1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1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009631"/>
              </p:ext>
            </p:extLst>
          </p:nvPr>
        </p:nvGraphicFramePr>
        <p:xfrm>
          <a:off x="0" y="1866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F0AFBD-B5B9-44CF-BC7D-C61B198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B5BC5B-FA51-40D3-B49B-E1DD315B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861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快速、大量、有效：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每一局的棋譜記錄下來，並當成訓練的特徵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蒙特卡洛樹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搜索，讓五子棋在下棋前搜索多種最佳位置，且配合歷史數據，來對應位置。</a:t>
            </a:r>
            <a:endParaRPr lang="en-US" altLang="zh-TW" sz="320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zh-TW" sz="320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特徵向量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(Feature vectors)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每一局自我學習棋譜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棋盤狀態矩陣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，並在每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100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建立一個最佳模型，並且對弈，決定是否保留為最佳模型。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AA1CF6-B688-44E1-9080-4EA50F10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8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E42753-5D5C-409B-A50A-DA3A811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EE2E52B5-4D70-4183-824D-AA8DA5AC53D1}"/>
              </a:ext>
            </a:extLst>
          </p:cNvPr>
          <p:cNvGrpSpPr/>
          <p:nvPr/>
        </p:nvGrpSpPr>
        <p:grpSpPr>
          <a:xfrm>
            <a:off x="2153206" y="1768111"/>
            <a:ext cx="8704194" cy="3321778"/>
            <a:chOff x="2513546" y="1786720"/>
            <a:chExt cx="7944803" cy="332177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D2AE555-45B0-4355-952F-4AFB2A37740F}"/>
                </a:ext>
              </a:extLst>
            </p:cNvPr>
            <p:cNvSpPr txBox="1"/>
            <p:nvPr/>
          </p:nvSpPr>
          <p:spPr>
            <a:xfrm>
              <a:off x="2676870" y="2837815"/>
              <a:ext cx="1438945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初始化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D870437-D759-47E4-81FC-C5D893BAEB1F}"/>
                </a:ext>
              </a:extLst>
            </p:cNvPr>
            <p:cNvSpPr txBox="1"/>
            <p:nvPr/>
          </p:nvSpPr>
          <p:spPr>
            <a:xfrm>
              <a:off x="6214880" y="2833427"/>
              <a:ext cx="4243469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Monte-Carlo-tree-search</a:t>
              </a:r>
              <a:endPara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29F4223-BD52-4DB6-BD90-FA799D46B4B3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4115815" y="3125815"/>
              <a:ext cx="2099065" cy="4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C1C65C-0A8D-49C9-94ED-66E5034011BA}"/>
                </a:ext>
              </a:extLst>
            </p:cNvPr>
            <p:cNvSpPr txBox="1"/>
            <p:nvPr/>
          </p:nvSpPr>
          <p:spPr>
            <a:xfrm>
              <a:off x="6677840" y="1786720"/>
              <a:ext cx="1005403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規則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19BE52B-066F-4B08-B612-A52B70C0670C}"/>
                </a:ext>
              </a:extLst>
            </p:cNvPr>
            <p:cNvSpPr txBox="1"/>
            <p:nvPr/>
          </p:nvSpPr>
          <p:spPr>
            <a:xfrm>
              <a:off x="4592366" y="1788209"/>
              <a:ext cx="1607363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物件</a:t>
              </a:r>
              <a:r>
                <a:rPr lang="en-US" altLang="zh-TW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UI</a:t>
              </a:r>
              <a:endPara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90700-6ADF-4B2F-AACA-D479A253C81A}"/>
                </a:ext>
              </a:extLst>
            </p:cNvPr>
            <p:cNvSpPr txBox="1"/>
            <p:nvPr/>
          </p:nvSpPr>
          <p:spPr>
            <a:xfrm>
              <a:off x="2698483" y="1788210"/>
              <a:ext cx="141577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初始化</a:t>
              </a: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C8178516-5329-4485-BEB2-DC953AF25E3E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>
            <a:xfrm flipV="1">
              <a:off x="6199729" y="2079108"/>
              <a:ext cx="478111" cy="14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A7C799B-A167-49DA-8D82-B72A5FBBA07D}"/>
                </a:ext>
              </a:extLst>
            </p:cNvPr>
            <p:cNvSpPr txBox="1"/>
            <p:nvPr/>
          </p:nvSpPr>
          <p:spPr>
            <a:xfrm>
              <a:off x="7412966" y="4522857"/>
              <a:ext cx="1847293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遊戲結束</a:t>
              </a:r>
              <a:endPara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2BF29B8-C48E-42EE-8D8F-0BD524C5133F}"/>
                </a:ext>
              </a:extLst>
            </p:cNvPr>
            <p:cNvSpPr txBox="1"/>
            <p:nvPr/>
          </p:nvSpPr>
          <p:spPr>
            <a:xfrm>
              <a:off x="5029440" y="4523723"/>
              <a:ext cx="184729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棋局棋譜</a:t>
              </a:r>
              <a:endPara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C27D380-4280-4960-83DC-A6CDF942EF1C}"/>
                </a:ext>
              </a:extLst>
            </p:cNvPr>
            <p:cNvSpPr txBox="1"/>
            <p:nvPr/>
          </p:nvSpPr>
          <p:spPr>
            <a:xfrm>
              <a:off x="2513546" y="4522856"/>
              <a:ext cx="176559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</a:t>
              </a:r>
              <a:r>
                <a: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</a:t>
              </a: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1939D840-91A4-441F-BC5C-DAB8DA52586F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H="1">
              <a:off x="6876732" y="4815245"/>
              <a:ext cx="536234" cy="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35843689-1189-417C-AA98-1B36FFF74503}"/>
                </a:ext>
              </a:extLst>
            </p:cNvPr>
            <p:cNvCxnSpPr>
              <a:cxnSpLocks/>
              <a:stCxn id="44" idx="1"/>
              <a:endCxn id="45" idx="3"/>
            </p:cNvCxnSpPr>
            <p:nvPr/>
          </p:nvCxnSpPr>
          <p:spPr>
            <a:xfrm flipH="1" flipV="1">
              <a:off x="4279138" y="4815244"/>
              <a:ext cx="750302" cy="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接點: 肘形 77">
              <a:extLst>
                <a:ext uri="{FF2B5EF4-FFF2-40B4-BE49-F238E27FC236}">
                  <a16:creationId xmlns:a16="http://schemas.microsoft.com/office/drawing/2014/main" id="{A2E222B7-2033-47BE-A36D-74DC51EB2642}"/>
                </a:ext>
              </a:extLst>
            </p:cNvPr>
            <p:cNvCxnSpPr>
              <a:stCxn id="16" idx="1"/>
              <a:endCxn id="26" idx="1"/>
            </p:cNvCxnSpPr>
            <p:nvPr/>
          </p:nvCxnSpPr>
          <p:spPr>
            <a:xfrm rot="10800000" flipH="1">
              <a:off x="2676869" y="2080599"/>
              <a:ext cx="21613" cy="1049605"/>
            </a:xfrm>
            <a:prstGeom prst="bentConnector3">
              <a:avLst>
                <a:gd name="adj1" fmla="val -317309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322AE7BA-F14C-471F-9B3A-C4894366C3D3}"/>
                </a:ext>
              </a:extLst>
            </p:cNvPr>
            <p:cNvCxnSpPr>
              <a:stCxn id="26" idx="3"/>
              <a:endCxn id="25" idx="1"/>
            </p:cNvCxnSpPr>
            <p:nvPr/>
          </p:nvCxnSpPr>
          <p:spPr>
            <a:xfrm flipV="1">
              <a:off x="4114255" y="2080597"/>
              <a:ext cx="47811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C7C68F5B-407D-4223-84BD-5DB5CCC0E36A}"/>
                </a:ext>
              </a:extLst>
            </p:cNvPr>
            <p:cNvCxnSpPr>
              <a:cxnSpLocks/>
              <a:stCxn id="19" idx="2"/>
              <a:endCxn id="43" idx="0"/>
            </p:cNvCxnSpPr>
            <p:nvPr/>
          </p:nvCxnSpPr>
          <p:spPr>
            <a:xfrm flipH="1">
              <a:off x="8336613" y="3418202"/>
              <a:ext cx="2" cy="11046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F5DB8AED-E949-4FD8-A15A-C50EE9A0FFAB}"/>
                </a:ext>
              </a:extLst>
            </p:cNvPr>
            <p:cNvCxnSpPr>
              <a:stCxn id="45" idx="0"/>
              <a:endCxn id="16" idx="2"/>
            </p:cNvCxnSpPr>
            <p:nvPr/>
          </p:nvCxnSpPr>
          <p:spPr>
            <a:xfrm flipV="1">
              <a:off x="3396342" y="3422590"/>
              <a:ext cx="1" cy="1100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90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770337"/>
              </p:ext>
            </p:extLst>
          </p:nvPr>
        </p:nvGraphicFramePr>
        <p:xfrm>
          <a:off x="0" y="1866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F0AFBD-B5B9-44CF-BC7D-C61B198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74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3624201" y="454705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E42753-5D5C-409B-A50A-DA3A811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BA47DDB-0150-44E0-8521-6DE5E183CE15}"/>
              </a:ext>
            </a:extLst>
          </p:cNvPr>
          <p:cNvSpPr txBox="1"/>
          <p:nvPr/>
        </p:nvSpPr>
        <p:spPr>
          <a:xfrm>
            <a:off x="1969966" y="148511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F3A6E67-E68D-4605-898C-08C745AD9131}"/>
              </a:ext>
            </a:extLst>
          </p:cNvPr>
          <p:cNvGrpSpPr/>
          <p:nvPr/>
        </p:nvGrpSpPr>
        <p:grpSpPr>
          <a:xfrm>
            <a:off x="328567" y="2712815"/>
            <a:ext cx="4322507" cy="1299442"/>
            <a:chOff x="706693" y="1777418"/>
            <a:chExt cx="4322507" cy="1316720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F1EDC62-C54F-4C17-A408-15DB25C94BD5}"/>
                </a:ext>
              </a:extLst>
            </p:cNvPr>
            <p:cNvSpPr txBox="1"/>
            <p:nvPr/>
          </p:nvSpPr>
          <p:spPr>
            <a:xfrm>
              <a:off x="3101446" y="2331415"/>
              <a:ext cx="1826141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棋譜判斷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34F461E-C737-4B00-963D-C25CD40918D0}"/>
                </a:ext>
              </a:extLst>
            </p:cNvPr>
            <p:cNvSpPr txBox="1"/>
            <p:nvPr/>
          </p:nvSpPr>
          <p:spPr>
            <a:xfrm>
              <a:off x="793102" y="2331416"/>
              <a:ext cx="1826141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回合判斷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C0D489-055F-4796-863C-7425CBF373F3}"/>
                </a:ext>
              </a:extLst>
            </p:cNvPr>
            <p:cNvSpPr/>
            <p:nvPr/>
          </p:nvSpPr>
          <p:spPr>
            <a:xfrm>
              <a:off x="718457" y="1777418"/>
              <a:ext cx="4310743" cy="1316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1E28D7-8E97-41BF-930A-42A745492DEF}"/>
                </a:ext>
              </a:extLst>
            </p:cNvPr>
            <p:cNvSpPr txBox="1"/>
            <p:nvPr/>
          </p:nvSpPr>
          <p:spPr>
            <a:xfrm>
              <a:off x="706693" y="1777418"/>
              <a:ext cx="431074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6187531-4652-4555-A12E-523A69E95F1B}"/>
                </a:ext>
              </a:extLst>
            </p:cNvPr>
            <p:cNvCxnSpPr>
              <a:stCxn id="29" idx="3"/>
              <a:endCxn id="28" idx="1"/>
            </p:cNvCxnSpPr>
            <p:nvPr/>
          </p:nvCxnSpPr>
          <p:spPr>
            <a:xfrm flipV="1">
              <a:off x="2619243" y="2623803"/>
              <a:ext cx="4822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62019A7-28F4-40B3-A089-38D26986A094}"/>
              </a:ext>
            </a:extLst>
          </p:cNvPr>
          <p:cNvGrpSpPr/>
          <p:nvPr/>
        </p:nvGrpSpPr>
        <p:grpSpPr>
          <a:xfrm>
            <a:off x="5379672" y="2583998"/>
            <a:ext cx="4322507" cy="1587754"/>
            <a:chOff x="706693" y="1777418"/>
            <a:chExt cx="4322507" cy="1546671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99C8734-2764-4D6A-BBF2-A8B3CC275007}"/>
                </a:ext>
              </a:extLst>
            </p:cNvPr>
            <p:cNvSpPr txBox="1"/>
            <p:nvPr/>
          </p:nvSpPr>
          <p:spPr>
            <a:xfrm>
              <a:off x="842396" y="2479152"/>
              <a:ext cx="4014977" cy="6895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添加一個或多個子節點展開樹並模擬產生結果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46F2AE9-985E-4C86-AB19-17FAF4949A1D}"/>
                </a:ext>
              </a:extLst>
            </p:cNvPr>
            <p:cNvSpPr/>
            <p:nvPr/>
          </p:nvSpPr>
          <p:spPr>
            <a:xfrm>
              <a:off x="718457" y="1777418"/>
              <a:ext cx="4310743" cy="15466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461C48-AE6F-4219-9480-86662555C8E0}"/>
                </a:ext>
              </a:extLst>
            </p:cNvPr>
            <p:cNvSpPr txBox="1"/>
            <p:nvPr/>
          </p:nvSpPr>
          <p:spPr>
            <a:xfrm>
              <a:off x="706693" y="1777418"/>
              <a:ext cx="4304862" cy="5096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Expand and evaluation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4E225A-E592-4CFD-8997-4AC27A57F3C6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4651074" y="3362536"/>
            <a:ext cx="740362" cy="15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27B542C5-B138-4B52-A793-B7F014ED1D4B}"/>
              </a:ext>
            </a:extLst>
          </p:cNvPr>
          <p:cNvGrpSpPr/>
          <p:nvPr/>
        </p:nvGrpSpPr>
        <p:grpSpPr>
          <a:xfrm>
            <a:off x="10453867" y="2700858"/>
            <a:ext cx="1446149" cy="1295787"/>
            <a:chOff x="718456" y="1742200"/>
            <a:chExt cx="4310744" cy="1262257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A08063C-149A-488E-95DF-5CB7C6EF59BB}"/>
                </a:ext>
              </a:extLst>
            </p:cNvPr>
            <p:cNvSpPr txBox="1"/>
            <p:nvPr/>
          </p:nvSpPr>
          <p:spPr>
            <a:xfrm>
              <a:off x="998283" y="2331417"/>
              <a:ext cx="3667490" cy="5696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Q</a:t>
              </a:r>
              <a:r>
                <a:rPr lang="zh-TW" altLang="en-US" sz="32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值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68498B0-1B07-47CE-9D11-6EF193968EAF}"/>
                </a:ext>
              </a:extLst>
            </p:cNvPr>
            <p:cNvSpPr/>
            <p:nvPr/>
          </p:nvSpPr>
          <p:spPr>
            <a:xfrm>
              <a:off x="718457" y="1777418"/>
              <a:ext cx="4310743" cy="12270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C88977B-9BF2-400D-BA0F-755805F69DFE}"/>
                </a:ext>
              </a:extLst>
            </p:cNvPr>
            <p:cNvSpPr txBox="1"/>
            <p:nvPr/>
          </p:nvSpPr>
          <p:spPr>
            <a:xfrm>
              <a:off x="718456" y="1742200"/>
              <a:ext cx="4310743" cy="50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Backup</a:t>
              </a:r>
            </a:p>
          </p:txBody>
        </p:sp>
      </p:grp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9414659-94F5-4CF3-A6F2-0FE95A5AF6C4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 flipH="1">
            <a:off x="2495703" y="2069894"/>
            <a:ext cx="209" cy="642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2614E06-FCFD-4891-8B83-FE5A0E5D2C7E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 flipV="1">
            <a:off x="9702179" y="3366829"/>
            <a:ext cx="751688" cy="11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C2BC326-D4A6-4FEF-9A47-A0BE30B37C19}"/>
              </a:ext>
            </a:extLst>
          </p:cNvPr>
          <p:cNvGrpSpPr/>
          <p:nvPr/>
        </p:nvGrpSpPr>
        <p:grpSpPr>
          <a:xfrm>
            <a:off x="4651074" y="4530523"/>
            <a:ext cx="5026632" cy="1190245"/>
            <a:chOff x="708343" y="1043681"/>
            <a:chExt cx="4320857" cy="1554136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171CBE8-188B-4D10-A48E-C9896553867B}"/>
                </a:ext>
              </a:extLst>
            </p:cNvPr>
            <p:cNvSpPr txBox="1"/>
            <p:nvPr/>
          </p:nvSpPr>
          <p:spPr>
            <a:xfrm>
              <a:off x="992128" y="1847110"/>
              <a:ext cx="3753284" cy="60280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MCTS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選擇板上的下一個動作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EAA51E8-FBC9-4A78-8EBA-28CC4207FE03}"/>
                </a:ext>
              </a:extLst>
            </p:cNvPr>
            <p:cNvSpPr/>
            <p:nvPr/>
          </p:nvSpPr>
          <p:spPr>
            <a:xfrm>
              <a:off x="708343" y="1043681"/>
              <a:ext cx="4320856" cy="15541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18EFC81-DDAA-4C47-B4AC-98598548D039}"/>
                </a:ext>
              </a:extLst>
            </p:cNvPr>
            <p:cNvSpPr txBox="1"/>
            <p:nvPr/>
          </p:nvSpPr>
          <p:spPr>
            <a:xfrm>
              <a:off x="718456" y="1063617"/>
              <a:ext cx="4310744" cy="76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5E4E602-BDD0-4A98-84D1-84150F13BBC9}"/>
              </a:ext>
            </a:extLst>
          </p:cNvPr>
          <p:cNvCxnSpPr>
            <a:cxnSpLocks/>
            <a:stCxn id="54" idx="2"/>
            <a:endCxn id="33" idx="3"/>
          </p:cNvCxnSpPr>
          <p:nvPr/>
        </p:nvCxnSpPr>
        <p:spPr>
          <a:xfrm rot="5400000">
            <a:off x="9862824" y="3811527"/>
            <a:ext cx="1129001" cy="149923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0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266119" y="677589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BC79C7A-CAFD-4F9D-94BF-4BB7C90EEA14}"/>
              </a:ext>
            </a:extLst>
          </p:cNvPr>
          <p:cNvSpPr txBox="1"/>
          <p:nvPr/>
        </p:nvSpPr>
        <p:spPr>
          <a:xfrm>
            <a:off x="209006" y="1759519"/>
            <a:ext cx="118436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chess_board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EMPTY = int 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BLACK = int 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 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WHITE = int 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: int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clear_board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baseline="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board[]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：棋盤初始化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BACFB62D-6DDA-449A-8C89-81871F51A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95442"/>
              </p:ext>
            </p:extLst>
          </p:nvPr>
        </p:nvGraphicFramePr>
        <p:xfrm>
          <a:off x="998379" y="3590377"/>
          <a:ext cx="9974424" cy="29893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初始化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init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__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Chessboard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: 10 </a:t>
                      </a:r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棋盤邊長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EMPTY =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BLACK = 1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720911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WHITE = 0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71384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 [ ]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243340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72A8AF-FA1E-48C1-A622-4FABBBE1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7914</TotalTime>
  <Words>3670</Words>
  <Application>Microsoft Office PowerPoint</Application>
  <PresentationFormat>寬螢幕</PresentationFormat>
  <Paragraphs>447</Paragraphs>
  <Slides>30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微軟正黑體</vt:lpstr>
      <vt:lpstr>標楷體</vt:lpstr>
      <vt:lpstr>Arial</vt:lpstr>
      <vt:lpstr>Calibri</vt:lpstr>
      <vt:lpstr>Calibri Light</vt:lpstr>
      <vt:lpstr>Cambria Math</vt:lpstr>
      <vt:lpstr>Lato</vt:lpstr>
      <vt:lpstr>Times New Roman</vt:lpstr>
      <vt:lpstr>Office 佈景主題</vt:lpstr>
      <vt:lpstr>組員： F110112112　林書弘 F110112114　張博凱 F110112125　洪胤凱    F110112130　NAWISA</vt:lpstr>
      <vt:lpstr>情境 Situation</vt:lpstr>
      <vt:lpstr>需求 Requirement</vt:lpstr>
      <vt:lpstr>分析 Analyze</vt:lpstr>
      <vt:lpstr>分析 Analyze</vt:lpstr>
      <vt:lpstr>設計 Design</vt:lpstr>
      <vt:lpstr>分析 Analyze</vt:lpstr>
      <vt:lpstr>設計 Design</vt:lpstr>
      <vt:lpstr>PowerPoint 簡報</vt:lpstr>
      <vt:lpstr>設計 Design-API</vt:lpstr>
      <vt:lpstr>設計 Design-API</vt:lpstr>
      <vt:lpstr>設計 Design-API</vt:lpstr>
      <vt:lpstr>設計 Design-API</vt:lpstr>
      <vt:lpstr>設計 Design-API</vt:lpstr>
      <vt:lpstr>PowerPoint 簡報</vt:lpstr>
      <vt:lpstr>PowerPoint 簡報</vt:lpstr>
      <vt:lpstr>PowerPoint 簡報</vt:lpstr>
      <vt:lpstr>PowerPoint 簡報</vt:lpstr>
      <vt:lpstr>設計 Design-API</vt:lpstr>
      <vt:lpstr>設計 Design-API</vt:lpstr>
      <vt:lpstr>程式 Coding</vt:lpstr>
      <vt:lpstr>Node.py (board positions(棋盤位置)/states(狀態))  Monte Carlo tree search</vt:lpstr>
      <vt:lpstr>Policy_value_net.py Model Structure(模型結構) </vt:lpstr>
      <vt:lpstr>Model Structure</vt:lpstr>
      <vt:lpstr>Model Structure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426</cp:revision>
  <dcterms:created xsi:type="dcterms:W3CDTF">2021-11-05T06:14:47Z</dcterms:created>
  <dcterms:modified xsi:type="dcterms:W3CDTF">2022-01-17T06:48:50Z</dcterms:modified>
</cp:coreProperties>
</file>