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73" r:id="rId6"/>
    <p:sldId id="262" r:id="rId7"/>
    <p:sldId id="274" r:id="rId8"/>
    <p:sldId id="283" r:id="rId9"/>
    <p:sldId id="292" r:id="rId10"/>
    <p:sldId id="293" r:id="rId11"/>
    <p:sldId id="291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946FB72-0953-4571-BFC7-9D0AA762DB12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4A4FD3-03BD-4108-AB39-D22C195BAD87}" type="par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31F8862-E346-4BB2-95DE-2745660B9BB1}" type="sib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9"/>
      <dgm:spPr/>
    </dgm:pt>
    <dgm:pt modelId="{CC849248-C10D-482D-A00E-DF6230DC5A0C}" type="pres">
      <dgm:prSet presAssocID="{29F66C8F-74F1-4878-B51D-709BF920EFE0}" presName="connTx" presStyleLbl="parChTrans1D4" presStyleIdx="0" presStyleCnt="19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9"/>
      <dgm:spPr/>
    </dgm:pt>
    <dgm:pt modelId="{6B3C6ECA-BCD3-4546-9D5B-023A918AC117}" type="pres">
      <dgm:prSet presAssocID="{1AC3C724-C350-4D29-97C0-3A2DF1F0F670}" presName="connTx" presStyleLbl="parChTrans1D4" presStyleIdx="1" presStyleCnt="19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9"/>
      <dgm:spPr/>
    </dgm:pt>
    <dgm:pt modelId="{D38874F4-4F82-41A8-9EFF-03063318A4A1}" type="pres">
      <dgm:prSet presAssocID="{07F58880-92EF-4351-A668-3F5E6C0E451B}" presName="connTx" presStyleLbl="parChTrans1D4" presStyleIdx="2" presStyleCnt="19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9"/>
      <dgm:spPr/>
    </dgm:pt>
    <dgm:pt modelId="{D18708EF-42D5-4AE1-A20D-78B9F889A6D7}" type="pres">
      <dgm:prSet presAssocID="{09B58070-B85F-4C67-9CC0-81A9E0B9A5B4}" presName="connTx" presStyleLbl="parChTrans1D4" presStyleIdx="3" presStyleCnt="19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9"/>
      <dgm:spPr/>
    </dgm:pt>
    <dgm:pt modelId="{C12FC149-8F73-49EE-9086-B15067C762DD}" type="pres">
      <dgm:prSet presAssocID="{596CFDB2-2E19-438F-908C-9556F1133242}" presName="connTx" presStyleLbl="parChTrans1D4" presStyleIdx="4" presStyleCnt="19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9"/>
      <dgm:spPr/>
    </dgm:pt>
    <dgm:pt modelId="{0FE31C7B-7879-4C84-9399-2E92F5B3A4D1}" type="pres">
      <dgm:prSet presAssocID="{4717A7F1-6DC1-4550-8D2E-8A483449C0DC}" presName="connTx" presStyleLbl="parChTrans1D4" presStyleIdx="5" presStyleCnt="19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35247" custScaleY="157747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9"/>
      <dgm:spPr/>
    </dgm:pt>
    <dgm:pt modelId="{BAD757DD-FA9A-41AD-8FCF-B786A27C88B0}" type="pres">
      <dgm:prSet presAssocID="{FE8AC126-7A76-44C8-B571-E0F1554D75B8}" presName="connTx" presStyleLbl="parChTrans1D4" presStyleIdx="6" presStyleCnt="19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3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9"/>
      <dgm:spPr/>
    </dgm:pt>
    <dgm:pt modelId="{A75726FC-8857-4239-8C69-46F08D15167C}" type="pres">
      <dgm:prSet presAssocID="{6E2AD533-ED0F-448C-978F-EB17B0A14234}" presName="connTx" presStyleLbl="parChTrans1D4" presStyleIdx="7" presStyleCnt="19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3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9"/>
      <dgm:spPr/>
    </dgm:pt>
    <dgm:pt modelId="{CE26B07C-F542-4C70-A046-FA4FBA94F697}" type="pres">
      <dgm:prSet presAssocID="{39CDAEAE-F92B-4A8F-AA1D-FA5CDE4048F5}" presName="connTx" presStyleLbl="parChTrans1D4" presStyleIdx="8" presStyleCnt="19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3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9"/>
      <dgm:spPr/>
    </dgm:pt>
    <dgm:pt modelId="{AD19C022-6683-43C0-B37E-0F9BD5670530}" type="pres">
      <dgm:prSet presAssocID="{2E7C66D3-5970-4318-B281-C382EE9BDED0}" presName="connTx" presStyleLbl="parChTrans1D4" presStyleIdx="9" presStyleCnt="19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3" custScaleX="217953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9"/>
      <dgm:spPr/>
    </dgm:pt>
    <dgm:pt modelId="{86F6600E-FA84-4179-AE2F-CA57FD0C9AD7}" type="pres">
      <dgm:prSet presAssocID="{2B18C312-3376-49A5-8CEA-B93DBBF61305}" presName="connTx" presStyleLbl="parChTrans1D4" presStyleIdx="10" presStyleCnt="19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3" custScaleX="14423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9"/>
      <dgm:spPr/>
    </dgm:pt>
    <dgm:pt modelId="{B18906C1-7D28-42C2-98B0-61CAC90F6165}" type="pres">
      <dgm:prSet presAssocID="{8A3ABF07-7994-48BB-9591-9E20E480241F}" presName="connTx" presStyleLbl="parChTrans1D4" presStyleIdx="11" presStyleCnt="19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3" custScaleY="119803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9"/>
      <dgm:spPr/>
    </dgm:pt>
    <dgm:pt modelId="{6CB658E3-B33B-46AA-9B1A-11BD95A6479A}" type="pres">
      <dgm:prSet presAssocID="{B33B9EAF-17E2-4FB8-ABCB-67D9D4850DA4}" presName="connTx" presStyleLbl="parChTrans1D4" presStyleIdx="12" presStyleCnt="19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3" custScaleX="316116" custScaleY="9504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7EDFCFAD-ABB4-45B3-943E-FD379D7F4E9B}" type="pres">
      <dgm:prSet presAssocID="{C64A4FD3-03BD-4108-AB39-D22C195BAD87}" presName="conn2-1" presStyleLbl="parChTrans1D4" presStyleIdx="13" presStyleCnt="19"/>
      <dgm:spPr/>
    </dgm:pt>
    <dgm:pt modelId="{E7922D11-F2B2-4C5B-8BB1-FF955EC8BB18}" type="pres">
      <dgm:prSet presAssocID="{C64A4FD3-03BD-4108-AB39-D22C195BAD87}" presName="connTx" presStyleLbl="parChTrans1D4" presStyleIdx="13" presStyleCnt="19"/>
      <dgm:spPr/>
    </dgm:pt>
    <dgm:pt modelId="{39744E56-6BA3-4414-97E0-681831F1B33C}" type="pres">
      <dgm:prSet presAssocID="{9946FB72-0953-4571-BFC7-9D0AA762DB12}" presName="root2" presStyleCnt="0"/>
      <dgm:spPr/>
    </dgm:pt>
    <dgm:pt modelId="{9A3D5A77-EF28-4556-B1AD-FADB53AB27C8}" type="pres">
      <dgm:prSet presAssocID="{9946FB72-0953-4571-BFC7-9D0AA762DB12}" presName="LevelTwoTextNode" presStyleLbl="node4" presStyleIdx="7" presStyleCnt="13" custScaleX="275539">
        <dgm:presLayoutVars>
          <dgm:chPref val="3"/>
        </dgm:presLayoutVars>
      </dgm:prSet>
      <dgm:spPr/>
    </dgm:pt>
    <dgm:pt modelId="{19DF7770-E805-4207-9DC8-859D2C552A7B}" type="pres">
      <dgm:prSet presAssocID="{9946FB72-0953-4571-BFC7-9D0AA762DB12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4" presStyleCnt="19"/>
      <dgm:spPr/>
    </dgm:pt>
    <dgm:pt modelId="{1F12D98D-BA84-4DE4-B4B0-6A3240F649E5}" type="pres">
      <dgm:prSet presAssocID="{46D711D9-1798-4260-9894-FD09DBE52AF6}" presName="connTx" presStyleLbl="parChTrans1D4" presStyleIdx="14" presStyleCnt="19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8" presStyleCnt="13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5" presStyleCnt="19"/>
      <dgm:spPr/>
    </dgm:pt>
    <dgm:pt modelId="{87E5AE6B-47F6-4AA5-8DA2-554215AB4863}" type="pres">
      <dgm:prSet presAssocID="{3814231F-4B73-41BB-9730-00D0BA735A9D}" presName="connTx" presStyleLbl="parChTrans1D4" presStyleIdx="15" presStyleCnt="19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9" presStyleCnt="13" custScaleX="130823" custScaleY="94604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6" presStyleCnt="19"/>
      <dgm:spPr/>
    </dgm:pt>
    <dgm:pt modelId="{C99D3747-358F-46E0-85D2-54EA4DE430F7}" type="pres">
      <dgm:prSet presAssocID="{EB8AE87C-467A-4B5B-AB27-A467232FD46C}" presName="connTx" presStyleLbl="parChTrans1D4" presStyleIdx="16" presStyleCnt="19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0" presStyleCnt="13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7" presStyleCnt="19"/>
      <dgm:spPr/>
    </dgm:pt>
    <dgm:pt modelId="{0338ED45-E24D-495A-ABD6-AD05871BA833}" type="pres">
      <dgm:prSet presAssocID="{5586332C-3041-41F3-BE09-3BDD43397931}" presName="connTx" presStyleLbl="parChTrans1D4" presStyleIdx="17" presStyleCnt="19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1" presStyleCnt="13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8" presStyleCnt="19"/>
      <dgm:spPr/>
    </dgm:pt>
    <dgm:pt modelId="{F6075FBA-69F1-4296-AE25-C3A9D43F0161}" type="pres">
      <dgm:prSet presAssocID="{C8B5C02D-6968-4EE5-B947-03D38ABED46C}" presName="connTx" presStyleLbl="parChTrans1D4" presStyleIdx="18" presStyleCnt="19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2" presStyleCnt="13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53DEAE01-1FE4-4C22-B5EC-55E3C280AE34}" type="presOf" srcId="{9946FB72-0953-4571-BFC7-9D0AA762DB12}" destId="{9A3D5A77-EF28-4556-B1AD-FADB53AB27C8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7B899829-3A09-4E7D-B37B-4A3FF3BA182C}" srcId="{51AA38B3-3EA6-4116-B881-383D61263F80}" destId="{9946FB72-0953-4571-BFC7-9D0AA762DB12}" srcOrd="1" destOrd="0" parTransId="{C64A4FD3-03BD-4108-AB39-D22C195BAD87}" sibTransId="{331F8862-E346-4BB2-95DE-2745660B9BB1}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2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8C9D1B65-2A96-4F02-9E02-C32C53047DDC}" type="presOf" srcId="{C64A4FD3-03BD-4108-AB39-D22C195BAD87}" destId="{7EDFCFAD-ABB4-45B3-943E-FD379D7F4E9B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70766E59-2239-494E-9CC4-E9794A1F6AAC}" type="presOf" srcId="{C64A4FD3-03BD-4108-AB39-D22C195BAD87}" destId="{E7922D11-F2B2-4C5B-8BB1-FF955EC8BB18}" srcOrd="1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C059A085-D577-4634-B406-DA573FF255CC}" type="presParOf" srcId="{5D4D274C-CEF9-450A-A8C4-F234084E6A01}" destId="{7EDFCFAD-ABB4-45B3-943E-FD379D7F4E9B}" srcOrd="2" destOrd="0" presId="urn:microsoft.com/office/officeart/2005/8/layout/hierarchy2"/>
    <dgm:cxn modelId="{2C83F2B0-0EAA-4C24-8E54-6113CF766B63}" type="presParOf" srcId="{7EDFCFAD-ABB4-45B3-943E-FD379D7F4E9B}" destId="{E7922D11-F2B2-4C5B-8BB1-FF955EC8BB18}" srcOrd="0" destOrd="0" presId="urn:microsoft.com/office/officeart/2005/8/layout/hierarchy2"/>
    <dgm:cxn modelId="{84A6AA11-FF1B-4E8C-8F12-410471EE4FE3}" type="presParOf" srcId="{5D4D274C-CEF9-450A-A8C4-F234084E6A01}" destId="{39744E56-6BA3-4414-97E0-681831F1B33C}" srcOrd="3" destOrd="0" presId="urn:microsoft.com/office/officeart/2005/8/layout/hierarchy2"/>
    <dgm:cxn modelId="{5AAC1045-AC4F-4B0F-A131-2052E3BE008F}" type="presParOf" srcId="{39744E56-6BA3-4414-97E0-681831F1B33C}" destId="{9A3D5A77-EF28-4556-B1AD-FADB53AB27C8}" srcOrd="0" destOrd="0" presId="urn:microsoft.com/office/officeart/2005/8/layout/hierarchy2"/>
    <dgm:cxn modelId="{2C4DAECF-C4A1-431B-929B-BE90914DDA18}" type="presParOf" srcId="{39744E56-6BA3-4414-97E0-681831F1B33C}" destId="{19DF7770-E805-4207-9DC8-859D2C552A7B}" srcOrd="1" destOrd="0" presId="urn:microsoft.com/office/officeart/2005/8/layout/hierarchy2"/>
    <dgm:cxn modelId="{BC7EA8B6-4B48-4162-AC7A-DE0C32749576}" type="presParOf" srcId="{5D4D274C-CEF9-450A-A8C4-F234084E6A01}" destId="{28D2BCE3-9161-43BA-A748-F8F48A90325E}" srcOrd="4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5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089584" y="2719896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4967" y="2735279"/>
        <a:ext cx="1019677" cy="494455"/>
      </dsp:txXfrm>
    </dsp:sp>
    <dsp:sp modelId="{8C91DFAA-63D7-456A-B249-B61B5BD67AB4}">
      <dsp:nvSpPr>
        <dsp:cNvPr id="0" name=""/>
        <dsp:cNvSpPr/>
      </dsp:nvSpPr>
      <dsp:spPr>
        <a:xfrm rot="16986043">
          <a:off x="1423241" y="2072862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2033411"/>
        <a:ext cx="92687" cy="92687"/>
      </dsp:txXfrm>
    </dsp:sp>
    <dsp:sp modelId="{2A038E3A-A8A1-4119-BC1F-1A9DE9865AE5}">
      <dsp:nvSpPr>
        <dsp:cNvPr id="0" name=""/>
        <dsp:cNvSpPr/>
      </dsp:nvSpPr>
      <dsp:spPr>
        <a:xfrm>
          <a:off x="2560205" y="914392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575588" y="929775"/>
        <a:ext cx="1019677" cy="494455"/>
      </dsp:txXfrm>
    </dsp:sp>
    <dsp:sp modelId="{6DA67ACC-844C-4997-8AB3-6E35DCDE60FB}">
      <dsp:nvSpPr>
        <dsp:cNvPr id="0" name=""/>
        <dsp:cNvSpPr/>
      </dsp:nvSpPr>
      <dsp:spPr>
        <a:xfrm rot="18289469">
          <a:off x="3452848" y="868107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856606"/>
        <a:ext cx="36788" cy="36788"/>
      </dsp:txXfrm>
    </dsp:sp>
    <dsp:sp modelId="{A8EFE048-B981-41DE-8DB8-62ABD667ABE3}">
      <dsp:nvSpPr>
        <dsp:cNvPr id="0" name=""/>
        <dsp:cNvSpPr/>
      </dsp:nvSpPr>
      <dsp:spPr>
        <a:xfrm>
          <a:off x="4030827" y="31038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6210" y="325770"/>
        <a:ext cx="1019677" cy="494455"/>
      </dsp:txXfrm>
    </dsp:sp>
    <dsp:sp modelId="{5B485C96-DD2C-4797-93CA-7EABD4049B4D}">
      <dsp:nvSpPr>
        <dsp:cNvPr id="0" name=""/>
        <dsp:cNvSpPr/>
      </dsp:nvSpPr>
      <dsp:spPr>
        <a:xfrm rot="19457599">
          <a:off x="5032634" y="41510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409060"/>
        <a:ext cx="25872" cy="25872"/>
      </dsp:txXfrm>
    </dsp:sp>
    <dsp:sp modelId="{77A60AD0-D023-4DE9-93E5-3DA132D08C56}">
      <dsp:nvSpPr>
        <dsp:cNvPr id="0" name=""/>
        <dsp:cNvSpPr/>
      </dsp:nvSpPr>
      <dsp:spPr>
        <a:xfrm>
          <a:off x="5501448" y="8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5516831" y="23767"/>
        <a:ext cx="1019677" cy="494455"/>
      </dsp:txXfrm>
    </dsp:sp>
    <dsp:sp modelId="{6725FEA8-FCD6-436B-BE6A-B58991EA063B}">
      <dsp:nvSpPr>
        <dsp:cNvPr id="0" name=""/>
        <dsp:cNvSpPr/>
      </dsp:nvSpPr>
      <dsp:spPr>
        <a:xfrm rot="2142401">
          <a:off x="5032634" y="717106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711063"/>
        <a:ext cx="25872" cy="25872"/>
      </dsp:txXfrm>
    </dsp:sp>
    <dsp:sp modelId="{43860C88-C17E-40CA-8375-DAF20948F5C8}">
      <dsp:nvSpPr>
        <dsp:cNvPr id="0" name=""/>
        <dsp:cNvSpPr/>
      </dsp:nvSpPr>
      <dsp:spPr>
        <a:xfrm>
          <a:off x="5501448" y="612389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5516831" y="627772"/>
        <a:ext cx="1019677" cy="494455"/>
      </dsp:txXfrm>
    </dsp:sp>
    <dsp:sp modelId="{7D586822-CA8E-496A-8661-90837B0E45EB}">
      <dsp:nvSpPr>
        <dsp:cNvPr id="0" name=""/>
        <dsp:cNvSpPr/>
      </dsp:nvSpPr>
      <dsp:spPr>
        <a:xfrm rot="3310531">
          <a:off x="3452848" y="1472113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1460611"/>
        <a:ext cx="36788" cy="36788"/>
      </dsp:txXfrm>
    </dsp:sp>
    <dsp:sp modelId="{38A53C81-754F-4706-B819-BC688AB846E2}">
      <dsp:nvSpPr>
        <dsp:cNvPr id="0" name=""/>
        <dsp:cNvSpPr/>
      </dsp:nvSpPr>
      <dsp:spPr>
        <a:xfrm>
          <a:off x="4030827" y="151839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046210" y="1533780"/>
        <a:ext cx="1019677" cy="494455"/>
      </dsp:txXfrm>
    </dsp:sp>
    <dsp:sp modelId="{46CD7E59-CDA4-40B3-9C5F-0E87414453B8}">
      <dsp:nvSpPr>
        <dsp:cNvPr id="0" name=""/>
        <dsp:cNvSpPr/>
      </dsp:nvSpPr>
      <dsp:spPr>
        <a:xfrm rot="19457599">
          <a:off x="5032634" y="162311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617070"/>
        <a:ext cx="25872" cy="25872"/>
      </dsp:txXfrm>
    </dsp:sp>
    <dsp:sp modelId="{AF0126CE-9286-4B1B-975F-658D29A79804}">
      <dsp:nvSpPr>
        <dsp:cNvPr id="0" name=""/>
        <dsp:cNvSpPr/>
      </dsp:nvSpPr>
      <dsp:spPr>
        <a:xfrm>
          <a:off x="5501448" y="121639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5516831" y="1231777"/>
        <a:ext cx="1019677" cy="494455"/>
      </dsp:txXfrm>
    </dsp:sp>
    <dsp:sp modelId="{BCC18E9D-A857-46ED-9797-C7B95E1389F4}">
      <dsp:nvSpPr>
        <dsp:cNvPr id="0" name=""/>
        <dsp:cNvSpPr/>
      </dsp:nvSpPr>
      <dsp:spPr>
        <a:xfrm>
          <a:off x="6551892" y="1472113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1468501"/>
        <a:ext cx="21008" cy="21008"/>
      </dsp:txXfrm>
    </dsp:sp>
    <dsp:sp modelId="{50F39E64-1F00-4A01-998B-58C4A20E4E10}">
      <dsp:nvSpPr>
        <dsp:cNvPr id="0" name=""/>
        <dsp:cNvSpPr/>
      </dsp:nvSpPr>
      <dsp:spPr>
        <a:xfrm>
          <a:off x="6972070" y="1276595"/>
          <a:ext cx="3644945" cy="4048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6983927" y="1288452"/>
        <a:ext cx="3621231" cy="381106"/>
      </dsp:txXfrm>
    </dsp:sp>
    <dsp:sp modelId="{D3B38CEC-9612-4B4A-8964-9EC4DD8DF5AA}">
      <dsp:nvSpPr>
        <dsp:cNvPr id="0" name=""/>
        <dsp:cNvSpPr/>
      </dsp:nvSpPr>
      <dsp:spPr>
        <a:xfrm rot="2142401">
          <a:off x="5032634" y="192511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919073"/>
        <a:ext cx="25872" cy="25872"/>
      </dsp:txXfrm>
    </dsp:sp>
    <dsp:sp modelId="{D7E3C34B-138D-4E60-ABDA-D1155225F71D}">
      <dsp:nvSpPr>
        <dsp:cNvPr id="0" name=""/>
        <dsp:cNvSpPr/>
      </dsp:nvSpPr>
      <dsp:spPr>
        <a:xfrm>
          <a:off x="5501448" y="1820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5516831" y="1835783"/>
        <a:ext cx="1019677" cy="494455"/>
      </dsp:txXfrm>
    </dsp:sp>
    <dsp:sp modelId="{B5412788-0F88-451B-A1C3-836AE680DF1A}">
      <dsp:nvSpPr>
        <dsp:cNvPr id="0" name=""/>
        <dsp:cNvSpPr/>
      </dsp:nvSpPr>
      <dsp:spPr>
        <a:xfrm>
          <a:off x="6551892" y="2076118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2072506"/>
        <a:ext cx="21008" cy="21008"/>
      </dsp:txXfrm>
    </dsp:sp>
    <dsp:sp modelId="{7CF54C1E-F8B3-4652-B407-A3BD0DBBD2E8}">
      <dsp:nvSpPr>
        <dsp:cNvPr id="0" name=""/>
        <dsp:cNvSpPr/>
      </dsp:nvSpPr>
      <dsp:spPr>
        <a:xfrm>
          <a:off x="6972070" y="1900709"/>
          <a:ext cx="2635048" cy="3646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6982749" y="1911388"/>
        <a:ext cx="2613690" cy="343245"/>
      </dsp:txXfrm>
    </dsp:sp>
    <dsp:sp modelId="{D3F49E5E-67EE-4677-9E66-9C0474DB6325}">
      <dsp:nvSpPr>
        <dsp:cNvPr id="0" name=""/>
        <dsp:cNvSpPr/>
      </dsp:nvSpPr>
      <dsp:spPr>
        <a:xfrm rot="4613957">
          <a:off x="1423241" y="3878366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3838915"/>
        <a:ext cx="92687" cy="92687"/>
      </dsp:txXfrm>
    </dsp:sp>
    <dsp:sp modelId="{E9875D32-BD5A-4B95-96B1-AC8F8304267A}">
      <dsp:nvSpPr>
        <dsp:cNvPr id="0" name=""/>
        <dsp:cNvSpPr/>
      </dsp:nvSpPr>
      <dsp:spPr>
        <a:xfrm>
          <a:off x="2560205" y="4525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575588" y="4540783"/>
        <a:ext cx="1019677" cy="494455"/>
      </dsp:txXfrm>
    </dsp:sp>
    <dsp:sp modelId="{3807F385-9810-442A-BD0B-B10687933A80}">
      <dsp:nvSpPr>
        <dsp:cNvPr id="0" name=""/>
        <dsp:cNvSpPr/>
      </dsp:nvSpPr>
      <dsp:spPr>
        <a:xfrm>
          <a:off x="3610649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10234" y="4777507"/>
        <a:ext cx="21008" cy="21008"/>
      </dsp:txXfrm>
    </dsp:sp>
    <dsp:sp modelId="{AE766A39-3A83-4D4E-859E-02184A274D5E}">
      <dsp:nvSpPr>
        <dsp:cNvPr id="0" name=""/>
        <dsp:cNvSpPr/>
      </dsp:nvSpPr>
      <dsp:spPr>
        <a:xfrm>
          <a:off x="4030827" y="4373750"/>
          <a:ext cx="1420693" cy="8285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4055094" y="4398017"/>
        <a:ext cx="1372159" cy="779987"/>
      </dsp:txXfrm>
    </dsp:sp>
    <dsp:sp modelId="{DD66163B-3BF0-465B-97D0-D7F1CEDCDDE4}">
      <dsp:nvSpPr>
        <dsp:cNvPr id="0" name=""/>
        <dsp:cNvSpPr/>
      </dsp:nvSpPr>
      <dsp:spPr>
        <a:xfrm rot="16988789">
          <a:off x="4737904" y="3881622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3842330"/>
        <a:ext cx="92370" cy="92370"/>
      </dsp:txXfrm>
    </dsp:sp>
    <dsp:sp modelId="{AFFA9BD8-F1AE-417E-92A2-578C9C29DF47}">
      <dsp:nvSpPr>
        <dsp:cNvPr id="0" name=""/>
        <dsp:cNvSpPr/>
      </dsp:nvSpPr>
      <dsp:spPr>
        <a:xfrm>
          <a:off x="5871698" y="272640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7081" y="2741790"/>
        <a:ext cx="1019677" cy="494455"/>
      </dsp:txXfrm>
    </dsp:sp>
    <dsp:sp modelId="{DCEB2D08-E4C8-4DC8-930C-507E98F8CC5E}">
      <dsp:nvSpPr>
        <dsp:cNvPr id="0" name=""/>
        <dsp:cNvSpPr/>
      </dsp:nvSpPr>
      <dsp:spPr>
        <a:xfrm rot="19457599">
          <a:off x="6873506" y="283112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2825081"/>
        <a:ext cx="25872" cy="25872"/>
      </dsp:txXfrm>
    </dsp:sp>
    <dsp:sp modelId="{42C3B12D-8C4B-4214-B200-7A13E1B8ABF0}">
      <dsp:nvSpPr>
        <dsp:cNvPr id="0" name=""/>
        <dsp:cNvSpPr/>
      </dsp:nvSpPr>
      <dsp:spPr>
        <a:xfrm>
          <a:off x="7342320" y="2424405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357703" y="2439788"/>
        <a:ext cx="1019677" cy="494455"/>
      </dsp:txXfrm>
    </dsp:sp>
    <dsp:sp modelId="{256D96C9-41A8-4EF8-86F3-F209EE18A1BA}">
      <dsp:nvSpPr>
        <dsp:cNvPr id="0" name=""/>
        <dsp:cNvSpPr/>
      </dsp:nvSpPr>
      <dsp:spPr>
        <a:xfrm rot="2142401">
          <a:off x="6873506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3127084"/>
        <a:ext cx="25872" cy="25872"/>
      </dsp:txXfrm>
    </dsp:sp>
    <dsp:sp modelId="{60D3E3CC-E52D-4EFF-8B00-B952F4216355}">
      <dsp:nvSpPr>
        <dsp:cNvPr id="0" name=""/>
        <dsp:cNvSpPr/>
      </dsp:nvSpPr>
      <dsp:spPr>
        <a:xfrm>
          <a:off x="7342320" y="302841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357703" y="3043793"/>
        <a:ext cx="1019677" cy="494455"/>
      </dsp:txXfrm>
    </dsp:sp>
    <dsp:sp modelId="{1F555080-DC47-4F44-A07A-8961C9381FAE}">
      <dsp:nvSpPr>
        <dsp:cNvPr id="0" name=""/>
        <dsp:cNvSpPr/>
      </dsp:nvSpPr>
      <dsp:spPr>
        <a:xfrm rot="19457599">
          <a:off x="8344127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127084"/>
        <a:ext cx="25872" cy="25872"/>
      </dsp:txXfrm>
    </dsp:sp>
    <dsp:sp modelId="{26470890-5193-43E7-89E3-D937419A7875}">
      <dsp:nvSpPr>
        <dsp:cNvPr id="0" name=""/>
        <dsp:cNvSpPr/>
      </dsp:nvSpPr>
      <dsp:spPr>
        <a:xfrm>
          <a:off x="8812941" y="2726407"/>
          <a:ext cx="228947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28324" y="2741790"/>
        <a:ext cx="2258707" cy="494455"/>
      </dsp:txXfrm>
    </dsp:sp>
    <dsp:sp modelId="{818ECADC-F397-48E8-8AD0-F6E77EECA826}">
      <dsp:nvSpPr>
        <dsp:cNvPr id="0" name=""/>
        <dsp:cNvSpPr/>
      </dsp:nvSpPr>
      <dsp:spPr>
        <a:xfrm rot="2142401">
          <a:off x="8344127" y="3435130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429086"/>
        <a:ext cx="25872" cy="25872"/>
      </dsp:txXfrm>
    </dsp:sp>
    <dsp:sp modelId="{F220074E-693C-4E9F-832F-D428BE2BD637}">
      <dsp:nvSpPr>
        <dsp:cNvPr id="0" name=""/>
        <dsp:cNvSpPr/>
      </dsp:nvSpPr>
      <dsp:spPr>
        <a:xfrm>
          <a:off x="8812941" y="3330413"/>
          <a:ext cx="1515149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8828324" y="3345796"/>
        <a:ext cx="1484383" cy="494455"/>
      </dsp:txXfrm>
    </dsp:sp>
    <dsp:sp modelId="{6E67656A-3AAC-46E9-BD51-0DAAF298F4BA}">
      <dsp:nvSpPr>
        <dsp:cNvPr id="0" name=""/>
        <dsp:cNvSpPr/>
      </dsp:nvSpPr>
      <dsp:spPr>
        <a:xfrm>
          <a:off x="5451521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51105" y="4777507"/>
        <a:ext cx="21008" cy="21008"/>
      </dsp:txXfrm>
    </dsp:sp>
    <dsp:sp modelId="{9E5B6543-5365-4ABA-919D-4947C5E5226E}">
      <dsp:nvSpPr>
        <dsp:cNvPr id="0" name=""/>
        <dsp:cNvSpPr/>
      </dsp:nvSpPr>
      <dsp:spPr>
        <a:xfrm>
          <a:off x="5871698" y="4473395"/>
          <a:ext cx="1050443" cy="6292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90128" y="4491825"/>
        <a:ext cx="1013583" cy="592371"/>
      </dsp:txXfrm>
    </dsp:sp>
    <dsp:sp modelId="{9677F45C-6BAA-45D1-86C8-90ED5ECB6BCE}">
      <dsp:nvSpPr>
        <dsp:cNvPr id="0" name=""/>
        <dsp:cNvSpPr/>
      </dsp:nvSpPr>
      <dsp:spPr>
        <a:xfrm rot="18289469">
          <a:off x="6764341" y="4479116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3836" y="4467614"/>
        <a:ext cx="36788" cy="36788"/>
      </dsp:txXfrm>
    </dsp:sp>
    <dsp:sp modelId="{CEF27A13-C690-4830-A2D2-573062B0E7E0}">
      <dsp:nvSpPr>
        <dsp:cNvPr id="0" name=""/>
        <dsp:cNvSpPr/>
      </dsp:nvSpPr>
      <dsp:spPr>
        <a:xfrm>
          <a:off x="7342320" y="3934418"/>
          <a:ext cx="3320621" cy="4991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7356940" y="3949038"/>
        <a:ext cx="3291381" cy="469936"/>
      </dsp:txXfrm>
    </dsp:sp>
    <dsp:sp modelId="{7EDFCFAD-ABB4-45B3-943E-FD379D7F4E9B}">
      <dsp:nvSpPr>
        <dsp:cNvPr id="0" name=""/>
        <dsp:cNvSpPr/>
      </dsp:nvSpPr>
      <dsp:spPr>
        <a:xfrm rot="21493485">
          <a:off x="6922041" y="4774607"/>
          <a:ext cx="4203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3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1" y="4770990"/>
        <a:ext cx="21018" cy="21018"/>
      </dsp:txXfrm>
    </dsp:sp>
    <dsp:sp modelId="{9A3D5A77-EF28-4556-B1AD-FADB53AB27C8}">
      <dsp:nvSpPr>
        <dsp:cNvPr id="0" name=""/>
        <dsp:cNvSpPr/>
      </dsp:nvSpPr>
      <dsp:spPr>
        <a:xfrm>
          <a:off x="7342320" y="4512377"/>
          <a:ext cx="2894382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7703" y="4527760"/>
        <a:ext cx="2863616" cy="494455"/>
      </dsp:txXfrm>
    </dsp:sp>
    <dsp:sp modelId="{28D2BCE3-9161-43BA-A748-F8F48A90325E}">
      <dsp:nvSpPr>
        <dsp:cNvPr id="0" name=""/>
        <dsp:cNvSpPr/>
      </dsp:nvSpPr>
      <dsp:spPr>
        <a:xfrm rot="3201713">
          <a:off x="6780181" y="5063611"/>
          <a:ext cx="70409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0409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4628" y="5052901"/>
        <a:ext cx="35204" cy="35204"/>
      </dsp:txXfrm>
    </dsp:sp>
    <dsp:sp modelId="{B641E95C-FFA8-4F12-90F5-8F3DCC2CB9F6}">
      <dsp:nvSpPr>
        <dsp:cNvPr id="0" name=""/>
        <dsp:cNvSpPr/>
      </dsp:nvSpPr>
      <dsp:spPr>
        <a:xfrm>
          <a:off x="7342320" y="5090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357703" y="5105767"/>
        <a:ext cx="1019677" cy="494455"/>
      </dsp:txXfrm>
    </dsp:sp>
    <dsp:sp modelId="{FE86E574-C167-4E69-A393-A8E69C83D812}">
      <dsp:nvSpPr>
        <dsp:cNvPr id="0" name=""/>
        <dsp:cNvSpPr/>
      </dsp:nvSpPr>
      <dsp:spPr>
        <a:xfrm rot="4237649">
          <a:off x="5028256" y="5378612"/>
          <a:ext cx="1266706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266706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29942" y="5353837"/>
        <a:ext cx="63335" cy="63335"/>
      </dsp:txXfrm>
    </dsp:sp>
    <dsp:sp modelId="{F1946539-D12E-4D24-92EA-053CC4896D9B}">
      <dsp:nvSpPr>
        <dsp:cNvPr id="0" name=""/>
        <dsp:cNvSpPr/>
      </dsp:nvSpPr>
      <dsp:spPr>
        <a:xfrm>
          <a:off x="5871698" y="5734558"/>
          <a:ext cx="1374222" cy="496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6251" y="5749111"/>
        <a:ext cx="1345116" cy="467774"/>
      </dsp:txXfrm>
    </dsp:sp>
    <dsp:sp modelId="{2E173252-B0EA-4729-A6C2-24F6A0B1E169}">
      <dsp:nvSpPr>
        <dsp:cNvPr id="0" name=""/>
        <dsp:cNvSpPr/>
      </dsp:nvSpPr>
      <dsp:spPr>
        <a:xfrm>
          <a:off x="7245920" y="5976106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5505" y="5972494"/>
        <a:ext cx="21008" cy="21008"/>
      </dsp:txXfrm>
    </dsp:sp>
    <dsp:sp modelId="{9DB31C9B-5D8E-4C3B-A908-0BC53359A409}">
      <dsp:nvSpPr>
        <dsp:cNvPr id="0" name=""/>
        <dsp:cNvSpPr/>
      </dsp:nvSpPr>
      <dsp:spPr>
        <a:xfrm>
          <a:off x="7666098" y="5720388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681481" y="5735771"/>
        <a:ext cx="1019677" cy="494455"/>
      </dsp:txXfrm>
    </dsp:sp>
    <dsp:sp modelId="{9A075C2B-60FC-4F2C-90A3-9B5B72F6CD76}">
      <dsp:nvSpPr>
        <dsp:cNvPr id="0" name=""/>
        <dsp:cNvSpPr/>
      </dsp:nvSpPr>
      <dsp:spPr>
        <a:xfrm rot="4611211">
          <a:off x="4737904" y="5680615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5641322"/>
        <a:ext cx="92370" cy="92370"/>
      </dsp:txXfrm>
    </dsp:sp>
    <dsp:sp modelId="{33FBB588-478A-4503-9C1F-C3145CA1DE22}">
      <dsp:nvSpPr>
        <dsp:cNvPr id="0" name=""/>
        <dsp:cNvSpPr/>
      </dsp:nvSpPr>
      <dsp:spPr>
        <a:xfrm>
          <a:off x="5871698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5887081" y="6339776"/>
        <a:ext cx="1019677" cy="494455"/>
      </dsp:txXfrm>
    </dsp:sp>
    <dsp:sp modelId="{E8A0DC8A-43B6-4F65-B793-0D9FC14A4FC3}">
      <dsp:nvSpPr>
        <dsp:cNvPr id="0" name=""/>
        <dsp:cNvSpPr/>
      </dsp:nvSpPr>
      <dsp:spPr>
        <a:xfrm>
          <a:off x="6922142" y="6580111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6" y="6576500"/>
        <a:ext cx="21008" cy="21008"/>
      </dsp:txXfrm>
    </dsp:sp>
    <dsp:sp modelId="{A9B485C5-F889-4997-8C15-A1A9FCE3B79F}">
      <dsp:nvSpPr>
        <dsp:cNvPr id="0" name=""/>
        <dsp:cNvSpPr/>
      </dsp:nvSpPr>
      <dsp:spPr>
        <a:xfrm>
          <a:off x="7342320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357703" y="6339776"/>
        <a:ext cx="1019677" cy="49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60EFA2-075B-48EA-AEEA-8C0D6C94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09893"/>
              </p:ext>
            </p:extLst>
          </p:nvPr>
        </p:nvGraphicFramePr>
        <p:xfrm>
          <a:off x="1108788" y="2190795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自我對弈數據集類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004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18861"/>
            <a:ext cx="1604865" cy="3620278"/>
          </a:xfrm>
        </p:spPr>
        <p:txBody>
          <a:bodyPr vert="eaVert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82945"/>
              </p:ext>
            </p:extLst>
          </p:nvPr>
        </p:nvGraphicFramePr>
        <p:xfrm>
          <a:off x="2023188" y="358020"/>
          <a:ext cx="9910665" cy="614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274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78810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訓練模型參數 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mini-batch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是否使用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89357"/>
              </p:ext>
            </p:extLst>
          </p:nvPr>
        </p:nvGraphicFramePr>
        <p:xfrm>
          <a:off x="961737" y="1513760"/>
          <a:ext cx="10268526" cy="4788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4788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788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PolicyValueNet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 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7881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當前局面下的最佳動作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7881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 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父級節點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 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子級節點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7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811FB25-EFA2-4C84-AB74-C0D47FC5BF79}"/>
              </a:ext>
            </a:extLst>
          </p:cNvPr>
          <p:cNvGraphicFramePr>
            <a:graphicFrameLocks noGrp="1"/>
          </p:cNvGraphicFramePr>
          <p:nvPr/>
        </p:nvGraphicFramePr>
        <p:xfrm>
          <a:off x="1108788" y="1164847"/>
          <a:ext cx="9974424" cy="4528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遊戲內容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(Game content)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02833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renew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state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simulate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black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white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38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雙方誰能先達到五子連線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26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8924" y="2954864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判斷是否結束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9813007" y="2308531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將棋子放置棋盤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9956805" y="731864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608978" y="6250998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生成棋譜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304401" y="2154643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藉由獲得的分數來決定最佳下棋位置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54428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819803" y="5968157"/>
            <a:ext cx="922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307008" y="5968157"/>
            <a:ext cx="968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216004" y="4716366"/>
            <a:ext cx="0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277279" y="4318536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8" y="431853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7618612" y="431853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3118825" y="4318536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368718" y="581647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獲得分數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8145389" y="5570814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7" y="282059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3200486" y="2820594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1113955" y="2820594"/>
            <a:ext cx="17655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29F4223-BD52-4DB6-BD90-FA799D46B4B3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2716224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042F40-7488-47AA-9A65-7782214B61C1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4966117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EACCF5C-3BEC-4BD5-9B6A-D1E7195F83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216011" y="4610923"/>
            <a:ext cx="4026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B9E699F-510C-437C-B462-14AE9CFC7A3F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9740346" y="4903310"/>
            <a:ext cx="1" cy="66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945AD03-639C-4008-A921-ECDB2CD7AB16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 flipV="1">
            <a:off x="7216010" y="6108866"/>
            <a:ext cx="929379" cy="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9D64D88-F7E2-4F68-A00D-B8A89E9C2339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flipV="1">
            <a:off x="6292364" y="4903311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ECEB188-D137-469B-B753-4E6A05D623E5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6292364" y="3405371"/>
            <a:ext cx="1" cy="91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F5EF045-1360-4B88-BB2C-DA67E6323CD9}"/>
              </a:ext>
            </a:extLst>
          </p:cNvPr>
          <p:cNvCxnSpPr>
            <a:stCxn id="35" idx="1"/>
            <a:endCxn id="41" idx="3"/>
          </p:cNvCxnSpPr>
          <p:nvPr/>
        </p:nvCxnSpPr>
        <p:spPr>
          <a:xfrm flipH="1" flipV="1">
            <a:off x="5047778" y="3112982"/>
            <a:ext cx="32093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A93744A-A34B-44CA-A4A9-E91B2B2F1A9F}"/>
              </a:ext>
            </a:extLst>
          </p:cNvPr>
          <p:cNvCxnSpPr>
            <a:stCxn id="41" idx="1"/>
            <a:endCxn id="58" idx="3"/>
          </p:cNvCxnSpPr>
          <p:nvPr/>
        </p:nvCxnSpPr>
        <p:spPr>
          <a:xfrm flipH="1">
            <a:off x="2879547" y="3112982"/>
            <a:ext cx="320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712D1C2-3948-45FC-BAE9-231A9407ABBF}"/>
              </a:ext>
            </a:extLst>
          </p:cNvPr>
          <p:cNvCxnSpPr>
            <a:stCxn id="58" idx="2"/>
            <a:endCxn id="16" idx="0"/>
          </p:cNvCxnSpPr>
          <p:nvPr/>
        </p:nvCxnSpPr>
        <p:spPr>
          <a:xfrm>
            <a:off x="1996751" y="3405369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C1C65C-0A8D-49C9-94ED-66E5034011BA}"/>
              </a:ext>
            </a:extLst>
          </p:cNvPr>
          <p:cNvSpPr txBox="1"/>
          <p:nvPr/>
        </p:nvSpPr>
        <p:spPr>
          <a:xfrm>
            <a:off x="5444227" y="1441161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9BE52B-066F-4B08-B612-A52B70C0670C}"/>
              </a:ext>
            </a:extLst>
          </p:cNvPr>
          <p:cNvSpPr txBox="1"/>
          <p:nvPr/>
        </p:nvSpPr>
        <p:spPr>
          <a:xfrm>
            <a:off x="3358753" y="1451981"/>
            <a:ext cx="160736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190700-6ADF-4B2F-AACA-D479A253C81A}"/>
              </a:ext>
            </a:extLst>
          </p:cNvPr>
          <p:cNvSpPr txBox="1"/>
          <p:nvPr/>
        </p:nvSpPr>
        <p:spPr>
          <a:xfrm>
            <a:off x="1464870" y="1451982"/>
            <a:ext cx="14157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666E6DE-2AF5-42DC-9362-81225A4C9BD0}"/>
              </a:ext>
            </a:extLst>
          </p:cNvPr>
          <p:cNvSpPr/>
          <p:nvPr/>
        </p:nvSpPr>
        <p:spPr>
          <a:xfrm>
            <a:off x="2891098" y="1614584"/>
            <a:ext cx="457200" cy="2379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178516-5329-4485-BEB2-DC953AF25E3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966116" y="1733549"/>
            <a:ext cx="478111" cy="1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彎曲 7">
            <a:extLst>
              <a:ext uri="{FF2B5EF4-FFF2-40B4-BE49-F238E27FC236}">
                <a16:creationId xmlns:a16="http://schemas.microsoft.com/office/drawing/2014/main" id="{ED8146AD-70D3-4C69-8888-E34A231788CB}"/>
              </a:ext>
            </a:extLst>
          </p:cNvPr>
          <p:cNvSpPr/>
          <p:nvPr/>
        </p:nvSpPr>
        <p:spPr>
          <a:xfrm>
            <a:off x="251927" y="1424112"/>
            <a:ext cx="1214037" cy="315993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D1D79B-18B1-4D4F-9D64-7AACFB125EDA}"/>
              </a:ext>
            </a:extLst>
          </p:cNvPr>
          <p:cNvSpPr/>
          <p:nvPr/>
        </p:nvSpPr>
        <p:spPr>
          <a:xfrm>
            <a:off x="251927" y="4446037"/>
            <a:ext cx="905112" cy="317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60EFA2-075B-48EA-AEEA-8C0D6C94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1776"/>
              </p:ext>
            </p:extLst>
          </p:nvPr>
        </p:nvGraphicFramePr>
        <p:xfrm>
          <a:off x="1108788" y="2041925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遊戲內容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(Game content)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特徵平面的個數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3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60EFA2-075B-48EA-AEEA-8C0D6C94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37112"/>
              </p:ext>
            </p:extLst>
          </p:nvPr>
        </p:nvGraphicFramePr>
        <p:xfrm>
          <a:off x="1108788" y="1407443"/>
          <a:ext cx="9974424" cy="4676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RL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directions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搜索方向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[[(0, -1),  (0, 1)],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水平搜索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[(-1, 0),  (1, 0)],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豎直搜索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[(-1, -1), (1, 1)],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主對角線搜索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[(1, -1),  (-1, 1)]]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副對角線搜索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51297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 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 int 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directions </a:t>
                      </a: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81954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clear _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清空棋盤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38283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50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2458</TotalTime>
  <Words>793</Words>
  <Application>Microsoft Office PowerPoint</Application>
  <PresentationFormat>寬螢幕</PresentationFormat>
  <Paragraphs>154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  <vt:lpstr>設計 Design </vt:lpstr>
      <vt:lpstr>設計 Design </vt:lpstr>
      <vt:lpstr>設計 Design-API </vt:lpstr>
      <vt:lpstr>設計 Design-API </vt:lpstr>
      <vt:lpstr>設計 Design-API </vt:lpstr>
      <vt:lpstr>設計 Design-API </vt:lpstr>
      <vt:lpstr>設計 Design-API </vt:lpstr>
      <vt:lpstr>PowerPoint 簡報</vt:lpstr>
      <vt:lpstr>設計 Design-API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221</cp:revision>
  <dcterms:created xsi:type="dcterms:W3CDTF">2021-11-05T06:14:47Z</dcterms:created>
  <dcterms:modified xsi:type="dcterms:W3CDTF">2021-12-09T16:59:56Z</dcterms:modified>
</cp:coreProperties>
</file>