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1"/>
  </p:notesMasterIdLst>
  <p:sldIdLst>
    <p:sldId id="256" r:id="rId2"/>
    <p:sldId id="261" r:id="rId3"/>
    <p:sldId id="262" r:id="rId4"/>
    <p:sldId id="257" r:id="rId5"/>
    <p:sldId id="259" r:id="rId6"/>
    <p:sldId id="273" r:id="rId7"/>
    <p:sldId id="274" r:id="rId8"/>
    <p:sldId id="293" r:id="rId9"/>
    <p:sldId id="298" r:id="rId10"/>
    <p:sldId id="290" r:id="rId11"/>
    <p:sldId id="294" r:id="rId12"/>
    <p:sldId id="297" r:id="rId13"/>
    <p:sldId id="291" r:id="rId14"/>
    <p:sldId id="299" r:id="rId15"/>
    <p:sldId id="300" r:id="rId16"/>
    <p:sldId id="306" r:id="rId17"/>
    <p:sldId id="307" r:id="rId18"/>
    <p:sldId id="308" r:id="rId19"/>
    <p:sldId id="309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55471-DF7E-4803-966B-1E32554EBBCE}" type="doc">
      <dgm:prSet loTypeId="urn:microsoft.com/office/officeart/2005/8/layout/hierarchy2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F6FC9480-7D8E-4D01-B0E6-CDE3F4A0A876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0CB258-79E7-4C74-A76D-F04D4BFDEFBB}" type="par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8C035226-531C-45E7-AAD5-C1C489464E7A}" type="sib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D21CD941-2737-4D95-B923-B1A1B45C3D32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遊戲內容</a:t>
          </a:r>
        </a:p>
      </dgm:t>
    </dgm:pt>
    <dgm:pt modelId="{60D09F64-E940-4E98-AAF2-57C2DC9620C8}" type="par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EC845136-5C73-425B-940D-D9F837C278D9}" type="sib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186E4277-FC16-446F-A445-A6368DB733FB}">
      <dgm:prSet phldrT="[文字]" custT="1"/>
      <dgm:spPr/>
      <dgm:t>
        <a:bodyPr/>
        <a:lstStyle/>
        <a:p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gm:t>
    </dgm:pt>
    <dgm:pt modelId="{12C846B1-C146-4605-9AD3-CFFF2797A37F}" type="par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FE6568EA-BB61-4C21-9707-9F68930F5427}" type="sib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4231E4CE-9432-4D6E-B682-13BC72BD8D95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規則</a:t>
          </a:r>
        </a:p>
      </dgm:t>
    </dgm:pt>
    <dgm:pt modelId="{B0603F97-D338-4BEA-96B9-5870C4B70A2F}" type="par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0018EB92-6FD6-4BFF-B18E-4BF058E360AD}" type="sib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86C432C4-939D-4ECB-833B-66E3F45720FA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物件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UI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70A2381-FC2A-4DCB-9F34-52D9A3A0FAA9}" type="par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0BA0E8FE-FDBD-4A39-8377-D876C6A42161}" type="sib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1C61C9A7-9B48-492A-9EBC-AEAA2F6573A7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強化式學習模型</a:t>
          </a:r>
        </a:p>
      </dgm:t>
    </dgm:pt>
    <dgm:pt modelId="{B5C1605D-8A58-4297-863B-8A153E03CA7E}" type="par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BB280545-D09C-49F8-9E2F-A6B840A51701}" type="sib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1437576F-BAE3-4EB1-B880-A779B80B373F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獎賞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(reward)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814231F-4B73-41BB-9730-00D0BA735A9D}" type="par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C4592318-354A-4978-A084-157601969DBC}" type="sib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51CF98A5-621F-4703-9E2C-E74F4AE253C9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狀態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(state)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E8AC126-7A76-44C8-B571-E0F1554D75B8}" type="par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9D6B11BC-486F-4512-885B-F254E403F745}" type="sib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51AA38B3-3EA6-4116-B881-383D61263F80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動作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(action)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3ABF07-7994-48BB-9591-9E20E480241F}" type="par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615C43F4-86A1-4D16-9FE4-760ED1B70F32}" type="sib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A40ECE06-2A39-44D9-A3AC-8E6066010655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獲勝</a:t>
          </a:r>
        </a:p>
      </dgm:t>
    </dgm:pt>
    <dgm:pt modelId="{596CFDB2-2E19-438F-908C-9556F1133242}" type="par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60E0C09E-9EE1-4BEA-BD65-9A1C3E1B5CB7}" type="sib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8DD3B57F-B26E-4D4F-81D6-79355AC5DBD3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直、橫、斜線五子連棋</a:t>
          </a:r>
        </a:p>
      </dgm:t>
    </dgm:pt>
    <dgm:pt modelId="{4717A7F1-6DC1-4550-8D2E-8A483449C0DC}" type="par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26591740-9E4E-4B47-AE50-84F4D6BB06C7}" type="sib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3653C081-CCF3-4511-B06F-7166C66060C9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黑子、白子</a:t>
          </a:r>
        </a:p>
      </dgm:t>
    </dgm:pt>
    <dgm:pt modelId="{29F66C8F-74F1-4878-B51D-709BF920EFE0}" type="par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2AA97CD2-43FA-4C58-A169-A598304D3B11}" type="sib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6D241D27-2FCD-4543-8C40-98F145128F8B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棋盤</a:t>
          </a:r>
        </a:p>
      </dgm:t>
    </dgm:pt>
    <dgm:pt modelId="{1AC3C724-C350-4D29-97C0-3A2DF1F0F670}" type="par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CBA7AF05-08CA-4A13-8F38-9EE4E3BBB7FE}" type="sib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6F3FF623-7AA6-44B5-9483-B71D5BBB835B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將棋子放置棋盤進行攻擊或防禦</a:t>
          </a:r>
        </a:p>
      </dgm:t>
    </dgm:pt>
    <dgm:pt modelId="{B33B9EAF-17E2-4FB8-ABCB-67D9D4850DA4}" type="par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D7CC5E27-99CF-4EBE-BE62-2B7E56DB0070}" type="sib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A7671EAB-C4B5-48E8-9543-B1F116C93B73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獲得分數</a:t>
          </a:r>
        </a:p>
      </dgm:t>
    </dgm:pt>
    <dgm:pt modelId="{EB8AE87C-467A-4B5B-AB27-A467232FD46C}" type="par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9D51432D-05FC-4F42-84D9-8BE6191B8E6F}" type="sib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798C82DE-C28B-4736-96BA-2F0F17C364E3}">
      <dgm:prSet phldrT="[文字]" custT="1"/>
      <dgm:spPr/>
      <dgm:t>
        <a:bodyPr/>
        <a:lstStyle/>
        <a:p>
          <a:pPr algn="ctr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活三、活四、禁手、</a:t>
          </a:r>
          <a:r>
            <a:rPr lang="zh-TW" altLang="en-US" sz="1400" b="0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長連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E7C66D3-5970-4318-B281-C382EE9BDED0}" type="par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F4C4D802-5E48-4A22-AB5B-DD9CA2710647}" type="sib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31B90EA3-ED7D-46A2-A66E-6566A4E2837C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回合判斷</a:t>
          </a:r>
        </a:p>
      </dgm:t>
    </dgm:pt>
    <dgm:pt modelId="{6E2AD533-ED0F-448C-978F-EB17B0A14234}" type="par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C3564E0B-CD2B-44F7-A66F-EBBE9AA8ED1E}" type="sib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0520E45E-6AF4-40A2-906D-FA347A63D8C2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平局</a:t>
          </a:r>
        </a:p>
      </dgm:t>
    </dgm:pt>
    <dgm:pt modelId="{07F58880-92EF-4351-A668-3F5E6C0E451B}" type="par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F01B8F52-8C4D-49C8-8321-3B4212C1FB69}" type="sib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9FA91D9C-BCE9-4355-B9DB-271EB167B24E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直、橫、斜線無五子連棋且棋盤滿子</a:t>
          </a:r>
        </a:p>
      </dgm:t>
    </dgm:pt>
    <dgm:pt modelId="{09B58070-B85F-4C67-9CC0-81A9E0B9A5B4}" type="par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5DB118F9-C14C-46CE-AE75-74A965AFF5C2}" type="sib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263592D3-B0FB-4FC6-9E35-AC8C003EAA69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</a:t>
          </a:r>
        </a:p>
      </dgm:t>
    </dgm:pt>
    <dgm:pt modelId="{39CDAEAE-F92B-4A8F-AA1D-FA5CDE4048F5}" type="par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8150B060-ADA0-4E88-B9C0-653CB1884D2D}" type="sib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EE17E69F-3955-40CB-873C-E530C8062412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遊戲結束</a:t>
          </a:r>
        </a:p>
      </dgm:t>
    </dgm:pt>
    <dgm:pt modelId="{46D711D9-1798-4260-9894-FD09DBE52AF6}" type="parTrans" cxnId="{3C14165D-0E32-4F27-A68C-475A5D2DA0ED}">
      <dgm:prSet/>
      <dgm:spPr/>
      <dgm:t>
        <a:bodyPr/>
        <a:lstStyle/>
        <a:p>
          <a:endParaRPr lang="zh-TW" altLang="en-US"/>
        </a:p>
      </dgm:t>
    </dgm:pt>
    <dgm:pt modelId="{8DCA18CF-EFF7-4A27-B530-C7AB61830134}" type="sibTrans" cxnId="{3C14165D-0E32-4F27-A68C-475A5D2DA0ED}">
      <dgm:prSet/>
      <dgm:spPr/>
      <dgm:t>
        <a:bodyPr/>
        <a:lstStyle/>
        <a:p>
          <a:endParaRPr lang="zh-TW" altLang="en-US"/>
        </a:p>
      </dgm:t>
    </dgm:pt>
    <dgm:pt modelId="{A382D97B-5A13-49BE-8261-A6BE72248875}">
      <dgm:prSet phldrT="[文字]" custT="1"/>
      <dgm:spPr/>
      <dgm:t>
        <a:bodyPr/>
        <a:lstStyle/>
        <a:p>
          <a:pPr algn="ctr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判斷是否結束</a:t>
          </a:r>
        </a:p>
      </dgm:t>
    </dgm:pt>
    <dgm:pt modelId="{2B18C312-3376-49A5-8CEA-B93DBBF61305}" type="parTrans" cxnId="{FC2887AF-416F-40CC-B4D2-0F3E3F10E618}">
      <dgm:prSet/>
      <dgm:spPr/>
      <dgm:t>
        <a:bodyPr/>
        <a:lstStyle/>
        <a:p>
          <a:endParaRPr lang="zh-TW" altLang="en-US"/>
        </a:p>
      </dgm:t>
    </dgm:pt>
    <dgm:pt modelId="{E5D98FDB-CED3-44DC-B105-D988023FDA8C}" type="sibTrans" cxnId="{FC2887AF-416F-40CC-B4D2-0F3E3F10E618}">
      <dgm:prSet/>
      <dgm:spPr/>
      <dgm:t>
        <a:bodyPr/>
        <a:lstStyle/>
        <a:p>
          <a:endParaRPr lang="zh-TW" altLang="en-US"/>
        </a:p>
      </dgm:t>
    </dgm:pt>
    <dgm:pt modelId="{7C589A61-318D-479A-BC1F-2BE97C42DD9E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樣本</a:t>
          </a:r>
        </a:p>
      </dgm:t>
    </dgm:pt>
    <dgm:pt modelId="{5586332C-3041-41F3-BE09-3BDD43397931}" type="parTrans" cxnId="{CE8E61CF-45E8-434A-9CEE-CD7A2D757FB3}">
      <dgm:prSet/>
      <dgm:spPr/>
      <dgm:t>
        <a:bodyPr/>
        <a:lstStyle/>
        <a:p>
          <a:endParaRPr lang="zh-TW" altLang="en-US"/>
        </a:p>
      </dgm:t>
    </dgm:pt>
    <dgm:pt modelId="{B82D2C1A-CEEF-4B79-A47B-6E2F8FF166B6}" type="sibTrans" cxnId="{CE8E61CF-45E8-434A-9CEE-CD7A2D757FB3}">
      <dgm:prSet/>
      <dgm:spPr/>
      <dgm:t>
        <a:bodyPr/>
        <a:lstStyle/>
        <a:p>
          <a:endParaRPr lang="zh-TW" altLang="en-US"/>
        </a:p>
      </dgm:t>
    </dgm:pt>
    <dgm:pt modelId="{42002356-7A32-44B2-A11C-3CDE5C83E5EF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棋局棋譜</a:t>
          </a:r>
        </a:p>
      </dgm:t>
    </dgm:pt>
    <dgm:pt modelId="{C8B5C02D-6968-4EE5-B947-03D38ABED46C}" type="parTrans" cxnId="{228DB43D-AC51-49A8-8A07-F4D8CEE43D68}">
      <dgm:prSet/>
      <dgm:spPr/>
      <dgm:t>
        <a:bodyPr/>
        <a:lstStyle/>
        <a:p>
          <a:endParaRPr lang="zh-TW" altLang="en-US"/>
        </a:p>
      </dgm:t>
    </dgm:pt>
    <dgm:pt modelId="{8EBEF477-66C2-47E2-A9D3-CF9F438BF6B0}" type="sibTrans" cxnId="{228DB43D-AC51-49A8-8A07-F4D8CEE43D68}">
      <dgm:prSet/>
      <dgm:spPr/>
      <dgm:t>
        <a:bodyPr/>
        <a:lstStyle/>
        <a:p>
          <a:endParaRPr lang="zh-TW" altLang="en-US"/>
        </a:p>
      </dgm:t>
    </dgm:pt>
    <dgm:pt modelId="{9946FB72-0953-4571-BFC7-9D0AA762DB12}">
      <dgm:prSet phldrT="[文字]" custT="1"/>
      <dgm:spPr/>
      <dgm:t>
        <a:bodyPr/>
        <a:lstStyle/>
        <a:p>
          <a:r>
            <a: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Monte-Carlo-tree-search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64A4FD3-03BD-4108-AB39-D22C195BAD87}" type="parTrans" cxnId="{7B899829-3A09-4E7D-B37B-4A3FF3BA182C}">
      <dgm:prSet/>
      <dgm:spPr/>
      <dgm:t>
        <a:bodyPr/>
        <a:lstStyle/>
        <a:p>
          <a:endParaRPr lang="zh-TW" altLang="en-US"/>
        </a:p>
      </dgm:t>
    </dgm:pt>
    <dgm:pt modelId="{331F8862-E346-4BB2-95DE-2745660B9BB1}" type="sibTrans" cxnId="{7B899829-3A09-4E7D-B37B-4A3FF3BA182C}">
      <dgm:prSet/>
      <dgm:spPr/>
      <dgm:t>
        <a:bodyPr/>
        <a:lstStyle/>
        <a:p>
          <a:endParaRPr lang="zh-TW" altLang="en-US"/>
        </a:p>
      </dgm:t>
    </dgm:pt>
    <dgm:pt modelId="{3CF152C0-5C5A-41FA-95AD-AD1FA1401445}" type="pres">
      <dgm:prSet presAssocID="{A0A55471-DF7E-4803-966B-1E32554EBB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E15FB16-6F92-4818-BA93-E3ED7E5ACE3B}" type="pres">
      <dgm:prSet presAssocID="{F6FC9480-7D8E-4D01-B0E6-CDE3F4A0A876}" presName="root1" presStyleCnt="0"/>
      <dgm:spPr/>
    </dgm:pt>
    <dgm:pt modelId="{90B04124-7832-4E73-8CA0-E0835E3F1BD2}" type="pres">
      <dgm:prSet presAssocID="{F6FC9480-7D8E-4D01-B0E6-CDE3F4A0A876}" presName="LevelOneTextNode" presStyleLbl="node0" presStyleIdx="0" presStyleCnt="1">
        <dgm:presLayoutVars>
          <dgm:chPref val="3"/>
        </dgm:presLayoutVars>
      </dgm:prSet>
      <dgm:spPr/>
    </dgm:pt>
    <dgm:pt modelId="{4C0AF31D-63A0-4B00-8CAA-72493EA8D193}" type="pres">
      <dgm:prSet presAssocID="{F6FC9480-7D8E-4D01-B0E6-CDE3F4A0A876}" presName="level2hierChild" presStyleCnt="0"/>
      <dgm:spPr/>
    </dgm:pt>
    <dgm:pt modelId="{8C91DFAA-63D7-456A-B249-B61B5BD67AB4}" type="pres">
      <dgm:prSet presAssocID="{60D09F64-E940-4E98-AAF2-57C2DC9620C8}" presName="conn2-1" presStyleLbl="parChTrans1D2" presStyleIdx="0" presStyleCnt="2"/>
      <dgm:spPr/>
    </dgm:pt>
    <dgm:pt modelId="{5DBD4892-2D28-4EA1-AB8D-7D600528EBD3}" type="pres">
      <dgm:prSet presAssocID="{60D09F64-E940-4E98-AAF2-57C2DC9620C8}" presName="connTx" presStyleLbl="parChTrans1D2" presStyleIdx="0" presStyleCnt="2"/>
      <dgm:spPr/>
    </dgm:pt>
    <dgm:pt modelId="{379BDD4D-66CD-4587-B080-DD769FDF642E}" type="pres">
      <dgm:prSet presAssocID="{D21CD941-2737-4D95-B923-B1A1B45C3D32}" presName="root2" presStyleCnt="0"/>
      <dgm:spPr/>
    </dgm:pt>
    <dgm:pt modelId="{2A038E3A-A8A1-4119-BC1F-1A9DE9865AE5}" type="pres">
      <dgm:prSet presAssocID="{D21CD941-2737-4D95-B923-B1A1B45C3D32}" presName="LevelTwoTextNode" presStyleLbl="asst1" presStyleIdx="0" presStyleCnt="9">
        <dgm:presLayoutVars>
          <dgm:chPref val="3"/>
        </dgm:presLayoutVars>
      </dgm:prSet>
      <dgm:spPr/>
    </dgm:pt>
    <dgm:pt modelId="{F6739A53-E732-460E-8CCF-A940C4419107}" type="pres">
      <dgm:prSet presAssocID="{D21CD941-2737-4D95-B923-B1A1B45C3D32}" presName="level3hierChild" presStyleCnt="0"/>
      <dgm:spPr/>
    </dgm:pt>
    <dgm:pt modelId="{6DA67ACC-844C-4997-8AB3-6E35DCDE60FB}" type="pres">
      <dgm:prSet presAssocID="{C70A2381-FC2A-4DCB-9F34-52D9A3A0FAA9}" presName="conn2-1" presStyleLbl="parChTrans1D3" presStyleIdx="0" presStyleCnt="3"/>
      <dgm:spPr/>
    </dgm:pt>
    <dgm:pt modelId="{E7D00A19-DEE3-4579-9CBA-37620B9734AC}" type="pres">
      <dgm:prSet presAssocID="{C70A2381-FC2A-4DCB-9F34-52D9A3A0FAA9}" presName="connTx" presStyleLbl="parChTrans1D3" presStyleIdx="0" presStyleCnt="3"/>
      <dgm:spPr/>
    </dgm:pt>
    <dgm:pt modelId="{A74283D7-C739-4D09-BB0D-9A395C0DEF3E}" type="pres">
      <dgm:prSet presAssocID="{86C432C4-939D-4ECB-833B-66E3F45720FA}" presName="root2" presStyleCnt="0"/>
      <dgm:spPr/>
    </dgm:pt>
    <dgm:pt modelId="{A8EFE048-B981-41DE-8DB8-62ABD667ABE3}" type="pres">
      <dgm:prSet presAssocID="{86C432C4-939D-4ECB-833B-66E3F45720FA}" presName="LevelTwoTextNode" presStyleLbl="asst1" presStyleIdx="1" presStyleCnt="9">
        <dgm:presLayoutVars>
          <dgm:chPref val="3"/>
        </dgm:presLayoutVars>
      </dgm:prSet>
      <dgm:spPr/>
    </dgm:pt>
    <dgm:pt modelId="{0BF0F81B-E8FF-40C9-89D0-E6D21F60EFEC}" type="pres">
      <dgm:prSet presAssocID="{86C432C4-939D-4ECB-833B-66E3F45720FA}" presName="level3hierChild" presStyleCnt="0"/>
      <dgm:spPr/>
    </dgm:pt>
    <dgm:pt modelId="{5B485C96-DD2C-4797-93CA-7EABD4049B4D}" type="pres">
      <dgm:prSet presAssocID="{29F66C8F-74F1-4878-B51D-709BF920EFE0}" presName="conn2-1" presStyleLbl="parChTrans1D4" presStyleIdx="0" presStyleCnt="19"/>
      <dgm:spPr/>
    </dgm:pt>
    <dgm:pt modelId="{CC849248-C10D-482D-A00E-DF6230DC5A0C}" type="pres">
      <dgm:prSet presAssocID="{29F66C8F-74F1-4878-B51D-709BF920EFE0}" presName="connTx" presStyleLbl="parChTrans1D4" presStyleIdx="0" presStyleCnt="19"/>
      <dgm:spPr/>
    </dgm:pt>
    <dgm:pt modelId="{F7CACAD0-921F-4AF7-9565-8C95CB263D2A}" type="pres">
      <dgm:prSet presAssocID="{3653C081-CCF3-4511-B06F-7166C66060C9}" presName="root2" presStyleCnt="0"/>
      <dgm:spPr/>
    </dgm:pt>
    <dgm:pt modelId="{77A60AD0-D023-4DE9-93E5-3DA132D08C56}" type="pres">
      <dgm:prSet presAssocID="{3653C081-CCF3-4511-B06F-7166C66060C9}" presName="LevelTwoTextNode" presStyleLbl="asst1" presStyleIdx="2" presStyleCnt="9">
        <dgm:presLayoutVars>
          <dgm:chPref val="3"/>
        </dgm:presLayoutVars>
      </dgm:prSet>
      <dgm:spPr/>
    </dgm:pt>
    <dgm:pt modelId="{FA0140A1-CBF3-48ED-B43B-4FAAEE439BC7}" type="pres">
      <dgm:prSet presAssocID="{3653C081-CCF3-4511-B06F-7166C66060C9}" presName="level3hierChild" presStyleCnt="0"/>
      <dgm:spPr/>
    </dgm:pt>
    <dgm:pt modelId="{6725FEA8-FCD6-436B-BE6A-B58991EA063B}" type="pres">
      <dgm:prSet presAssocID="{1AC3C724-C350-4D29-97C0-3A2DF1F0F670}" presName="conn2-1" presStyleLbl="parChTrans1D4" presStyleIdx="1" presStyleCnt="19"/>
      <dgm:spPr/>
    </dgm:pt>
    <dgm:pt modelId="{6B3C6ECA-BCD3-4546-9D5B-023A918AC117}" type="pres">
      <dgm:prSet presAssocID="{1AC3C724-C350-4D29-97C0-3A2DF1F0F670}" presName="connTx" presStyleLbl="parChTrans1D4" presStyleIdx="1" presStyleCnt="19"/>
      <dgm:spPr/>
    </dgm:pt>
    <dgm:pt modelId="{DCF6875B-BEB4-406A-B48E-7718F581D695}" type="pres">
      <dgm:prSet presAssocID="{6D241D27-2FCD-4543-8C40-98F145128F8B}" presName="root2" presStyleCnt="0"/>
      <dgm:spPr/>
    </dgm:pt>
    <dgm:pt modelId="{43860C88-C17E-40CA-8375-DAF20948F5C8}" type="pres">
      <dgm:prSet presAssocID="{6D241D27-2FCD-4543-8C40-98F145128F8B}" presName="LevelTwoTextNode" presStyleLbl="asst1" presStyleIdx="3" presStyleCnt="9">
        <dgm:presLayoutVars>
          <dgm:chPref val="3"/>
        </dgm:presLayoutVars>
      </dgm:prSet>
      <dgm:spPr/>
    </dgm:pt>
    <dgm:pt modelId="{ED03E07F-273D-4587-8B07-D5184E9BDE6B}" type="pres">
      <dgm:prSet presAssocID="{6D241D27-2FCD-4543-8C40-98F145128F8B}" presName="level3hierChild" presStyleCnt="0"/>
      <dgm:spPr/>
    </dgm:pt>
    <dgm:pt modelId="{7D586822-CA8E-496A-8661-90837B0E45EB}" type="pres">
      <dgm:prSet presAssocID="{B0603F97-D338-4BEA-96B9-5870C4B70A2F}" presName="conn2-1" presStyleLbl="parChTrans1D3" presStyleIdx="1" presStyleCnt="3"/>
      <dgm:spPr/>
    </dgm:pt>
    <dgm:pt modelId="{EB10D191-11B3-4726-A750-5F8BBCB5A124}" type="pres">
      <dgm:prSet presAssocID="{B0603F97-D338-4BEA-96B9-5870C4B70A2F}" presName="connTx" presStyleLbl="parChTrans1D3" presStyleIdx="1" presStyleCnt="3"/>
      <dgm:spPr/>
    </dgm:pt>
    <dgm:pt modelId="{572C8E74-C863-44D3-8D7E-45B6A6A11122}" type="pres">
      <dgm:prSet presAssocID="{4231E4CE-9432-4D6E-B682-13BC72BD8D95}" presName="root2" presStyleCnt="0"/>
      <dgm:spPr/>
    </dgm:pt>
    <dgm:pt modelId="{38A53C81-754F-4706-B819-BC688AB846E2}" type="pres">
      <dgm:prSet presAssocID="{4231E4CE-9432-4D6E-B682-13BC72BD8D95}" presName="LevelTwoTextNode" presStyleLbl="asst1" presStyleIdx="4" presStyleCnt="9">
        <dgm:presLayoutVars>
          <dgm:chPref val="3"/>
        </dgm:presLayoutVars>
      </dgm:prSet>
      <dgm:spPr/>
    </dgm:pt>
    <dgm:pt modelId="{D4B4ECAE-FEF3-40BE-851E-C2FA57959802}" type="pres">
      <dgm:prSet presAssocID="{4231E4CE-9432-4D6E-B682-13BC72BD8D95}" presName="level3hierChild" presStyleCnt="0"/>
      <dgm:spPr/>
    </dgm:pt>
    <dgm:pt modelId="{46CD7E59-CDA4-40B3-9C5F-0E87414453B8}" type="pres">
      <dgm:prSet presAssocID="{07F58880-92EF-4351-A668-3F5E6C0E451B}" presName="conn2-1" presStyleLbl="parChTrans1D4" presStyleIdx="2" presStyleCnt="19"/>
      <dgm:spPr/>
    </dgm:pt>
    <dgm:pt modelId="{D38874F4-4F82-41A8-9EFF-03063318A4A1}" type="pres">
      <dgm:prSet presAssocID="{07F58880-92EF-4351-A668-3F5E6C0E451B}" presName="connTx" presStyleLbl="parChTrans1D4" presStyleIdx="2" presStyleCnt="19"/>
      <dgm:spPr/>
    </dgm:pt>
    <dgm:pt modelId="{414337B2-2EA6-47DB-B0FD-EF85FB0AF4BF}" type="pres">
      <dgm:prSet presAssocID="{0520E45E-6AF4-40A2-906D-FA347A63D8C2}" presName="root2" presStyleCnt="0"/>
      <dgm:spPr/>
    </dgm:pt>
    <dgm:pt modelId="{AF0126CE-9286-4B1B-975F-658D29A79804}" type="pres">
      <dgm:prSet presAssocID="{0520E45E-6AF4-40A2-906D-FA347A63D8C2}" presName="LevelTwoTextNode" presStyleLbl="asst1" presStyleIdx="5" presStyleCnt="9">
        <dgm:presLayoutVars>
          <dgm:chPref val="3"/>
        </dgm:presLayoutVars>
      </dgm:prSet>
      <dgm:spPr/>
    </dgm:pt>
    <dgm:pt modelId="{697665B3-48AE-4466-BBCE-67C2ECB7C6C1}" type="pres">
      <dgm:prSet presAssocID="{0520E45E-6AF4-40A2-906D-FA347A63D8C2}" presName="level3hierChild" presStyleCnt="0"/>
      <dgm:spPr/>
    </dgm:pt>
    <dgm:pt modelId="{BCC18E9D-A857-46ED-9797-C7B95E1389F4}" type="pres">
      <dgm:prSet presAssocID="{09B58070-B85F-4C67-9CC0-81A9E0B9A5B4}" presName="conn2-1" presStyleLbl="parChTrans1D4" presStyleIdx="3" presStyleCnt="19"/>
      <dgm:spPr/>
    </dgm:pt>
    <dgm:pt modelId="{D18708EF-42D5-4AE1-A20D-78B9F889A6D7}" type="pres">
      <dgm:prSet presAssocID="{09B58070-B85F-4C67-9CC0-81A9E0B9A5B4}" presName="connTx" presStyleLbl="parChTrans1D4" presStyleIdx="3" presStyleCnt="19"/>
      <dgm:spPr/>
    </dgm:pt>
    <dgm:pt modelId="{D556FBBB-E8FF-44DB-82A6-787C1ADF0F72}" type="pres">
      <dgm:prSet presAssocID="{9FA91D9C-BCE9-4355-B9DB-271EB167B24E}" presName="root2" presStyleCnt="0"/>
      <dgm:spPr/>
    </dgm:pt>
    <dgm:pt modelId="{50F39E64-1F00-4A01-998B-58C4A20E4E10}" type="pres">
      <dgm:prSet presAssocID="{9FA91D9C-BCE9-4355-B9DB-271EB167B24E}" presName="LevelTwoTextNode" presStyleLbl="asst1" presStyleIdx="6" presStyleCnt="9" custScaleX="346991" custScaleY="77076">
        <dgm:presLayoutVars>
          <dgm:chPref val="3"/>
        </dgm:presLayoutVars>
      </dgm:prSet>
      <dgm:spPr/>
    </dgm:pt>
    <dgm:pt modelId="{A1495B94-E0AF-442B-81F6-0CD535087F60}" type="pres">
      <dgm:prSet presAssocID="{9FA91D9C-BCE9-4355-B9DB-271EB167B24E}" presName="level3hierChild" presStyleCnt="0"/>
      <dgm:spPr/>
    </dgm:pt>
    <dgm:pt modelId="{D3B38CEC-9612-4B4A-8964-9EC4DD8DF5AA}" type="pres">
      <dgm:prSet presAssocID="{596CFDB2-2E19-438F-908C-9556F1133242}" presName="conn2-1" presStyleLbl="parChTrans1D4" presStyleIdx="4" presStyleCnt="19"/>
      <dgm:spPr/>
    </dgm:pt>
    <dgm:pt modelId="{C12FC149-8F73-49EE-9086-B15067C762DD}" type="pres">
      <dgm:prSet presAssocID="{596CFDB2-2E19-438F-908C-9556F1133242}" presName="connTx" presStyleLbl="parChTrans1D4" presStyleIdx="4" presStyleCnt="19"/>
      <dgm:spPr/>
    </dgm:pt>
    <dgm:pt modelId="{46DC2158-E5CB-4240-84AC-0C76377353B1}" type="pres">
      <dgm:prSet presAssocID="{A40ECE06-2A39-44D9-A3AC-8E6066010655}" presName="root2" presStyleCnt="0"/>
      <dgm:spPr/>
    </dgm:pt>
    <dgm:pt modelId="{D7E3C34B-138D-4E60-ABDA-D1155225F71D}" type="pres">
      <dgm:prSet presAssocID="{A40ECE06-2A39-44D9-A3AC-8E6066010655}" presName="LevelTwoTextNode" presStyleLbl="asst1" presStyleIdx="7" presStyleCnt="9">
        <dgm:presLayoutVars>
          <dgm:chPref val="3"/>
        </dgm:presLayoutVars>
      </dgm:prSet>
      <dgm:spPr/>
    </dgm:pt>
    <dgm:pt modelId="{3B3D135D-7470-41B6-BAB0-BA25B5573D7D}" type="pres">
      <dgm:prSet presAssocID="{A40ECE06-2A39-44D9-A3AC-8E6066010655}" presName="level3hierChild" presStyleCnt="0"/>
      <dgm:spPr/>
    </dgm:pt>
    <dgm:pt modelId="{B5412788-0F88-451B-A1C3-836AE680DF1A}" type="pres">
      <dgm:prSet presAssocID="{4717A7F1-6DC1-4550-8D2E-8A483449C0DC}" presName="conn2-1" presStyleLbl="parChTrans1D4" presStyleIdx="5" presStyleCnt="19"/>
      <dgm:spPr/>
    </dgm:pt>
    <dgm:pt modelId="{0FE31C7B-7879-4C84-9399-2E92F5B3A4D1}" type="pres">
      <dgm:prSet presAssocID="{4717A7F1-6DC1-4550-8D2E-8A483449C0DC}" presName="connTx" presStyleLbl="parChTrans1D4" presStyleIdx="5" presStyleCnt="19"/>
      <dgm:spPr/>
    </dgm:pt>
    <dgm:pt modelId="{82D3C239-E362-408D-B7C7-4A9F60FC92E4}" type="pres">
      <dgm:prSet presAssocID="{8DD3B57F-B26E-4D4F-81D6-79355AC5DBD3}" presName="root2" presStyleCnt="0"/>
      <dgm:spPr/>
    </dgm:pt>
    <dgm:pt modelId="{7CF54C1E-F8B3-4652-B407-A3BD0DBBD2E8}" type="pres">
      <dgm:prSet presAssocID="{8DD3B57F-B26E-4D4F-81D6-79355AC5DBD3}" presName="LevelTwoTextNode" presStyleLbl="asst1" presStyleIdx="8" presStyleCnt="9" custScaleX="250851" custScaleY="69419">
        <dgm:presLayoutVars>
          <dgm:chPref val="3"/>
        </dgm:presLayoutVars>
      </dgm:prSet>
      <dgm:spPr/>
    </dgm:pt>
    <dgm:pt modelId="{FDDD355F-4F61-4911-A757-B47809B63804}" type="pres">
      <dgm:prSet presAssocID="{8DD3B57F-B26E-4D4F-81D6-79355AC5DBD3}" presName="level3hierChild" presStyleCnt="0"/>
      <dgm:spPr/>
    </dgm:pt>
    <dgm:pt modelId="{D3F49E5E-67EE-4677-9E66-9C0474DB6325}" type="pres">
      <dgm:prSet presAssocID="{12C846B1-C146-4605-9AD3-CFFF2797A37F}" presName="conn2-1" presStyleLbl="parChTrans1D2" presStyleIdx="1" presStyleCnt="2"/>
      <dgm:spPr/>
    </dgm:pt>
    <dgm:pt modelId="{46058F00-A716-44B4-B94B-F6944832E53E}" type="pres">
      <dgm:prSet presAssocID="{12C846B1-C146-4605-9AD3-CFFF2797A37F}" presName="connTx" presStyleLbl="parChTrans1D2" presStyleIdx="1" presStyleCnt="2"/>
      <dgm:spPr/>
    </dgm:pt>
    <dgm:pt modelId="{8395BCBD-AD2C-4075-859F-152F8AA18379}" type="pres">
      <dgm:prSet presAssocID="{186E4277-FC16-446F-A445-A6368DB733FB}" presName="root2" presStyleCnt="0"/>
      <dgm:spPr/>
    </dgm:pt>
    <dgm:pt modelId="{E9875D32-BD5A-4B95-96B1-AC8F8304267A}" type="pres">
      <dgm:prSet presAssocID="{186E4277-FC16-446F-A445-A6368DB733FB}" presName="LevelTwoTextNode" presStyleLbl="node2" presStyleIdx="0" presStyleCnt="1">
        <dgm:presLayoutVars>
          <dgm:chPref val="3"/>
        </dgm:presLayoutVars>
      </dgm:prSet>
      <dgm:spPr/>
    </dgm:pt>
    <dgm:pt modelId="{930F3FAB-D7C5-4694-BC92-8C0E6CE073E2}" type="pres">
      <dgm:prSet presAssocID="{186E4277-FC16-446F-A445-A6368DB733FB}" presName="level3hierChild" presStyleCnt="0"/>
      <dgm:spPr/>
    </dgm:pt>
    <dgm:pt modelId="{3807F385-9810-442A-BD0B-B10687933A80}" type="pres">
      <dgm:prSet presAssocID="{B5C1605D-8A58-4297-863B-8A153E03CA7E}" presName="conn2-1" presStyleLbl="parChTrans1D3" presStyleIdx="2" presStyleCnt="3"/>
      <dgm:spPr/>
    </dgm:pt>
    <dgm:pt modelId="{330485C9-E75A-436D-A97B-135D17469972}" type="pres">
      <dgm:prSet presAssocID="{B5C1605D-8A58-4297-863B-8A153E03CA7E}" presName="connTx" presStyleLbl="parChTrans1D3" presStyleIdx="2" presStyleCnt="3"/>
      <dgm:spPr/>
    </dgm:pt>
    <dgm:pt modelId="{576BC01E-C971-411D-A9B9-33DE07E66694}" type="pres">
      <dgm:prSet presAssocID="{1C61C9A7-9B48-492A-9EBC-AEAA2F6573A7}" presName="root2" presStyleCnt="0"/>
      <dgm:spPr/>
    </dgm:pt>
    <dgm:pt modelId="{AE766A39-3A83-4D4E-859E-02184A274D5E}" type="pres">
      <dgm:prSet presAssocID="{1C61C9A7-9B48-492A-9EBC-AEAA2F6573A7}" presName="LevelTwoTextNode" presStyleLbl="node3" presStyleIdx="0" presStyleCnt="1" custScaleX="135247" custScaleY="157747">
        <dgm:presLayoutVars>
          <dgm:chPref val="3"/>
        </dgm:presLayoutVars>
      </dgm:prSet>
      <dgm:spPr/>
    </dgm:pt>
    <dgm:pt modelId="{4FE45745-905F-45FC-B36D-FFE2ABA2FEB6}" type="pres">
      <dgm:prSet presAssocID="{1C61C9A7-9B48-492A-9EBC-AEAA2F6573A7}" presName="level3hierChild" presStyleCnt="0"/>
      <dgm:spPr/>
    </dgm:pt>
    <dgm:pt modelId="{DD66163B-3BF0-465B-97D0-D7F1CEDCDDE4}" type="pres">
      <dgm:prSet presAssocID="{FE8AC126-7A76-44C8-B571-E0F1554D75B8}" presName="conn2-1" presStyleLbl="parChTrans1D4" presStyleIdx="6" presStyleCnt="19"/>
      <dgm:spPr/>
    </dgm:pt>
    <dgm:pt modelId="{BAD757DD-FA9A-41AD-8FCF-B786A27C88B0}" type="pres">
      <dgm:prSet presAssocID="{FE8AC126-7A76-44C8-B571-E0F1554D75B8}" presName="connTx" presStyleLbl="parChTrans1D4" presStyleIdx="6" presStyleCnt="19"/>
      <dgm:spPr/>
    </dgm:pt>
    <dgm:pt modelId="{9A29BE3F-7F17-42B0-81D7-24ADA0869D85}" type="pres">
      <dgm:prSet presAssocID="{51CF98A5-621F-4703-9E2C-E74F4AE253C9}" presName="root2" presStyleCnt="0"/>
      <dgm:spPr/>
    </dgm:pt>
    <dgm:pt modelId="{AFFA9BD8-F1AE-417E-92A2-578C9C29DF47}" type="pres">
      <dgm:prSet presAssocID="{51CF98A5-621F-4703-9E2C-E74F4AE253C9}" presName="LevelTwoTextNode" presStyleLbl="node4" presStyleIdx="0" presStyleCnt="13">
        <dgm:presLayoutVars>
          <dgm:chPref val="3"/>
        </dgm:presLayoutVars>
      </dgm:prSet>
      <dgm:spPr/>
    </dgm:pt>
    <dgm:pt modelId="{857E82D0-F337-4ED0-9BAC-2A48DB2469F5}" type="pres">
      <dgm:prSet presAssocID="{51CF98A5-621F-4703-9E2C-E74F4AE253C9}" presName="level3hierChild" presStyleCnt="0"/>
      <dgm:spPr/>
    </dgm:pt>
    <dgm:pt modelId="{DCEB2D08-E4C8-4DC8-930C-507E98F8CC5E}" type="pres">
      <dgm:prSet presAssocID="{6E2AD533-ED0F-448C-978F-EB17B0A14234}" presName="conn2-1" presStyleLbl="parChTrans1D4" presStyleIdx="7" presStyleCnt="19"/>
      <dgm:spPr/>
    </dgm:pt>
    <dgm:pt modelId="{A75726FC-8857-4239-8C69-46F08D15167C}" type="pres">
      <dgm:prSet presAssocID="{6E2AD533-ED0F-448C-978F-EB17B0A14234}" presName="connTx" presStyleLbl="parChTrans1D4" presStyleIdx="7" presStyleCnt="19"/>
      <dgm:spPr/>
    </dgm:pt>
    <dgm:pt modelId="{6E4BA38E-EBC6-492F-B5F7-333D61E829BA}" type="pres">
      <dgm:prSet presAssocID="{31B90EA3-ED7D-46A2-A66E-6566A4E2837C}" presName="root2" presStyleCnt="0"/>
      <dgm:spPr/>
    </dgm:pt>
    <dgm:pt modelId="{42C3B12D-8C4B-4214-B200-7A13E1B8ABF0}" type="pres">
      <dgm:prSet presAssocID="{31B90EA3-ED7D-46A2-A66E-6566A4E2837C}" presName="LevelTwoTextNode" presStyleLbl="node4" presStyleIdx="1" presStyleCnt="13">
        <dgm:presLayoutVars>
          <dgm:chPref val="3"/>
        </dgm:presLayoutVars>
      </dgm:prSet>
      <dgm:spPr/>
    </dgm:pt>
    <dgm:pt modelId="{86E9448E-48C5-449F-B5B5-18EDB3EC8E57}" type="pres">
      <dgm:prSet presAssocID="{31B90EA3-ED7D-46A2-A66E-6566A4E2837C}" presName="level3hierChild" presStyleCnt="0"/>
      <dgm:spPr/>
    </dgm:pt>
    <dgm:pt modelId="{256D96C9-41A8-4EF8-86F3-F209EE18A1BA}" type="pres">
      <dgm:prSet presAssocID="{39CDAEAE-F92B-4A8F-AA1D-FA5CDE4048F5}" presName="conn2-1" presStyleLbl="parChTrans1D4" presStyleIdx="8" presStyleCnt="19"/>
      <dgm:spPr/>
    </dgm:pt>
    <dgm:pt modelId="{CE26B07C-F542-4C70-A046-FA4FBA94F697}" type="pres">
      <dgm:prSet presAssocID="{39CDAEAE-F92B-4A8F-AA1D-FA5CDE4048F5}" presName="connTx" presStyleLbl="parChTrans1D4" presStyleIdx="8" presStyleCnt="19"/>
      <dgm:spPr/>
    </dgm:pt>
    <dgm:pt modelId="{CBA6A3F5-345F-460F-9777-508D6A31EC73}" type="pres">
      <dgm:prSet presAssocID="{263592D3-B0FB-4FC6-9E35-AC8C003EAA69}" presName="root2" presStyleCnt="0"/>
      <dgm:spPr/>
    </dgm:pt>
    <dgm:pt modelId="{60D3E3CC-E52D-4EFF-8B00-B952F4216355}" type="pres">
      <dgm:prSet presAssocID="{263592D3-B0FB-4FC6-9E35-AC8C003EAA69}" presName="LevelTwoTextNode" presStyleLbl="node4" presStyleIdx="2" presStyleCnt="13">
        <dgm:presLayoutVars>
          <dgm:chPref val="3"/>
        </dgm:presLayoutVars>
      </dgm:prSet>
      <dgm:spPr/>
    </dgm:pt>
    <dgm:pt modelId="{6DE3D13A-F680-47AE-A116-26DAA6E235D6}" type="pres">
      <dgm:prSet presAssocID="{263592D3-B0FB-4FC6-9E35-AC8C003EAA69}" presName="level3hierChild" presStyleCnt="0"/>
      <dgm:spPr/>
    </dgm:pt>
    <dgm:pt modelId="{1F555080-DC47-4F44-A07A-8961C9381FAE}" type="pres">
      <dgm:prSet presAssocID="{2E7C66D3-5970-4318-B281-C382EE9BDED0}" presName="conn2-1" presStyleLbl="parChTrans1D4" presStyleIdx="9" presStyleCnt="19"/>
      <dgm:spPr/>
    </dgm:pt>
    <dgm:pt modelId="{AD19C022-6683-43C0-B37E-0F9BD5670530}" type="pres">
      <dgm:prSet presAssocID="{2E7C66D3-5970-4318-B281-C382EE9BDED0}" presName="connTx" presStyleLbl="parChTrans1D4" presStyleIdx="9" presStyleCnt="19"/>
      <dgm:spPr/>
    </dgm:pt>
    <dgm:pt modelId="{A6068C40-FEEC-406E-AE37-2BCB01BE2852}" type="pres">
      <dgm:prSet presAssocID="{798C82DE-C28B-4736-96BA-2F0F17C364E3}" presName="root2" presStyleCnt="0"/>
      <dgm:spPr/>
    </dgm:pt>
    <dgm:pt modelId="{26470890-5193-43E7-89E3-D937419A7875}" type="pres">
      <dgm:prSet presAssocID="{798C82DE-C28B-4736-96BA-2F0F17C364E3}" presName="LevelTwoTextNode" presStyleLbl="node4" presStyleIdx="3" presStyleCnt="13" custScaleX="217953">
        <dgm:presLayoutVars>
          <dgm:chPref val="3"/>
        </dgm:presLayoutVars>
      </dgm:prSet>
      <dgm:spPr/>
    </dgm:pt>
    <dgm:pt modelId="{A862811C-EFA3-4277-946F-561FF35C4679}" type="pres">
      <dgm:prSet presAssocID="{798C82DE-C28B-4736-96BA-2F0F17C364E3}" presName="level3hierChild" presStyleCnt="0"/>
      <dgm:spPr/>
    </dgm:pt>
    <dgm:pt modelId="{818ECADC-F397-48E8-8AD0-F6E77EECA826}" type="pres">
      <dgm:prSet presAssocID="{2B18C312-3376-49A5-8CEA-B93DBBF61305}" presName="conn2-1" presStyleLbl="parChTrans1D4" presStyleIdx="10" presStyleCnt="19"/>
      <dgm:spPr/>
    </dgm:pt>
    <dgm:pt modelId="{86F6600E-FA84-4179-AE2F-CA57FD0C9AD7}" type="pres">
      <dgm:prSet presAssocID="{2B18C312-3376-49A5-8CEA-B93DBBF61305}" presName="connTx" presStyleLbl="parChTrans1D4" presStyleIdx="10" presStyleCnt="19"/>
      <dgm:spPr/>
    </dgm:pt>
    <dgm:pt modelId="{5606C085-D689-4882-94C8-588FF79B5C6A}" type="pres">
      <dgm:prSet presAssocID="{A382D97B-5A13-49BE-8261-A6BE72248875}" presName="root2" presStyleCnt="0"/>
      <dgm:spPr/>
    </dgm:pt>
    <dgm:pt modelId="{F220074E-693C-4E9F-832F-D428BE2BD637}" type="pres">
      <dgm:prSet presAssocID="{A382D97B-5A13-49BE-8261-A6BE72248875}" presName="LevelTwoTextNode" presStyleLbl="node4" presStyleIdx="4" presStyleCnt="13" custScaleX="144239">
        <dgm:presLayoutVars>
          <dgm:chPref val="3"/>
        </dgm:presLayoutVars>
      </dgm:prSet>
      <dgm:spPr/>
    </dgm:pt>
    <dgm:pt modelId="{34982DAB-3C4C-4946-BAAB-F8D74430D63D}" type="pres">
      <dgm:prSet presAssocID="{A382D97B-5A13-49BE-8261-A6BE72248875}" presName="level3hierChild" presStyleCnt="0"/>
      <dgm:spPr/>
    </dgm:pt>
    <dgm:pt modelId="{6E67656A-3AAC-46E9-BD51-0DAAF298F4BA}" type="pres">
      <dgm:prSet presAssocID="{8A3ABF07-7994-48BB-9591-9E20E480241F}" presName="conn2-1" presStyleLbl="parChTrans1D4" presStyleIdx="11" presStyleCnt="19"/>
      <dgm:spPr/>
    </dgm:pt>
    <dgm:pt modelId="{B18906C1-7D28-42C2-98B0-61CAC90F6165}" type="pres">
      <dgm:prSet presAssocID="{8A3ABF07-7994-48BB-9591-9E20E480241F}" presName="connTx" presStyleLbl="parChTrans1D4" presStyleIdx="11" presStyleCnt="19"/>
      <dgm:spPr/>
    </dgm:pt>
    <dgm:pt modelId="{44D5882A-04AB-4DB9-A461-651A619FDE84}" type="pres">
      <dgm:prSet presAssocID="{51AA38B3-3EA6-4116-B881-383D61263F80}" presName="root2" presStyleCnt="0"/>
      <dgm:spPr/>
    </dgm:pt>
    <dgm:pt modelId="{9E5B6543-5365-4ABA-919D-4947C5E5226E}" type="pres">
      <dgm:prSet presAssocID="{51AA38B3-3EA6-4116-B881-383D61263F80}" presName="LevelTwoTextNode" presStyleLbl="node4" presStyleIdx="5" presStyleCnt="13" custScaleY="119803">
        <dgm:presLayoutVars>
          <dgm:chPref val="3"/>
        </dgm:presLayoutVars>
      </dgm:prSet>
      <dgm:spPr/>
    </dgm:pt>
    <dgm:pt modelId="{5D4D274C-CEF9-450A-A8C4-F234084E6A01}" type="pres">
      <dgm:prSet presAssocID="{51AA38B3-3EA6-4116-B881-383D61263F80}" presName="level3hierChild" presStyleCnt="0"/>
      <dgm:spPr/>
    </dgm:pt>
    <dgm:pt modelId="{9677F45C-6BAA-45D1-86C8-90ED5ECB6BCE}" type="pres">
      <dgm:prSet presAssocID="{B33B9EAF-17E2-4FB8-ABCB-67D9D4850DA4}" presName="conn2-1" presStyleLbl="parChTrans1D4" presStyleIdx="12" presStyleCnt="19"/>
      <dgm:spPr/>
    </dgm:pt>
    <dgm:pt modelId="{6CB658E3-B33B-46AA-9B1A-11BD95A6479A}" type="pres">
      <dgm:prSet presAssocID="{B33B9EAF-17E2-4FB8-ABCB-67D9D4850DA4}" presName="connTx" presStyleLbl="parChTrans1D4" presStyleIdx="12" presStyleCnt="19"/>
      <dgm:spPr/>
    </dgm:pt>
    <dgm:pt modelId="{650982EE-19E5-4405-8EC5-7C73D40937FF}" type="pres">
      <dgm:prSet presAssocID="{6F3FF623-7AA6-44B5-9483-B71D5BBB835B}" presName="root2" presStyleCnt="0"/>
      <dgm:spPr/>
    </dgm:pt>
    <dgm:pt modelId="{CEF27A13-C690-4830-A2D2-573062B0E7E0}" type="pres">
      <dgm:prSet presAssocID="{6F3FF623-7AA6-44B5-9483-B71D5BBB835B}" presName="LevelTwoTextNode" presStyleLbl="node4" presStyleIdx="6" presStyleCnt="13" custScaleX="316116" custScaleY="95041">
        <dgm:presLayoutVars>
          <dgm:chPref val="3"/>
        </dgm:presLayoutVars>
      </dgm:prSet>
      <dgm:spPr/>
    </dgm:pt>
    <dgm:pt modelId="{B3D12A40-12C8-4869-B574-AA96C684FB07}" type="pres">
      <dgm:prSet presAssocID="{6F3FF623-7AA6-44B5-9483-B71D5BBB835B}" presName="level3hierChild" presStyleCnt="0"/>
      <dgm:spPr/>
    </dgm:pt>
    <dgm:pt modelId="{7EDFCFAD-ABB4-45B3-943E-FD379D7F4E9B}" type="pres">
      <dgm:prSet presAssocID="{C64A4FD3-03BD-4108-AB39-D22C195BAD87}" presName="conn2-1" presStyleLbl="parChTrans1D4" presStyleIdx="13" presStyleCnt="19"/>
      <dgm:spPr/>
    </dgm:pt>
    <dgm:pt modelId="{E7922D11-F2B2-4C5B-8BB1-FF955EC8BB18}" type="pres">
      <dgm:prSet presAssocID="{C64A4FD3-03BD-4108-AB39-D22C195BAD87}" presName="connTx" presStyleLbl="parChTrans1D4" presStyleIdx="13" presStyleCnt="19"/>
      <dgm:spPr/>
    </dgm:pt>
    <dgm:pt modelId="{39744E56-6BA3-4414-97E0-681831F1B33C}" type="pres">
      <dgm:prSet presAssocID="{9946FB72-0953-4571-BFC7-9D0AA762DB12}" presName="root2" presStyleCnt="0"/>
      <dgm:spPr/>
    </dgm:pt>
    <dgm:pt modelId="{9A3D5A77-EF28-4556-B1AD-FADB53AB27C8}" type="pres">
      <dgm:prSet presAssocID="{9946FB72-0953-4571-BFC7-9D0AA762DB12}" presName="LevelTwoTextNode" presStyleLbl="node4" presStyleIdx="7" presStyleCnt="13" custScaleX="275539">
        <dgm:presLayoutVars>
          <dgm:chPref val="3"/>
        </dgm:presLayoutVars>
      </dgm:prSet>
      <dgm:spPr/>
    </dgm:pt>
    <dgm:pt modelId="{19DF7770-E805-4207-9DC8-859D2C552A7B}" type="pres">
      <dgm:prSet presAssocID="{9946FB72-0953-4571-BFC7-9D0AA762DB12}" presName="level3hierChild" presStyleCnt="0"/>
      <dgm:spPr/>
    </dgm:pt>
    <dgm:pt modelId="{28D2BCE3-9161-43BA-A748-F8F48A90325E}" type="pres">
      <dgm:prSet presAssocID="{46D711D9-1798-4260-9894-FD09DBE52AF6}" presName="conn2-1" presStyleLbl="parChTrans1D4" presStyleIdx="14" presStyleCnt="19"/>
      <dgm:spPr/>
    </dgm:pt>
    <dgm:pt modelId="{1F12D98D-BA84-4DE4-B4B0-6A3240F649E5}" type="pres">
      <dgm:prSet presAssocID="{46D711D9-1798-4260-9894-FD09DBE52AF6}" presName="connTx" presStyleLbl="parChTrans1D4" presStyleIdx="14" presStyleCnt="19"/>
      <dgm:spPr/>
    </dgm:pt>
    <dgm:pt modelId="{869592F7-B6AF-4A1A-B975-F8491C724F90}" type="pres">
      <dgm:prSet presAssocID="{EE17E69F-3955-40CB-873C-E530C8062412}" presName="root2" presStyleCnt="0"/>
      <dgm:spPr/>
    </dgm:pt>
    <dgm:pt modelId="{B641E95C-FFA8-4F12-90F5-8F3DCC2CB9F6}" type="pres">
      <dgm:prSet presAssocID="{EE17E69F-3955-40CB-873C-E530C8062412}" presName="LevelTwoTextNode" presStyleLbl="node4" presStyleIdx="8" presStyleCnt="13" custLinFactNeighborY="-4950">
        <dgm:presLayoutVars>
          <dgm:chPref val="3"/>
        </dgm:presLayoutVars>
      </dgm:prSet>
      <dgm:spPr/>
    </dgm:pt>
    <dgm:pt modelId="{57D2093D-09F3-4452-A186-EED735159460}" type="pres">
      <dgm:prSet presAssocID="{EE17E69F-3955-40CB-873C-E530C8062412}" presName="level3hierChild" presStyleCnt="0"/>
      <dgm:spPr/>
    </dgm:pt>
    <dgm:pt modelId="{FE86E574-C167-4E69-A393-A8E69C83D812}" type="pres">
      <dgm:prSet presAssocID="{3814231F-4B73-41BB-9730-00D0BA735A9D}" presName="conn2-1" presStyleLbl="parChTrans1D4" presStyleIdx="15" presStyleCnt="19"/>
      <dgm:spPr/>
    </dgm:pt>
    <dgm:pt modelId="{87E5AE6B-47F6-4AA5-8DA2-554215AB4863}" type="pres">
      <dgm:prSet presAssocID="{3814231F-4B73-41BB-9730-00D0BA735A9D}" presName="connTx" presStyleLbl="parChTrans1D4" presStyleIdx="15" presStyleCnt="19"/>
      <dgm:spPr/>
    </dgm:pt>
    <dgm:pt modelId="{CBC5EC90-AD62-454B-873C-7DACDA555AD8}" type="pres">
      <dgm:prSet presAssocID="{1437576F-BAE3-4EB1-B880-A779B80B373F}" presName="root2" presStyleCnt="0"/>
      <dgm:spPr/>
    </dgm:pt>
    <dgm:pt modelId="{F1946539-D12E-4D24-92EA-053CC4896D9B}" type="pres">
      <dgm:prSet presAssocID="{1437576F-BAE3-4EB1-B880-A779B80B373F}" presName="LevelTwoTextNode" presStyleLbl="node4" presStyleIdx="9" presStyleCnt="13" custScaleX="130823" custScaleY="94604">
        <dgm:presLayoutVars>
          <dgm:chPref val="3"/>
        </dgm:presLayoutVars>
      </dgm:prSet>
      <dgm:spPr/>
    </dgm:pt>
    <dgm:pt modelId="{EC29BAAD-7376-4498-A892-D7CA81DA618C}" type="pres">
      <dgm:prSet presAssocID="{1437576F-BAE3-4EB1-B880-A779B80B373F}" presName="level3hierChild" presStyleCnt="0"/>
      <dgm:spPr/>
    </dgm:pt>
    <dgm:pt modelId="{2E173252-B0EA-4729-A6C2-24F6A0B1E169}" type="pres">
      <dgm:prSet presAssocID="{EB8AE87C-467A-4B5B-AB27-A467232FD46C}" presName="conn2-1" presStyleLbl="parChTrans1D4" presStyleIdx="16" presStyleCnt="19"/>
      <dgm:spPr/>
    </dgm:pt>
    <dgm:pt modelId="{C99D3747-358F-46E0-85D2-54EA4DE430F7}" type="pres">
      <dgm:prSet presAssocID="{EB8AE87C-467A-4B5B-AB27-A467232FD46C}" presName="connTx" presStyleLbl="parChTrans1D4" presStyleIdx="16" presStyleCnt="19"/>
      <dgm:spPr/>
    </dgm:pt>
    <dgm:pt modelId="{26CDBCA3-4094-444F-82C1-C29D911A6925}" type="pres">
      <dgm:prSet presAssocID="{A7671EAB-C4B5-48E8-9543-B1F116C93B73}" presName="root2" presStyleCnt="0"/>
      <dgm:spPr/>
    </dgm:pt>
    <dgm:pt modelId="{9DB31C9B-5D8E-4C3B-A908-0BC53359A409}" type="pres">
      <dgm:prSet presAssocID="{A7671EAB-C4B5-48E8-9543-B1F116C93B73}" presName="LevelTwoTextNode" presStyleLbl="node4" presStyleIdx="10" presStyleCnt="13">
        <dgm:presLayoutVars>
          <dgm:chPref val="3"/>
        </dgm:presLayoutVars>
      </dgm:prSet>
      <dgm:spPr/>
    </dgm:pt>
    <dgm:pt modelId="{D3F99534-7A88-4CD7-903E-A2499F6205BB}" type="pres">
      <dgm:prSet presAssocID="{A7671EAB-C4B5-48E8-9543-B1F116C93B73}" presName="level3hierChild" presStyleCnt="0"/>
      <dgm:spPr/>
    </dgm:pt>
    <dgm:pt modelId="{9A075C2B-60FC-4F2C-90A3-9B5B72F6CD76}" type="pres">
      <dgm:prSet presAssocID="{5586332C-3041-41F3-BE09-3BDD43397931}" presName="conn2-1" presStyleLbl="parChTrans1D4" presStyleIdx="17" presStyleCnt="19"/>
      <dgm:spPr/>
    </dgm:pt>
    <dgm:pt modelId="{0338ED45-E24D-495A-ABD6-AD05871BA833}" type="pres">
      <dgm:prSet presAssocID="{5586332C-3041-41F3-BE09-3BDD43397931}" presName="connTx" presStyleLbl="parChTrans1D4" presStyleIdx="17" presStyleCnt="19"/>
      <dgm:spPr/>
    </dgm:pt>
    <dgm:pt modelId="{4016C53C-E194-44ED-B8D7-741644170EA5}" type="pres">
      <dgm:prSet presAssocID="{7C589A61-318D-479A-BC1F-2BE97C42DD9E}" presName="root2" presStyleCnt="0"/>
      <dgm:spPr/>
    </dgm:pt>
    <dgm:pt modelId="{33FBB588-478A-4503-9C1F-C3145CA1DE22}" type="pres">
      <dgm:prSet presAssocID="{7C589A61-318D-479A-BC1F-2BE97C42DD9E}" presName="LevelTwoTextNode" presStyleLbl="node4" presStyleIdx="11" presStyleCnt="13">
        <dgm:presLayoutVars>
          <dgm:chPref val="3"/>
        </dgm:presLayoutVars>
      </dgm:prSet>
      <dgm:spPr/>
    </dgm:pt>
    <dgm:pt modelId="{4595E219-AA5A-47FD-8D55-A89478F14DA5}" type="pres">
      <dgm:prSet presAssocID="{7C589A61-318D-479A-BC1F-2BE97C42DD9E}" presName="level3hierChild" presStyleCnt="0"/>
      <dgm:spPr/>
    </dgm:pt>
    <dgm:pt modelId="{E8A0DC8A-43B6-4F65-B793-0D9FC14A4FC3}" type="pres">
      <dgm:prSet presAssocID="{C8B5C02D-6968-4EE5-B947-03D38ABED46C}" presName="conn2-1" presStyleLbl="parChTrans1D4" presStyleIdx="18" presStyleCnt="19"/>
      <dgm:spPr/>
    </dgm:pt>
    <dgm:pt modelId="{F6075FBA-69F1-4296-AE25-C3A9D43F0161}" type="pres">
      <dgm:prSet presAssocID="{C8B5C02D-6968-4EE5-B947-03D38ABED46C}" presName="connTx" presStyleLbl="parChTrans1D4" presStyleIdx="18" presStyleCnt="19"/>
      <dgm:spPr/>
    </dgm:pt>
    <dgm:pt modelId="{E831380D-72AC-4EEC-86B2-B83F593F71C2}" type="pres">
      <dgm:prSet presAssocID="{42002356-7A32-44B2-A11C-3CDE5C83E5EF}" presName="root2" presStyleCnt="0"/>
      <dgm:spPr/>
    </dgm:pt>
    <dgm:pt modelId="{A9B485C5-F889-4997-8C15-A1A9FCE3B79F}" type="pres">
      <dgm:prSet presAssocID="{42002356-7A32-44B2-A11C-3CDE5C83E5EF}" presName="LevelTwoTextNode" presStyleLbl="node4" presStyleIdx="12" presStyleCnt="13">
        <dgm:presLayoutVars>
          <dgm:chPref val="3"/>
        </dgm:presLayoutVars>
      </dgm:prSet>
      <dgm:spPr/>
    </dgm:pt>
    <dgm:pt modelId="{4D8A1047-54DA-425C-86AD-0612A3C51759}" type="pres">
      <dgm:prSet presAssocID="{42002356-7A32-44B2-A11C-3CDE5C83E5EF}" presName="level3hierChild" presStyleCnt="0"/>
      <dgm:spPr/>
    </dgm:pt>
  </dgm:ptLst>
  <dgm:cxnLst>
    <dgm:cxn modelId="{D26D1201-5E79-4BC2-A210-47259496F5F8}" type="presOf" srcId="{3814231F-4B73-41BB-9730-00D0BA735A9D}" destId="{FE86E574-C167-4E69-A393-A8E69C83D812}" srcOrd="0" destOrd="0" presId="urn:microsoft.com/office/officeart/2005/8/layout/hierarchy2"/>
    <dgm:cxn modelId="{53DEAE01-1FE4-4C22-B5EC-55E3C280AE34}" type="presOf" srcId="{9946FB72-0953-4571-BFC7-9D0AA762DB12}" destId="{9A3D5A77-EF28-4556-B1AD-FADB53AB27C8}" srcOrd="0" destOrd="0" presId="urn:microsoft.com/office/officeart/2005/8/layout/hierarchy2"/>
    <dgm:cxn modelId="{88CDAB02-6AE9-46EA-9E3E-8ED6F3F6B651}" type="presOf" srcId="{A7671EAB-C4B5-48E8-9543-B1F116C93B73}" destId="{9DB31C9B-5D8E-4C3B-A908-0BC53359A409}" srcOrd="0" destOrd="0" presId="urn:microsoft.com/office/officeart/2005/8/layout/hierarchy2"/>
    <dgm:cxn modelId="{97227603-D1D4-4308-83E4-94528AF16BDE}" srcId="{51CF98A5-621F-4703-9E2C-E74F4AE253C9}" destId="{31B90EA3-ED7D-46A2-A66E-6566A4E2837C}" srcOrd="0" destOrd="0" parTransId="{6E2AD533-ED0F-448C-978F-EB17B0A14234}" sibTransId="{C3564E0B-CD2B-44F7-A66F-EBBE9AA8ED1E}"/>
    <dgm:cxn modelId="{E5D91C11-E58D-4F04-9F36-5EF707F09D7F}" type="presOf" srcId="{31B90EA3-ED7D-46A2-A66E-6566A4E2837C}" destId="{42C3B12D-8C4B-4214-B200-7A13E1B8ABF0}" srcOrd="0" destOrd="0" presId="urn:microsoft.com/office/officeart/2005/8/layout/hierarchy2"/>
    <dgm:cxn modelId="{AA912814-B556-4970-A95A-4A3FDF9DA0A4}" type="presOf" srcId="{FE8AC126-7A76-44C8-B571-E0F1554D75B8}" destId="{DD66163B-3BF0-465B-97D0-D7F1CEDCDDE4}" srcOrd="0" destOrd="0" presId="urn:microsoft.com/office/officeart/2005/8/layout/hierarchy2"/>
    <dgm:cxn modelId="{84E7FC16-739F-4E6D-92D7-F69AE20F5FC9}" type="presOf" srcId="{B33B9EAF-17E2-4FB8-ABCB-67D9D4850DA4}" destId="{6CB658E3-B33B-46AA-9B1A-11BD95A6479A}" srcOrd="1" destOrd="0" presId="urn:microsoft.com/office/officeart/2005/8/layout/hierarchy2"/>
    <dgm:cxn modelId="{BFD4D117-D583-428A-87A2-A74C854B7F6D}" type="presOf" srcId="{B33B9EAF-17E2-4FB8-ABCB-67D9D4850DA4}" destId="{9677F45C-6BAA-45D1-86C8-90ED5ECB6BCE}" srcOrd="0" destOrd="0" presId="urn:microsoft.com/office/officeart/2005/8/layout/hierarchy2"/>
    <dgm:cxn modelId="{405ED119-2A71-46A7-88E4-90C59472F938}" type="presOf" srcId="{B0603F97-D338-4BEA-96B9-5870C4B70A2F}" destId="{7D586822-CA8E-496A-8661-90837B0E45EB}" srcOrd="0" destOrd="0" presId="urn:microsoft.com/office/officeart/2005/8/layout/hierarchy2"/>
    <dgm:cxn modelId="{E045EF1F-A1A3-4503-B954-5F0250D5EB3F}" type="presOf" srcId="{39CDAEAE-F92B-4A8F-AA1D-FA5CDE4048F5}" destId="{256D96C9-41A8-4EF8-86F3-F209EE18A1BA}" srcOrd="0" destOrd="0" presId="urn:microsoft.com/office/officeart/2005/8/layout/hierarchy2"/>
    <dgm:cxn modelId="{6ACBF223-8FAE-48BF-8B2E-AE45EEC26F6E}" type="presOf" srcId="{07F58880-92EF-4351-A668-3F5E6C0E451B}" destId="{D38874F4-4F82-41A8-9EFF-03063318A4A1}" srcOrd="1" destOrd="0" presId="urn:microsoft.com/office/officeart/2005/8/layout/hierarchy2"/>
    <dgm:cxn modelId="{0704FE24-9455-4110-A951-BC53CE7C194D}" type="presOf" srcId="{3814231F-4B73-41BB-9730-00D0BA735A9D}" destId="{87E5AE6B-47F6-4AA5-8DA2-554215AB4863}" srcOrd="1" destOrd="0" presId="urn:microsoft.com/office/officeart/2005/8/layout/hierarchy2"/>
    <dgm:cxn modelId="{D7FBE326-D85A-4516-8FBB-DAB53E099158}" type="presOf" srcId="{0520E45E-6AF4-40A2-906D-FA347A63D8C2}" destId="{AF0126CE-9286-4B1B-975F-658D29A79804}" srcOrd="0" destOrd="0" presId="urn:microsoft.com/office/officeart/2005/8/layout/hierarchy2"/>
    <dgm:cxn modelId="{7B899829-3A09-4E7D-B37B-4A3FF3BA182C}" srcId="{51AA38B3-3EA6-4116-B881-383D61263F80}" destId="{9946FB72-0953-4571-BFC7-9D0AA762DB12}" srcOrd="1" destOrd="0" parTransId="{C64A4FD3-03BD-4108-AB39-D22C195BAD87}" sibTransId="{331F8862-E346-4BB2-95DE-2745660B9BB1}"/>
    <dgm:cxn modelId="{F815882F-5ED8-4993-999A-81D0C09326C2}" type="presOf" srcId="{5586332C-3041-41F3-BE09-3BDD43397931}" destId="{0338ED45-E24D-495A-ABD6-AD05871BA833}" srcOrd="1" destOrd="0" presId="urn:microsoft.com/office/officeart/2005/8/layout/hierarchy2"/>
    <dgm:cxn modelId="{BB901730-70DE-4101-860D-BE7C7C740565}" type="presOf" srcId="{A0A55471-DF7E-4803-966B-1E32554EBBCE}" destId="{3CF152C0-5C5A-41FA-95AD-AD1FA1401445}" srcOrd="0" destOrd="0" presId="urn:microsoft.com/office/officeart/2005/8/layout/hierarchy2"/>
    <dgm:cxn modelId="{955BD130-0F1A-4E4E-930D-091736F67E69}" srcId="{263592D3-B0FB-4FC6-9E35-AC8C003EAA69}" destId="{798C82DE-C28B-4736-96BA-2F0F17C364E3}" srcOrd="0" destOrd="0" parTransId="{2E7C66D3-5970-4318-B281-C382EE9BDED0}" sibTransId="{F4C4D802-5E48-4A22-AB5B-DD9CA2710647}"/>
    <dgm:cxn modelId="{57F50534-89E6-4ED3-B129-6B9395F625AC}" type="presOf" srcId="{4717A7F1-6DC1-4550-8D2E-8A483449C0DC}" destId="{0FE31C7B-7879-4C84-9399-2E92F5B3A4D1}" srcOrd="1" destOrd="0" presId="urn:microsoft.com/office/officeart/2005/8/layout/hierarchy2"/>
    <dgm:cxn modelId="{B6A1CD36-A2D2-4D51-AFAF-3D6334DE49D7}" type="presOf" srcId="{C70A2381-FC2A-4DCB-9F34-52D9A3A0FAA9}" destId="{E7D00A19-DEE3-4579-9CBA-37620B9734AC}" srcOrd="1" destOrd="0" presId="urn:microsoft.com/office/officeart/2005/8/layout/hierarchy2"/>
    <dgm:cxn modelId="{A5583A3A-8A99-4A75-B90C-B4C885316585}" type="presOf" srcId="{3653C081-CCF3-4511-B06F-7166C66060C9}" destId="{77A60AD0-D023-4DE9-93E5-3DA132D08C56}" srcOrd="0" destOrd="0" presId="urn:microsoft.com/office/officeart/2005/8/layout/hierarchy2"/>
    <dgm:cxn modelId="{228DB43D-AC51-49A8-8A07-F4D8CEE43D68}" srcId="{7C589A61-318D-479A-BC1F-2BE97C42DD9E}" destId="{42002356-7A32-44B2-A11C-3CDE5C83E5EF}" srcOrd="0" destOrd="0" parTransId="{C8B5C02D-6968-4EE5-B947-03D38ABED46C}" sibTransId="{8EBEF477-66C2-47E2-A9D3-CF9F438BF6B0}"/>
    <dgm:cxn modelId="{1225DF3D-6C0A-44E3-B71B-6AA0E603230E}" type="presOf" srcId="{6E2AD533-ED0F-448C-978F-EB17B0A14234}" destId="{A75726FC-8857-4239-8C69-46F08D15167C}" srcOrd="1" destOrd="0" presId="urn:microsoft.com/office/officeart/2005/8/layout/hierarchy2"/>
    <dgm:cxn modelId="{C0E87B40-0F26-4D76-8815-B413BC2F7BF2}" type="presOf" srcId="{263592D3-B0FB-4FC6-9E35-AC8C003EAA69}" destId="{60D3E3CC-E52D-4EFF-8B00-B952F4216355}" srcOrd="0" destOrd="0" presId="urn:microsoft.com/office/officeart/2005/8/layout/hierarchy2"/>
    <dgm:cxn modelId="{6655E55C-084F-4ED5-9230-14B67BE617E6}" type="presOf" srcId="{1437576F-BAE3-4EB1-B880-A779B80B373F}" destId="{F1946539-D12E-4D24-92EA-053CC4896D9B}" srcOrd="0" destOrd="0" presId="urn:microsoft.com/office/officeart/2005/8/layout/hierarchy2"/>
    <dgm:cxn modelId="{3C14165D-0E32-4F27-A68C-475A5D2DA0ED}" srcId="{51AA38B3-3EA6-4116-B881-383D61263F80}" destId="{EE17E69F-3955-40CB-873C-E530C8062412}" srcOrd="2" destOrd="0" parTransId="{46D711D9-1798-4260-9894-FD09DBE52AF6}" sibTransId="{8DCA18CF-EFF7-4A27-B530-C7AB61830134}"/>
    <dgm:cxn modelId="{92D85063-CFB6-456B-AA2A-C57AB79D118F}" type="presOf" srcId="{9FA91D9C-BCE9-4355-B9DB-271EB167B24E}" destId="{50F39E64-1F00-4A01-998B-58C4A20E4E10}" srcOrd="0" destOrd="0" presId="urn:microsoft.com/office/officeart/2005/8/layout/hierarchy2"/>
    <dgm:cxn modelId="{8C9D1B65-2A96-4F02-9E02-C32C53047DDC}" type="presOf" srcId="{C64A4FD3-03BD-4108-AB39-D22C195BAD87}" destId="{7EDFCFAD-ABB4-45B3-943E-FD379D7F4E9B}" srcOrd="0" destOrd="0" presId="urn:microsoft.com/office/officeart/2005/8/layout/hierarchy2"/>
    <dgm:cxn modelId="{ACC4AC46-321D-4DB5-852E-1DDAD8D1B8C2}" type="presOf" srcId="{29F66C8F-74F1-4878-B51D-709BF920EFE0}" destId="{5B485C96-DD2C-4797-93CA-7EABD4049B4D}" srcOrd="0" destOrd="0" presId="urn:microsoft.com/office/officeart/2005/8/layout/hierarchy2"/>
    <dgm:cxn modelId="{E094AD47-0A68-4B15-84F4-1180DF6C2784}" type="presOf" srcId="{09B58070-B85F-4C67-9CC0-81A9E0B9A5B4}" destId="{D18708EF-42D5-4AE1-A20D-78B9F889A6D7}" srcOrd="1" destOrd="0" presId="urn:microsoft.com/office/officeart/2005/8/layout/hierarchy2"/>
    <dgm:cxn modelId="{58E0B267-EFDE-40BF-BF1C-D954D18B7C45}" srcId="{0520E45E-6AF4-40A2-906D-FA347A63D8C2}" destId="{9FA91D9C-BCE9-4355-B9DB-271EB167B24E}" srcOrd="0" destOrd="0" parTransId="{09B58070-B85F-4C67-9CC0-81A9E0B9A5B4}" sibTransId="{5DB118F9-C14C-46CE-AE75-74A965AFF5C2}"/>
    <dgm:cxn modelId="{202ABB47-FE6E-41D3-A2FE-52EAB4D3EF11}" type="presOf" srcId="{42002356-7A32-44B2-A11C-3CDE5C83E5EF}" destId="{A9B485C5-F889-4997-8C15-A1A9FCE3B79F}" srcOrd="0" destOrd="0" presId="urn:microsoft.com/office/officeart/2005/8/layout/hierarchy2"/>
    <dgm:cxn modelId="{48B8F247-22C0-4545-93A7-0A8302CC85DD}" srcId="{D21CD941-2737-4D95-B923-B1A1B45C3D32}" destId="{4231E4CE-9432-4D6E-B682-13BC72BD8D95}" srcOrd="1" destOrd="0" parTransId="{B0603F97-D338-4BEA-96B9-5870C4B70A2F}" sibTransId="{0018EB92-6FD6-4BFF-B18E-4BF058E360AD}"/>
    <dgm:cxn modelId="{1E8C3968-C7C6-49C5-9538-532A6AAB2461}" srcId="{F6FC9480-7D8E-4D01-B0E6-CDE3F4A0A876}" destId="{186E4277-FC16-446F-A445-A6368DB733FB}" srcOrd="1" destOrd="0" parTransId="{12C846B1-C146-4605-9AD3-CFFF2797A37F}" sibTransId="{FE6568EA-BB61-4C21-9707-9F68930F5427}"/>
    <dgm:cxn modelId="{94D5D74A-7B17-422B-8649-DCFC25BEC073}" type="presOf" srcId="{39CDAEAE-F92B-4A8F-AA1D-FA5CDE4048F5}" destId="{CE26B07C-F542-4C70-A046-FA4FBA94F697}" srcOrd="1" destOrd="0" presId="urn:microsoft.com/office/officeart/2005/8/layout/hierarchy2"/>
    <dgm:cxn modelId="{A002FF6A-084D-4265-A4C1-E52A9EAC111E}" type="presOf" srcId="{596CFDB2-2E19-438F-908C-9556F1133242}" destId="{D3B38CEC-9612-4B4A-8964-9EC4DD8DF5AA}" srcOrd="0" destOrd="0" presId="urn:microsoft.com/office/officeart/2005/8/layout/hierarchy2"/>
    <dgm:cxn modelId="{E890C74B-A0BF-487B-8855-0E6DE74DDC9F}" type="presOf" srcId="{C70A2381-FC2A-4DCB-9F34-52D9A3A0FAA9}" destId="{6DA67ACC-844C-4997-8AB3-6E35DCDE60FB}" srcOrd="0" destOrd="0" presId="urn:microsoft.com/office/officeart/2005/8/layout/hierarchy2"/>
    <dgm:cxn modelId="{C9D7454C-BD6D-4922-807D-CE81B4ACE4C8}" type="presOf" srcId="{8A3ABF07-7994-48BB-9591-9E20E480241F}" destId="{B18906C1-7D28-42C2-98B0-61CAC90F6165}" srcOrd="1" destOrd="0" presId="urn:microsoft.com/office/officeart/2005/8/layout/hierarchy2"/>
    <dgm:cxn modelId="{E6619A6C-D401-460E-AE6F-3B95847D0513}" type="presOf" srcId="{C8B5C02D-6968-4EE5-B947-03D38ABED46C}" destId="{E8A0DC8A-43B6-4F65-B793-0D9FC14A4FC3}" srcOrd="0" destOrd="0" presId="urn:microsoft.com/office/officeart/2005/8/layout/hierarchy2"/>
    <dgm:cxn modelId="{BFFB386D-C125-485D-922E-7079EF3F61D4}" type="presOf" srcId="{09B58070-B85F-4C67-9CC0-81A9E0B9A5B4}" destId="{BCC18E9D-A857-46ED-9797-C7B95E1389F4}" srcOrd="0" destOrd="0" presId="urn:microsoft.com/office/officeart/2005/8/layout/hierarchy2"/>
    <dgm:cxn modelId="{26C3AB4F-CBCB-44D4-ABA2-251CF0A0443C}" type="presOf" srcId="{2E7C66D3-5970-4318-B281-C382EE9BDED0}" destId="{1F555080-DC47-4F44-A07A-8961C9381FAE}" srcOrd="0" destOrd="0" presId="urn:microsoft.com/office/officeart/2005/8/layout/hierarchy2"/>
    <dgm:cxn modelId="{B1256651-6910-4E26-B807-65BCEAF247A8}" type="presOf" srcId="{1AC3C724-C350-4D29-97C0-3A2DF1F0F670}" destId="{6725FEA8-FCD6-436B-BE6A-B58991EA063B}" srcOrd="0" destOrd="0" presId="urn:microsoft.com/office/officeart/2005/8/layout/hierarchy2"/>
    <dgm:cxn modelId="{BF62C051-3CE7-4DDA-B0DC-CD2B31730CE3}" srcId="{1C61C9A7-9B48-492A-9EBC-AEAA2F6573A7}" destId="{1437576F-BAE3-4EB1-B880-A779B80B373F}" srcOrd="2" destOrd="0" parTransId="{3814231F-4B73-41BB-9730-00D0BA735A9D}" sibTransId="{C4592318-354A-4978-A084-157601969DBC}"/>
    <dgm:cxn modelId="{7C06E852-3194-40BA-8F7B-37E034B4E639}" type="presOf" srcId="{51CF98A5-621F-4703-9E2C-E74F4AE253C9}" destId="{AFFA9BD8-F1AE-417E-92A2-578C9C29DF47}" srcOrd="0" destOrd="0" presId="urn:microsoft.com/office/officeart/2005/8/layout/hierarchy2"/>
    <dgm:cxn modelId="{55BB3073-868F-466D-B9E9-71FF9CE69F83}" type="presOf" srcId="{5586332C-3041-41F3-BE09-3BDD43397931}" destId="{9A075C2B-60FC-4F2C-90A3-9B5B72F6CD76}" srcOrd="0" destOrd="0" presId="urn:microsoft.com/office/officeart/2005/8/layout/hierarchy2"/>
    <dgm:cxn modelId="{EDCD6453-4538-4C55-8295-4218D840FF35}" type="presOf" srcId="{596CFDB2-2E19-438F-908C-9556F1133242}" destId="{C12FC149-8F73-49EE-9086-B15067C762DD}" srcOrd="1" destOrd="0" presId="urn:microsoft.com/office/officeart/2005/8/layout/hierarchy2"/>
    <dgm:cxn modelId="{81592555-ABDA-4B93-88E9-98A28623D4B2}" type="presOf" srcId="{46D711D9-1798-4260-9894-FD09DBE52AF6}" destId="{28D2BCE3-9161-43BA-A748-F8F48A90325E}" srcOrd="0" destOrd="0" presId="urn:microsoft.com/office/officeart/2005/8/layout/hierarchy2"/>
    <dgm:cxn modelId="{F6643855-1EE8-4A07-AD41-34D4CA263305}" type="presOf" srcId="{798C82DE-C28B-4736-96BA-2F0F17C364E3}" destId="{26470890-5193-43E7-89E3-D937419A7875}" srcOrd="0" destOrd="0" presId="urn:microsoft.com/office/officeart/2005/8/layout/hierarchy2"/>
    <dgm:cxn modelId="{7D5C7975-47AF-4291-830F-C41AAC7778ED}" type="presOf" srcId="{12C846B1-C146-4605-9AD3-CFFF2797A37F}" destId="{D3F49E5E-67EE-4677-9E66-9C0474DB6325}" srcOrd="0" destOrd="0" presId="urn:microsoft.com/office/officeart/2005/8/layout/hierarchy2"/>
    <dgm:cxn modelId="{70766E59-2239-494E-9CC4-E9794A1F6AAC}" type="presOf" srcId="{C64A4FD3-03BD-4108-AB39-D22C195BAD87}" destId="{E7922D11-F2B2-4C5B-8BB1-FF955EC8BB18}" srcOrd="1" destOrd="0" presId="urn:microsoft.com/office/officeart/2005/8/layout/hierarchy2"/>
    <dgm:cxn modelId="{64C1CC79-3058-44A5-B4CA-24AC98E6C42C}" type="presOf" srcId="{7C589A61-318D-479A-BC1F-2BE97C42DD9E}" destId="{33FBB588-478A-4503-9C1F-C3145CA1DE22}" srcOrd="0" destOrd="0" presId="urn:microsoft.com/office/officeart/2005/8/layout/hierarchy2"/>
    <dgm:cxn modelId="{AA85C15A-E397-4939-9B00-78B0A230329D}" srcId="{86C432C4-939D-4ECB-833B-66E3F45720FA}" destId="{6D241D27-2FCD-4543-8C40-98F145128F8B}" srcOrd="1" destOrd="0" parTransId="{1AC3C724-C350-4D29-97C0-3A2DF1F0F670}" sibTransId="{CBA7AF05-08CA-4A13-8F38-9EE4E3BBB7FE}"/>
    <dgm:cxn modelId="{C16B7B7B-6CCC-4FEE-B1E1-01EA79C27079}" srcId="{4231E4CE-9432-4D6E-B682-13BC72BD8D95}" destId="{A40ECE06-2A39-44D9-A3AC-8E6066010655}" srcOrd="1" destOrd="0" parTransId="{596CFDB2-2E19-438F-908C-9556F1133242}" sibTransId="{60E0C09E-9EE1-4BEA-BD65-9A1C3E1B5CB7}"/>
    <dgm:cxn modelId="{79D4C87C-27BB-431F-9E93-AFCF5E7C6656}" srcId="{1437576F-BAE3-4EB1-B880-A779B80B373F}" destId="{A7671EAB-C4B5-48E8-9543-B1F116C93B73}" srcOrd="0" destOrd="0" parTransId="{EB8AE87C-467A-4B5B-AB27-A467232FD46C}" sibTransId="{9D51432D-05FC-4F42-84D9-8BE6191B8E6F}"/>
    <dgm:cxn modelId="{86266A7F-65C7-4196-8050-8470D65A7A8C}" type="presOf" srcId="{D21CD941-2737-4D95-B923-B1A1B45C3D32}" destId="{2A038E3A-A8A1-4119-BC1F-1A9DE9865AE5}" srcOrd="0" destOrd="0" presId="urn:microsoft.com/office/officeart/2005/8/layout/hierarchy2"/>
    <dgm:cxn modelId="{FA23C288-1318-4B1F-9897-ED5095CC3165}" type="presOf" srcId="{60D09F64-E940-4E98-AAF2-57C2DC9620C8}" destId="{8C91DFAA-63D7-456A-B249-B61B5BD67AB4}" srcOrd="0" destOrd="0" presId="urn:microsoft.com/office/officeart/2005/8/layout/hierarchy2"/>
    <dgm:cxn modelId="{F3526B89-2F65-4DC0-B9F1-206B7546AE2A}" type="presOf" srcId="{12C846B1-C146-4605-9AD3-CFFF2797A37F}" destId="{46058F00-A716-44B4-B94B-F6944832E53E}" srcOrd="1" destOrd="0" presId="urn:microsoft.com/office/officeart/2005/8/layout/hierarchy2"/>
    <dgm:cxn modelId="{F5A2A58A-90C4-4994-A393-1C7425431F4F}" srcId="{51AA38B3-3EA6-4116-B881-383D61263F80}" destId="{6F3FF623-7AA6-44B5-9483-B71D5BBB835B}" srcOrd="0" destOrd="0" parTransId="{B33B9EAF-17E2-4FB8-ABCB-67D9D4850DA4}" sibTransId="{D7CC5E27-99CF-4EBE-BE62-2B7E56DB0070}"/>
    <dgm:cxn modelId="{76E4AF8D-6C76-4B64-B668-6FBD07E4A374}" type="presOf" srcId="{A40ECE06-2A39-44D9-A3AC-8E6066010655}" destId="{D7E3C34B-138D-4E60-ABDA-D1155225F71D}" srcOrd="0" destOrd="0" presId="urn:microsoft.com/office/officeart/2005/8/layout/hierarchy2"/>
    <dgm:cxn modelId="{E76B1590-2C56-4DA5-95BB-ACC7C0A39E31}" type="presOf" srcId="{EB8AE87C-467A-4B5B-AB27-A467232FD46C}" destId="{C99D3747-358F-46E0-85D2-54EA4DE430F7}" srcOrd="1" destOrd="0" presId="urn:microsoft.com/office/officeart/2005/8/layout/hierarchy2"/>
    <dgm:cxn modelId="{5A4D2592-0AEE-4431-9B9D-EB0219D0B958}" type="presOf" srcId="{C8B5C02D-6968-4EE5-B947-03D38ABED46C}" destId="{F6075FBA-69F1-4296-AE25-C3A9D43F0161}" srcOrd="1" destOrd="0" presId="urn:microsoft.com/office/officeart/2005/8/layout/hierarchy2"/>
    <dgm:cxn modelId="{25634793-FDE0-4459-B2D6-2C63B1205213}" type="presOf" srcId="{2B18C312-3376-49A5-8CEA-B93DBBF61305}" destId="{86F6600E-FA84-4179-AE2F-CA57FD0C9AD7}" srcOrd="1" destOrd="0" presId="urn:microsoft.com/office/officeart/2005/8/layout/hierarchy2"/>
    <dgm:cxn modelId="{12850294-4F9D-46C6-8573-640F4F7F0623}" type="presOf" srcId="{8DD3B57F-B26E-4D4F-81D6-79355AC5DBD3}" destId="{7CF54C1E-F8B3-4652-B407-A3BD0DBBD2E8}" srcOrd="0" destOrd="0" presId="urn:microsoft.com/office/officeart/2005/8/layout/hierarchy2"/>
    <dgm:cxn modelId="{F0C86396-34CE-40DA-BB7C-93CF64EDC271}" type="presOf" srcId="{46D711D9-1798-4260-9894-FD09DBE52AF6}" destId="{1F12D98D-BA84-4DE4-B4B0-6A3240F649E5}" srcOrd="1" destOrd="0" presId="urn:microsoft.com/office/officeart/2005/8/layout/hierarchy2"/>
    <dgm:cxn modelId="{155B3999-28BF-490D-8AA5-E3F63BB77963}" type="presOf" srcId="{B5C1605D-8A58-4297-863B-8A153E03CA7E}" destId="{330485C9-E75A-436D-A97B-135D17469972}" srcOrd="1" destOrd="0" presId="urn:microsoft.com/office/officeart/2005/8/layout/hierarchy2"/>
    <dgm:cxn modelId="{6321349C-A97D-45AF-B90B-B0FD59B27102}" type="presOf" srcId="{6D241D27-2FCD-4543-8C40-98F145128F8B}" destId="{43860C88-C17E-40CA-8375-DAF20948F5C8}" srcOrd="0" destOrd="0" presId="urn:microsoft.com/office/officeart/2005/8/layout/hierarchy2"/>
    <dgm:cxn modelId="{F93AF79D-1B96-49E3-BC75-AE4686BE16E6}" type="presOf" srcId="{6E2AD533-ED0F-448C-978F-EB17B0A14234}" destId="{DCEB2D08-E4C8-4DC8-930C-507E98F8CC5E}" srcOrd="0" destOrd="0" presId="urn:microsoft.com/office/officeart/2005/8/layout/hierarchy2"/>
    <dgm:cxn modelId="{01EA3F9F-E21B-4164-A1CC-243A17F0DCB6}" type="presOf" srcId="{60D09F64-E940-4E98-AAF2-57C2DC9620C8}" destId="{5DBD4892-2D28-4EA1-AB8D-7D600528EBD3}" srcOrd="1" destOrd="0" presId="urn:microsoft.com/office/officeart/2005/8/layout/hierarchy2"/>
    <dgm:cxn modelId="{9CBAC9A0-4042-4B3E-9413-492FF9AB4BA2}" srcId="{1C61C9A7-9B48-492A-9EBC-AEAA2F6573A7}" destId="{51AA38B3-3EA6-4116-B881-383D61263F80}" srcOrd="1" destOrd="0" parTransId="{8A3ABF07-7994-48BB-9591-9E20E480241F}" sibTransId="{615C43F4-86A1-4D16-9FE4-760ED1B70F32}"/>
    <dgm:cxn modelId="{5FDDCAA0-87FD-4A56-BD36-99CF20A979D6}" srcId="{4231E4CE-9432-4D6E-B682-13BC72BD8D95}" destId="{0520E45E-6AF4-40A2-906D-FA347A63D8C2}" srcOrd="0" destOrd="0" parTransId="{07F58880-92EF-4351-A668-3F5E6C0E451B}" sibTransId="{F01B8F52-8C4D-49C8-8321-3B4212C1FB69}"/>
    <dgm:cxn modelId="{7522EEA5-51F4-43D1-AB97-E5F80DB32143}" type="presOf" srcId="{1C61C9A7-9B48-492A-9EBC-AEAA2F6573A7}" destId="{AE766A39-3A83-4D4E-859E-02184A274D5E}" srcOrd="0" destOrd="0" presId="urn:microsoft.com/office/officeart/2005/8/layout/hierarchy2"/>
    <dgm:cxn modelId="{E0466BAE-FFA0-4D8B-86EF-F72FF402E79C}" type="presOf" srcId="{29F66C8F-74F1-4878-B51D-709BF920EFE0}" destId="{CC849248-C10D-482D-A00E-DF6230DC5A0C}" srcOrd="1" destOrd="0" presId="urn:microsoft.com/office/officeart/2005/8/layout/hierarchy2"/>
    <dgm:cxn modelId="{FC2887AF-416F-40CC-B4D2-0F3E3F10E618}" srcId="{263592D3-B0FB-4FC6-9E35-AC8C003EAA69}" destId="{A382D97B-5A13-49BE-8261-A6BE72248875}" srcOrd="1" destOrd="0" parTransId="{2B18C312-3376-49A5-8CEA-B93DBBF61305}" sibTransId="{E5D98FDB-CED3-44DC-B105-D988023FDA8C}"/>
    <dgm:cxn modelId="{46133EB0-CD70-42E8-848A-71E0116AAED3}" type="presOf" srcId="{8A3ABF07-7994-48BB-9591-9E20E480241F}" destId="{6E67656A-3AAC-46E9-BD51-0DAAF298F4BA}" srcOrd="0" destOrd="0" presId="urn:microsoft.com/office/officeart/2005/8/layout/hierarchy2"/>
    <dgm:cxn modelId="{2DF521B3-7C02-461D-A493-FBF3E9DA6112}" type="presOf" srcId="{07F58880-92EF-4351-A668-3F5E6C0E451B}" destId="{46CD7E59-CDA4-40B3-9C5F-0E87414453B8}" srcOrd="0" destOrd="0" presId="urn:microsoft.com/office/officeart/2005/8/layout/hierarchy2"/>
    <dgm:cxn modelId="{ADA93FB6-C4AA-4B30-B706-8EEAF22031C2}" srcId="{A0A55471-DF7E-4803-966B-1E32554EBBCE}" destId="{F6FC9480-7D8E-4D01-B0E6-CDE3F4A0A876}" srcOrd="0" destOrd="0" parTransId="{5B0CB258-79E7-4C74-A76D-F04D4BFDEFBB}" sibTransId="{8C035226-531C-45E7-AAD5-C1C489464E7A}"/>
    <dgm:cxn modelId="{231E78B6-2EB9-425B-B453-1065736234A1}" type="presOf" srcId="{FE8AC126-7A76-44C8-B571-E0F1554D75B8}" destId="{BAD757DD-FA9A-41AD-8FCF-B786A27C88B0}" srcOrd="1" destOrd="0" presId="urn:microsoft.com/office/officeart/2005/8/layout/hierarchy2"/>
    <dgm:cxn modelId="{688737B7-D0F5-4017-9B00-2DF182DDBC0B}" type="presOf" srcId="{51AA38B3-3EA6-4116-B881-383D61263F80}" destId="{9E5B6543-5365-4ABA-919D-4947C5E5226E}" srcOrd="0" destOrd="0" presId="urn:microsoft.com/office/officeart/2005/8/layout/hierarchy2"/>
    <dgm:cxn modelId="{F2925BB7-55C3-4537-BFF6-CE899F618BB1}" type="presOf" srcId="{1AC3C724-C350-4D29-97C0-3A2DF1F0F670}" destId="{6B3C6ECA-BCD3-4546-9D5B-023A918AC117}" srcOrd="1" destOrd="0" presId="urn:microsoft.com/office/officeart/2005/8/layout/hierarchy2"/>
    <dgm:cxn modelId="{596076BC-3B01-4385-B613-CC66A7BF1BD4}" type="presOf" srcId="{4717A7F1-6DC1-4550-8D2E-8A483449C0DC}" destId="{B5412788-0F88-451B-A1C3-836AE680DF1A}" srcOrd="0" destOrd="0" presId="urn:microsoft.com/office/officeart/2005/8/layout/hierarchy2"/>
    <dgm:cxn modelId="{59434DC2-5AB1-41E9-B18D-FD82B84B82CE}" type="presOf" srcId="{A382D97B-5A13-49BE-8261-A6BE72248875}" destId="{F220074E-693C-4E9F-832F-D428BE2BD637}" srcOrd="0" destOrd="0" presId="urn:microsoft.com/office/officeart/2005/8/layout/hierarchy2"/>
    <dgm:cxn modelId="{AF2DD4C2-DE10-4A5E-A049-F8374546D029}" type="presOf" srcId="{B0603F97-D338-4BEA-96B9-5870C4B70A2F}" destId="{EB10D191-11B3-4726-A750-5F8BBCB5A124}" srcOrd="1" destOrd="0" presId="urn:microsoft.com/office/officeart/2005/8/layout/hierarchy2"/>
    <dgm:cxn modelId="{883154C9-116E-4A61-90DC-B61FC5923760}" type="presOf" srcId="{EB8AE87C-467A-4B5B-AB27-A467232FD46C}" destId="{2E173252-B0EA-4729-A6C2-24F6A0B1E169}" srcOrd="0" destOrd="0" presId="urn:microsoft.com/office/officeart/2005/8/layout/hierarchy2"/>
    <dgm:cxn modelId="{BBA9C3CD-BAB8-45C4-9739-79A4DBA15AEA}" type="presOf" srcId="{186E4277-FC16-446F-A445-A6368DB733FB}" destId="{E9875D32-BD5A-4B95-96B1-AC8F8304267A}" srcOrd="0" destOrd="0" presId="urn:microsoft.com/office/officeart/2005/8/layout/hierarchy2"/>
    <dgm:cxn modelId="{CE8E61CF-45E8-434A-9CEE-CD7A2D757FB3}" srcId="{1C61C9A7-9B48-492A-9EBC-AEAA2F6573A7}" destId="{7C589A61-318D-479A-BC1F-2BE97C42DD9E}" srcOrd="3" destOrd="0" parTransId="{5586332C-3041-41F3-BE09-3BDD43397931}" sibTransId="{B82D2C1A-CEEF-4B79-A47B-6E2F8FF166B6}"/>
    <dgm:cxn modelId="{AE9E1AD3-9E56-4D51-BA23-D3163428543D}" srcId="{A40ECE06-2A39-44D9-A3AC-8E6066010655}" destId="{8DD3B57F-B26E-4D4F-81D6-79355AC5DBD3}" srcOrd="0" destOrd="0" parTransId="{4717A7F1-6DC1-4550-8D2E-8A483449C0DC}" sibTransId="{26591740-9E4E-4B47-AE50-84F4D6BB06C7}"/>
    <dgm:cxn modelId="{9D26AED6-A441-4484-B1EF-90A0F9DCBA52}" type="presOf" srcId="{F6FC9480-7D8E-4D01-B0E6-CDE3F4A0A876}" destId="{90B04124-7832-4E73-8CA0-E0835E3F1BD2}" srcOrd="0" destOrd="0" presId="urn:microsoft.com/office/officeart/2005/8/layout/hierarchy2"/>
    <dgm:cxn modelId="{B776FDD7-301C-4934-80A8-A773BEA8EC95}" srcId="{1C61C9A7-9B48-492A-9EBC-AEAA2F6573A7}" destId="{51CF98A5-621F-4703-9E2C-E74F4AE253C9}" srcOrd="0" destOrd="0" parTransId="{FE8AC126-7A76-44C8-B571-E0F1554D75B8}" sibTransId="{9D6B11BC-486F-4512-885B-F254E403F745}"/>
    <dgm:cxn modelId="{625EBAD8-9164-41F8-BC8A-5BF971460842}" srcId="{86C432C4-939D-4ECB-833B-66E3F45720FA}" destId="{3653C081-CCF3-4511-B06F-7166C66060C9}" srcOrd="0" destOrd="0" parTransId="{29F66C8F-74F1-4878-B51D-709BF920EFE0}" sibTransId="{2AA97CD2-43FA-4C58-A169-A598304D3B11}"/>
    <dgm:cxn modelId="{F33A79DB-3822-4159-86F9-32EE27BD38CA}" srcId="{F6FC9480-7D8E-4D01-B0E6-CDE3F4A0A876}" destId="{D21CD941-2737-4D95-B923-B1A1B45C3D32}" srcOrd="0" destOrd="0" parTransId="{60D09F64-E940-4E98-AAF2-57C2DC9620C8}" sibTransId="{EC845136-5C73-425B-940D-D9F837C278D9}"/>
    <dgm:cxn modelId="{4D6CF9DD-AE1C-47DF-8156-50E8515115DC}" type="presOf" srcId="{2E7C66D3-5970-4318-B281-C382EE9BDED0}" destId="{AD19C022-6683-43C0-B37E-0F9BD5670530}" srcOrd="1" destOrd="0" presId="urn:microsoft.com/office/officeart/2005/8/layout/hierarchy2"/>
    <dgm:cxn modelId="{9C8883E3-8413-459D-BE13-D4B314A648C3}" type="presOf" srcId="{EE17E69F-3955-40CB-873C-E530C8062412}" destId="{B641E95C-FFA8-4F12-90F5-8F3DCC2CB9F6}" srcOrd="0" destOrd="0" presId="urn:microsoft.com/office/officeart/2005/8/layout/hierarchy2"/>
    <dgm:cxn modelId="{CBB41FE7-AC75-4131-89D1-93E1B8D8A0D8}" srcId="{186E4277-FC16-446F-A445-A6368DB733FB}" destId="{1C61C9A7-9B48-492A-9EBC-AEAA2F6573A7}" srcOrd="0" destOrd="0" parTransId="{B5C1605D-8A58-4297-863B-8A153E03CA7E}" sibTransId="{BB280545-D09C-49F8-9E2F-A6B840A51701}"/>
    <dgm:cxn modelId="{732A70E7-18F6-4B73-98FE-506FBB63613A}" type="presOf" srcId="{86C432C4-939D-4ECB-833B-66E3F45720FA}" destId="{A8EFE048-B981-41DE-8DB8-62ABD667ABE3}" srcOrd="0" destOrd="0" presId="urn:microsoft.com/office/officeart/2005/8/layout/hierarchy2"/>
    <dgm:cxn modelId="{C68276E7-661D-47C1-A0E0-4990DD67DE7E}" type="presOf" srcId="{B5C1605D-8A58-4297-863B-8A153E03CA7E}" destId="{3807F385-9810-442A-BD0B-B10687933A80}" srcOrd="0" destOrd="0" presId="urn:microsoft.com/office/officeart/2005/8/layout/hierarchy2"/>
    <dgm:cxn modelId="{8C53DBED-1A76-45A2-9F8D-BE8815EFF3E1}" srcId="{51CF98A5-621F-4703-9E2C-E74F4AE253C9}" destId="{263592D3-B0FB-4FC6-9E35-AC8C003EAA69}" srcOrd="1" destOrd="0" parTransId="{39CDAEAE-F92B-4A8F-AA1D-FA5CDE4048F5}" sibTransId="{8150B060-ADA0-4E88-B9C0-653CB1884D2D}"/>
    <dgm:cxn modelId="{0618CBF1-DA4A-4669-A4B5-2C592671D204}" type="presOf" srcId="{4231E4CE-9432-4D6E-B682-13BC72BD8D95}" destId="{38A53C81-754F-4706-B819-BC688AB846E2}" srcOrd="0" destOrd="0" presId="urn:microsoft.com/office/officeart/2005/8/layout/hierarchy2"/>
    <dgm:cxn modelId="{96835FF4-32FB-4035-B874-DA766BB16711}" srcId="{D21CD941-2737-4D95-B923-B1A1B45C3D32}" destId="{86C432C4-939D-4ECB-833B-66E3F45720FA}" srcOrd="0" destOrd="0" parTransId="{C70A2381-FC2A-4DCB-9F34-52D9A3A0FAA9}" sibTransId="{0BA0E8FE-FDBD-4A39-8377-D876C6A42161}"/>
    <dgm:cxn modelId="{FFBF36FC-4C53-4FE6-BDCA-7F8794E06BB7}" type="presOf" srcId="{6F3FF623-7AA6-44B5-9483-B71D5BBB835B}" destId="{CEF27A13-C690-4830-A2D2-573062B0E7E0}" srcOrd="0" destOrd="0" presId="urn:microsoft.com/office/officeart/2005/8/layout/hierarchy2"/>
    <dgm:cxn modelId="{A35A06FF-349A-4C33-B13E-0D1D557F24E3}" type="presOf" srcId="{2B18C312-3376-49A5-8CEA-B93DBBF61305}" destId="{818ECADC-F397-48E8-8AD0-F6E77EECA826}" srcOrd="0" destOrd="0" presId="urn:microsoft.com/office/officeart/2005/8/layout/hierarchy2"/>
    <dgm:cxn modelId="{3820753D-435B-4D38-A72F-38207C68B83F}" type="presParOf" srcId="{3CF152C0-5C5A-41FA-95AD-AD1FA1401445}" destId="{4E15FB16-6F92-4818-BA93-E3ED7E5ACE3B}" srcOrd="0" destOrd="0" presId="urn:microsoft.com/office/officeart/2005/8/layout/hierarchy2"/>
    <dgm:cxn modelId="{943CA7D3-6001-4320-B13D-AA1EE32B3C27}" type="presParOf" srcId="{4E15FB16-6F92-4818-BA93-E3ED7E5ACE3B}" destId="{90B04124-7832-4E73-8CA0-E0835E3F1BD2}" srcOrd="0" destOrd="0" presId="urn:microsoft.com/office/officeart/2005/8/layout/hierarchy2"/>
    <dgm:cxn modelId="{35F3FF68-EDE3-4EEF-8A12-B70BDB09BE8C}" type="presParOf" srcId="{4E15FB16-6F92-4818-BA93-E3ED7E5ACE3B}" destId="{4C0AF31D-63A0-4B00-8CAA-72493EA8D193}" srcOrd="1" destOrd="0" presId="urn:microsoft.com/office/officeart/2005/8/layout/hierarchy2"/>
    <dgm:cxn modelId="{E9A0E4EA-B100-4AF2-9485-EE91CC1570C8}" type="presParOf" srcId="{4C0AF31D-63A0-4B00-8CAA-72493EA8D193}" destId="{8C91DFAA-63D7-456A-B249-B61B5BD67AB4}" srcOrd="0" destOrd="0" presId="urn:microsoft.com/office/officeart/2005/8/layout/hierarchy2"/>
    <dgm:cxn modelId="{A35C9A9C-F769-40AB-B1F1-81A87D6219CB}" type="presParOf" srcId="{8C91DFAA-63D7-456A-B249-B61B5BD67AB4}" destId="{5DBD4892-2D28-4EA1-AB8D-7D600528EBD3}" srcOrd="0" destOrd="0" presId="urn:microsoft.com/office/officeart/2005/8/layout/hierarchy2"/>
    <dgm:cxn modelId="{3BF1BF77-DD12-4E94-94CA-6666206DC4EF}" type="presParOf" srcId="{4C0AF31D-63A0-4B00-8CAA-72493EA8D193}" destId="{379BDD4D-66CD-4587-B080-DD769FDF642E}" srcOrd="1" destOrd="0" presId="urn:microsoft.com/office/officeart/2005/8/layout/hierarchy2"/>
    <dgm:cxn modelId="{2DF02C86-0193-40A6-AE5C-CCC242AF3821}" type="presParOf" srcId="{379BDD4D-66CD-4587-B080-DD769FDF642E}" destId="{2A038E3A-A8A1-4119-BC1F-1A9DE9865AE5}" srcOrd="0" destOrd="0" presId="urn:microsoft.com/office/officeart/2005/8/layout/hierarchy2"/>
    <dgm:cxn modelId="{F913AF4C-8E3B-44A5-A8CB-AAB32231B6AB}" type="presParOf" srcId="{379BDD4D-66CD-4587-B080-DD769FDF642E}" destId="{F6739A53-E732-460E-8CCF-A940C4419107}" srcOrd="1" destOrd="0" presId="urn:microsoft.com/office/officeart/2005/8/layout/hierarchy2"/>
    <dgm:cxn modelId="{CBC72737-98BB-48E6-8FB1-B52D1727A805}" type="presParOf" srcId="{F6739A53-E732-460E-8CCF-A940C4419107}" destId="{6DA67ACC-844C-4997-8AB3-6E35DCDE60FB}" srcOrd="0" destOrd="0" presId="urn:microsoft.com/office/officeart/2005/8/layout/hierarchy2"/>
    <dgm:cxn modelId="{7EEA49BB-1986-4DB9-ACE9-6CDFE53E6B3C}" type="presParOf" srcId="{6DA67ACC-844C-4997-8AB3-6E35DCDE60FB}" destId="{E7D00A19-DEE3-4579-9CBA-37620B9734AC}" srcOrd="0" destOrd="0" presId="urn:microsoft.com/office/officeart/2005/8/layout/hierarchy2"/>
    <dgm:cxn modelId="{4A9F6245-DFD3-42FA-9078-01F4B4049F37}" type="presParOf" srcId="{F6739A53-E732-460E-8CCF-A940C4419107}" destId="{A74283D7-C739-4D09-BB0D-9A395C0DEF3E}" srcOrd="1" destOrd="0" presId="urn:microsoft.com/office/officeart/2005/8/layout/hierarchy2"/>
    <dgm:cxn modelId="{B96411AF-1C8F-4B94-A0A2-805DF706CE88}" type="presParOf" srcId="{A74283D7-C739-4D09-BB0D-9A395C0DEF3E}" destId="{A8EFE048-B981-41DE-8DB8-62ABD667ABE3}" srcOrd="0" destOrd="0" presId="urn:microsoft.com/office/officeart/2005/8/layout/hierarchy2"/>
    <dgm:cxn modelId="{96A14713-7AFC-4D2B-99BB-3B60DB4E8EF3}" type="presParOf" srcId="{A74283D7-C739-4D09-BB0D-9A395C0DEF3E}" destId="{0BF0F81B-E8FF-40C9-89D0-E6D21F60EFEC}" srcOrd="1" destOrd="0" presId="urn:microsoft.com/office/officeart/2005/8/layout/hierarchy2"/>
    <dgm:cxn modelId="{40131439-F5AA-481D-914B-78B89E3E5284}" type="presParOf" srcId="{0BF0F81B-E8FF-40C9-89D0-E6D21F60EFEC}" destId="{5B485C96-DD2C-4797-93CA-7EABD4049B4D}" srcOrd="0" destOrd="0" presId="urn:microsoft.com/office/officeart/2005/8/layout/hierarchy2"/>
    <dgm:cxn modelId="{3D736E70-00A7-4C15-B1D5-A90899705BD3}" type="presParOf" srcId="{5B485C96-DD2C-4797-93CA-7EABD4049B4D}" destId="{CC849248-C10D-482D-A00E-DF6230DC5A0C}" srcOrd="0" destOrd="0" presId="urn:microsoft.com/office/officeart/2005/8/layout/hierarchy2"/>
    <dgm:cxn modelId="{0E48B5F2-B064-4574-8B9A-59675B1E0019}" type="presParOf" srcId="{0BF0F81B-E8FF-40C9-89D0-E6D21F60EFEC}" destId="{F7CACAD0-921F-4AF7-9565-8C95CB263D2A}" srcOrd="1" destOrd="0" presId="urn:microsoft.com/office/officeart/2005/8/layout/hierarchy2"/>
    <dgm:cxn modelId="{10E4BABF-5290-40CB-B4D9-5A7AE14371EC}" type="presParOf" srcId="{F7CACAD0-921F-4AF7-9565-8C95CB263D2A}" destId="{77A60AD0-D023-4DE9-93E5-3DA132D08C56}" srcOrd="0" destOrd="0" presId="urn:microsoft.com/office/officeart/2005/8/layout/hierarchy2"/>
    <dgm:cxn modelId="{ABFA1281-8C59-49C3-903C-A00D6FDAE2F6}" type="presParOf" srcId="{F7CACAD0-921F-4AF7-9565-8C95CB263D2A}" destId="{FA0140A1-CBF3-48ED-B43B-4FAAEE439BC7}" srcOrd="1" destOrd="0" presId="urn:microsoft.com/office/officeart/2005/8/layout/hierarchy2"/>
    <dgm:cxn modelId="{89746397-BC89-497B-912F-2FE10832048F}" type="presParOf" srcId="{0BF0F81B-E8FF-40C9-89D0-E6D21F60EFEC}" destId="{6725FEA8-FCD6-436B-BE6A-B58991EA063B}" srcOrd="2" destOrd="0" presId="urn:microsoft.com/office/officeart/2005/8/layout/hierarchy2"/>
    <dgm:cxn modelId="{23822EFD-596F-40A5-9F95-253188B3700C}" type="presParOf" srcId="{6725FEA8-FCD6-436B-BE6A-B58991EA063B}" destId="{6B3C6ECA-BCD3-4546-9D5B-023A918AC117}" srcOrd="0" destOrd="0" presId="urn:microsoft.com/office/officeart/2005/8/layout/hierarchy2"/>
    <dgm:cxn modelId="{96EE596E-E47D-4686-841A-239525DD4E78}" type="presParOf" srcId="{0BF0F81B-E8FF-40C9-89D0-E6D21F60EFEC}" destId="{DCF6875B-BEB4-406A-B48E-7718F581D695}" srcOrd="3" destOrd="0" presId="urn:microsoft.com/office/officeart/2005/8/layout/hierarchy2"/>
    <dgm:cxn modelId="{2EFC5E27-7246-4AA7-A958-97CB3F8DCD82}" type="presParOf" srcId="{DCF6875B-BEB4-406A-B48E-7718F581D695}" destId="{43860C88-C17E-40CA-8375-DAF20948F5C8}" srcOrd="0" destOrd="0" presId="urn:microsoft.com/office/officeart/2005/8/layout/hierarchy2"/>
    <dgm:cxn modelId="{2A381547-2C14-4667-ADAB-B48B1D31F186}" type="presParOf" srcId="{DCF6875B-BEB4-406A-B48E-7718F581D695}" destId="{ED03E07F-273D-4587-8B07-D5184E9BDE6B}" srcOrd="1" destOrd="0" presId="urn:microsoft.com/office/officeart/2005/8/layout/hierarchy2"/>
    <dgm:cxn modelId="{75FBE0BD-C901-4B07-9223-89134B97C428}" type="presParOf" srcId="{F6739A53-E732-460E-8CCF-A940C4419107}" destId="{7D586822-CA8E-496A-8661-90837B0E45EB}" srcOrd="2" destOrd="0" presId="urn:microsoft.com/office/officeart/2005/8/layout/hierarchy2"/>
    <dgm:cxn modelId="{59F7E878-2F6B-405D-BFF1-BB5366E61E3B}" type="presParOf" srcId="{7D586822-CA8E-496A-8661-90837B0E45EB}" destId="{EB10D191-11B3-4726-A750-5F8BBCB5A124}" srcOrd="0" destOrd="0" presId="urn:microsoft.com/office/officeart/2005/8/layout/hierarchy2"/>
    <dgm:cxn modelId="{6E129A84-E8A9-4EEF-BDD7-87DDA86B8E59}" type="presParOf" srcId="{F6739A53-E732-460E-8CCF-A940C4419107}" destId="{572C8E74-C863-44D3-8D7E-45B6A6A11122}" srcOrd="3" destOrd="0" presId="urn:microsoft.com/office/officeart/2005/8/layout/hierarchy2"/>
    <dgm:cxn modelId="{8AF7C154-DA7B-4360-95CA-FEA9EC888209}" type="presParOf" srcId="{572C8E74-C863-44D3-8D7E-45B6A6A11122}" destId="{38A53C81-754F-4706-B819-BC688AB846E2}" srcOrd="0" destOrd="0" presId="urn:microsoft.com/office/officeart/2005/8/layout/hierarchy2"/>
    <dgm:cxn modelId="{C15F217E-509D-4E73-A492-68374280E78C}" type="presParOf" srcId="{572C8E74-C863-44D3-8D7E-45B6A6A11122}" destId="{D4B4ECAE-FEF3-40BE-851E-C2FA57959802}" srcOrd="1" destOrd="0" presId="urn:microsoft.com/office/officeart/2005/8/layout/hierarchy2"/>
    <dgm:cxn modelId="{6F451470-8462-4446-856C-D95F59D3985D}" type="presParOf" srcId="{D4B4ECAE-FEF3-40BE-851E-C2FA57959802}" destId="{46CD7E59-CDA4-40B3-9C5F-0E87414453B8}" srcOrd="0" destOrd="0" presId="urn:microsoft.com/office/officeart/2005/8/layout/hierarchy2"/>
    <dgm:cxn modelId="{06765C02-D531-4C86-80A6-66DA5433AF48}" type="presParOf" srcId="{46CD7E59-CDA4-40B3-9C5F-0E87414453B8}" destId="{D38874F4-4F82-41A8-9EFF-03063318A4A1}" srcOrd="0" destOrd="0" presId="urn:microsoft.com/office/officeart/2005/8/layout/hierarchy2"/>
    <dgm:cxn modelId="{857B8A3A-E0FE-4CB6-A078-FD8CF3968D8B}" type="presParOf" srcId="{D4B4ECAE-FEF3-40BE-851E-C2FA57959802}" destId="{414337B2-2EA6-47DB-B0FD-EF85FB0AF4BF}" srcOrd="1" destOrd="0" presId="urn:microsoft.com/office/officeart/2005/8/layout/hierarchy2"/>
    <dgm:cxn modelId="{F0B3BB23-156A-4A03-A579-2EEB0457AAFE}" type="presParOf" srcId="{414337B2-2EA6-47DB-B0FD-EF85FB0AF4BF}" destId="{AF0126CE-9286-4B1B-975F-658D29A79804}" srcOrd="0" destOrd="0" presId="urn:microsoft.com/office/officeart/2005/8/layout/hierarchy2"/>
    <dgm:cxn modelId="{21E30B49-E624-467F-89E7-A6BE5233BB54}" type="presParOf" srcId="{414337B2-2EA6-47DB-B0FD-EF85FB0AF4BF}" destId="{697665B3-48AE-4466-BBCE-67C2ECB7C6C1}" srcOrd="1" destOrd="0" presId="urn:microsoft.com/office/officeart/2005/8/layout/hierarchy2"/>
    <dgm:cxn modelId="{74F823EF-0802-4521-88B3-06D3298BA74D}" type="presParOf" srcId="{697665B3-48AE-4466-BBCE-67C2ECB7C6C1}" destId="{BCC18E9D-A857-46ED-9797-C7B95E1389F4}" srcOrd="0" destOrd="0" presId="urn:microsoft.com/office/officeart/2005/8/layout/hierarchy2"/>
    <dgm:cxn modelId="{5D83A026-B62B-4DCB-A4F1-EFDC16B623CF}" type="presParOf" srcId="{BCC18E9D-A857-46ED-9797-C7B95E1389F4}" destId="{D18708EF-42D5-4AE1-A20D-78B9F889A6D7}" srcOrd="0" destOrd="0" presId="urn:microsoft.com/office/officeart/2005/8/layout/hierarchy2"/>
    <dgm:cxn modelId="{F8FBE933-DF59-4C9D-B563-6A681C35BEC5}" type="presParOf" srcId="{697665B3-48AE-4466-BBCE-67C2ECB7C6C1}" destId="{D556FBBB-E8FF-44DB-82A6-787C1ADF0F72}" srcOrd="1" destOrd="0" presId="urn:microsoft.com/office/officeart/2005/8/layout/hierarchy2"/>
    <dgm:cxn modelId="{F4A4C78E-8D5B-44B8-86D8-BF11F5934877}" type="presParOf" srcId="{D556FBBB-E8FF-44DB-82A6-787C1ADF0F72}" destId="{50F39E64-1F00-4A01-998B-58C4A20E4E10}" srcOrd="0" destOrd="0" presId="urn:microsoft.com/office/officeart/2005/8/layout/hierarchy2"/>
    <dgm:cxn modelId="{45B7E82D-10E2-435F-B82F-5B7EA9C78782}" type="presParOf" srcId="{D556FBBB-E8FF-44DB-82A6-787C1ADF0F72}" destId="{A1495B94-E0AF-442B-81F6-0CD535087F60}" srcOrd="1" destOrd="0" presId="urn:microsoft.com/office/officeart/2005/8/layout/hierarchy2"/>
    <dgm:cxn modelId="{5FE825AA-9B40-439C-B889-D5892EDEF00F}" type="presParOf" srcId="{D4B4ECAE-FEF3-40BE-851E-C2FA57959802}" destId="{D3B38CEC-9612-4B4A-8964-9EC4DD8DF5AA}" srcOrd="2" destOrd="0" presId="urn:microsoft.com/office/officeart/2005/8/layout/hierarchy2"/>
    <dgm:cxn modelId="{75D6B800-A252-499E-9782-17AF0B27DE34}" type="presParOf" srcId="{D3B38CEC-9612-4B4A-8964-9EC4DD8DF5AA}" destId="{C12FC149-8F73-49EE-9086-B15067C762DD}" srcOrd="0" destOrd="0" presId="urn:microsoft.com/office/officeart/2005/8/layout/hierarchy2"/>
    <dgm:cxn modelId="{A0A65380-1B8C-4939-862D-0545214D213C}" type="presParOf" srcId="{D4B4ECAE-FEF3-40BE-851E-C2FA57959802}" destId="{46DC2158-E5CB-4240-84AC-0C76377353B1}" srcOrd="3" destOrd="0" presId="urn:microsoft.com/office/officeart/2005/8/layout/hierarchy2"/>
    <dgm:cxn modelId="{8A84DC7E-9312-45BC-AB01-DB8A6FFA4156}" type="presParOf" srcId="{46DC2158-E5CB-4240-84AC-0C76377353B1}" destId="{D7E3C34B-138D-4E60-ABDA-D1155225F71D}" srcOrd="0" destOrd="0" presId="urn:microsoft.com/office/officeart/2005/8/layout/hierarchy2"/>
    <dgm:cxn modelId="{1B11DFDF-CD13-41E1-AE4F-D86D345692ED}" type="presParOf" srcId="{46DC2158-E5CB-4240-84AC-0C76377353B1}" destId="{3B3D135D-7470-41B6-BAB0-BA25B5573D7D}" srcOrd="1" destOrd="0" presId="urn:microsoft.com/office/officeart/2005/8/layout/hierarchy2"/>
    <dgm:cxn modelId="{1710FED9-E5ED-4DB4-AD79-1069534D9AC0}" type="presParOf" srcId="{3B3D135D-7470-41B6-BAB0-BA25B5573D7D}" destId="{B5412788-0F88-451B-A1C3-836AE680DF1A}" srcOrd="0" destOrd="0" presId="urn:microsoft.com/office/officeart/2005/8/layout/hierarchy2"/>
    <dgm:cxn modelId="{DAE5A0E3-34F0-475B-81BD-FDCD0C9BE1D7}" type="presParOf" srcId="{B5412788-0F88-451B-A1C3-836AE680DF1A}" destId="{0FE31C7B-7879-4C84-9399-2E92F5B3A4D1}" srcOrd="0" destOrd="0" presId="urn:microsoft.com/office/officeart/2005/8/layout/hierarchy2"/>
    <dgm:cxn modelId="{2772B401-98AE-4FA7-B76B-DB71311B6CE8}" type="presParOf" srcId="{3B3D135D-7470-41B6-BAB0-BA25B5573D7D}" destId="{82D3C239-E362-408D-B7C7-4A9F60FC92E4}" srcOrd="1" destOrd="0" presId="urn:microsoft.com/office/officeart/2005/8/layout/hierarchy2"/>
    <dgm:cxn modelId="{8FFE7506-343E-4519-A33C-0A9F38EBF399}" type="presParOf" srcId="{82D3C239-E362-408D-B7C7-4A9F60FC92E4}" destId="{7CF54C1E-F8B3-4652-B407-A3BD0DBBD2E8}" srcOrd="0" destOrd="0" presId="urn:microsoft.com/office/officeart/2005/8/layout/hierarchy2"/>
    <dgm:cxn modelId="{2A458A07-1F17-45D2-8B32-2BC9725DA021}" type="presParOf" srcId="{82D3C239-E362-408D-B7C7-4A9F60FC92E4}" destId="{FDDD355F-4F61-4911-A757-B47809B63804}" srcOrd="1" destOrd="0" presId="urn:microsoft.com/office/officeart/2005/8/layout/hierarchy2"/>
    <dgm:cxn modelId="{B2DDC251-1883-40BF-8D1A-46D08FD3A8AD}" type="presParOf" srcId="{4C0AF31D-63A0-4B00-8CAA-72493EA8D193}" destId="{D3F49E5E-67EE-4677-9E66-9C0474DB6325}" srcOrd="2" destOrd="0" presId="urn:microsoft.com/office/officeart/2005/8/layout/hierarchy2"/>
    <dgm:cxn modelId="{7ABD3F26-54D5-4075-94EC-B4CE1AD17BB6}" type="presParOf" srcId="{D3F49E5E-67EE-4677-9E66-9C0474DB6325}" destId="{46058F00-A716-44B4-B94B-F6944832E53E}" srcOrd="0" destOrd="0" presId="urn:microsoft.com/office/officeart/2005/8/layout/hierarchy2"/>
    <dgm:cxn modelId="{091F861F-2859-4578-8701-AA1943CD4B7F}" type="presParOf" srcId="{4C0AF31D-63A0-4B00-8CAA-72493EA8D193}" destId="{8395BCBD-AD2C-4075-859F-152F8AA18379}" srcOrd="3" destOrd="0" presId="urn:microsoft.com/office/officeart/2005/8/layout/hierarchy2"/>
    <dgm:cxn modelId="{E3506EB5-CF4E-484E-9D6F-34EA36E20732}" type="presParOf" srcId="{8395BCBD-AD2C-4075-859F-152F8AA18379}" destId="{E9875D32-BD5A-4B95-96B1-AC8F8304267A}" srcOrd="0" destOrd="0" presId="urn:microsoft.com/office/officeart/2005/8/layout/hierarchy2"/>
    <dgm:cxn modelId="{191B2E1B-0280-4B1A-92D3-C5F2591065C6}" type="presParOf" srcId="{8395BCBD-AD2C-4075-859F-152F8AA18379}" destId="{930F3FAB-D7C5-4694-BC92-8C0E6CE073E2}" srcOrd="1" destOrd="0" presId="urn:microsoft.com/office/officeart/2005/8/layout/hierarchy2"/>
    <dgm:cxn modelId="{0BA7FD00-BAE3-47DD-BFDD-391FB179BC59}" type="presParOf" srcId="{930F3FAB-D7C5-4694-BC92-8C0E6CE073E2}" destId="{3807F385-9810-442A-BD0B-B10687933A80}" srcOrd="0" destOrd="0" presId="urn:microsoft.com/office/officeart/2005/8/layout/hierarchy2"/>
    <dgm:cxn modelId="{5148CA1D-16FA-4CD6-BDDE-3A36AECF501B}" type="presParOf" srcId="{3807F385-9810-442A-BD0B-B10687933A80}" destId="{330485C9-E75A-436D-A97B-135D17469972}" srcOrd="0" destOrd="0" presId="urn:microsoft.com/office/officeart/2005/8/layout/hierarchy2"/>
    <dgm:cxn modelId="{B0996C42-EF4E-4791-9A47-9F7354F78AA7}" type="presParOf" srcId="{930F3FAB-D7C5-4694-BC92-8C0E6CE073E2}" destId="{576BC01E-C971-411D-A9B9-33DE07E66694}" srcOrd="1" destOrd="0" presId="urn:microsoft.com/office/officeart/2005/8/layout/hierarchy2"/>
    <dgm:cxn modelId="{3F78D32A-92D2-4CBB-ACC6-D9236F58F572}" type="presParOf" srcId="{576BC01E-C971-411D-A9B9-33DE07E66694}" destId="{AE766A39-3A83-4D4E-859E-02184A274D5E}" srcOrd="0" destOrd="0" presId="urn:microsoft.com/office/officeart/2005/8/layout/hierarchy2"/>
    <dgm:cxn modelId="{FF7D1AA2-AC80-4216-BA06-746553486653}" type="presParOf" srcId="{576BC01E-C971-411D-A9B9-33DE07E66694}" destId="{4FE45745-905F-45FC-B36D-FFE2ABA2FEB6}" srcOrd="1" destOrd="0" presId="urn:microsoft.com/office/officeart/2005/8/layout/hierarchy2"/>
    <dgm:cxn modelId="{502FCDE0-2266-48A4-8E44-4F91164C481A}" type="presParOf" srcId="{4FE45745-905F-45FC-B36D-FFE2ABA2FEB6}" destId="{DD66163B-3BF0-465B-97D0-D7F1CEDCDDE4}" srcOrd="0" destOrd="0" presId="urn:microsoft.com/office/officeart/2005/8/layout/hierarchy2"/>
    <dgm:cxn modelId="{3D7C02AA-655A-417E-A73C-51312950037A}" type="presParOf" srcId="{DD66163B-3BF0-465B-97D0-D7F1CEDCDDE4}" destId="{BAD757DD-FA9A-41AD-8FCF-B786A27C88B0}" srcOrd="0" destOrd="0" presId="urn:microsoft.com/office/officeart/2005/8/layout/hierarchy2"/>
    <dgm:cxn modelId="{9ED1785B-9953-4B61-A6CA-5506CCCD37F4}" type="presParOf" srcId="{4FE45745-905F-45FC-B36D-FFE2ABA2FEB6}" destId="{9A29BE3F-7F17-42B0-81D7-24ADA0869D85}" srcOrd="1" destOrd="0" presId="urn:microsoft.com/office/officeart/2005/8/layout/hierarchy2"/>
    <dgm:cxn modelId="{6948484A-CC58-4903-BAE2-35025FE4CFF9}" type="presParOf" srcId="{9A29BE3F-7F17-42B0-81D7-24ADA0869D85}" destId="{AFFA9BD8-F1AE-417E-92A2-578C9C29DF47}" srcOrd="0" destOrd="0" presId="urn:microsoft.com/office/officeart/2005/8/layout/hierarchy2"/>
    <dgm:cxn modelId="{7E01BF31-0C6D-428D-BE33-F5F9D30A4B6B}" type="presParOf" srcId="{9A29BE3F-7F17-42B0-81D7-24ADA0869D85}" destId="{857E82D0-F337-4ED0-9BAC-2A48DB2469F5}" srcOrd="1" destOrd="0" presId="urn:microsoft.com/office/officeart/2005/8/layout/hierarchy2"/>
    <dgm:cxn modelId="{5D6FE891-2C67-4B36-A8BF-BC0523FA3593}" type="presParOf" srcId="{857E82D0-F337-4ED0-9BAC-2A48DB2469F5}" destId="{DCEB2D08-E4C8-4DC8-930C-507E98F8CC5E}" srcOrd="0" destOrd="0" presId="urn:microsoft.com/office/officeart/2005/8/layout/hierarchy2"/>
    <dgm:cxn modelId="{A23E090C-04C4-40CA-93CA-6FDDE8B69FE6}" type="presParOf" srcId="{DCEB2D08-E4C8-4DC8-930C-507E98F8CC5E}" destId="{A75726FC-8857-4239-8C69-46F08D15167C}" srcOrd="0" destOrd="0" presId="urn:microsoft.com/office/officeart/2005/8/layout/hierarchy2"/>
    <dgm:cxn modelId="{B6548521-8575-4644-89FF-CCB3AAD9674C}" type="presParOf" srcId="{857E82D0-F337-4ED0-9BAC-2A48DB2469F5}" destId="{6E4BA38E-EBC6-492F-B5F7-333D61E829BA}" srcOrd="1" destOrd="0" presId="urn:microsoft.com/office/officeart/2005/8/layout/hierarchy2"/>
    <dgm:cxn modelId="{7B5073C4-015C-4958-A757-0CFA96756B7A}" type="presParOf" srcId="{6E4BA38E-EBC6-492F-B5F7-333D61E829BA}" destId="{42C3B12D-8C4B-4214-B200-7A13E1B8ABF0}" srcOrd="0" destOrd="0" presId="urn:microsoft.com/office/officeart/2005/8/layout/hierarchy2"/>
    <dgm:cxn modelId="{AC9F0102-DC44-4CD0-B2AE-6D2CACECED11}" type="presParOf" srcId="{6E4BA38E-EBC6-492F-B5F7-333D61E829BA}" destId="{86E9448E-48C5-449F-B5B5-18EDB3EC8E57}" srcOrd="1" destOrd="0" presId="urn:microsoft.com/office/officeart/2005/8/layout/hierarchy2"/>
    <dgm:cxn modelId="{2C6C4C0B-D0D0-4B5D-9ECA-E528F36E99E2}" type="presParOf" srcId="{857E82D0-F337-4ED0-9BAC-2A48DB2469F5}" destId="{256D96C9-41A8-4EF8-86F3-F209EE18A1BA}" srcOrd="2" destOrd="0" presId="urn:microsoft.com/office/officeart/2005/8/layout/hierarchy2"/>
    <dgm:cxn modelId="{64D19AE5-15A3-4D26-93C8-2A4274CE1771}" type="presParOf" srcId="{256D96C9-41A8-4EF8-86F3-F209EE18A1BA}" destId="{CE26B07C-F542-4C70-A046-FA4FBA94F697}" srcOrd="0" destOrd="0" presId="urn:microsoft.com/office/officeart/2005/8/layout/hierarchy2"/>
    <dgm:cxn modelId="{E1CF3B20-B35A-4B4E-AA96-02B3DC7B1447}" type="presParOf" srcId="{857E82D0-F337-4ED0-9BAC-2A48DB2469F5}" destId="{CBA6A3F5-345F-460F-9777-508D6A31EC73}" srcOrd="3" destOrd="0" presId="urn:microsoft.com/office/officeart/2005/8/layout/hierarchy2"/>
    <dgm:cxn modelId="{5D8CCA36-FAF0-43BE-B396-5F7C1225A536}" type="presParOf" srcId="{CBA6A3F5-345F-460F-9777-508D6A31EC73}" destId="{60D3E3CC-E52D-4EFF-8B00-B952F4216355}" srcOrd="0" destOrd="0" presId="urn:microsoft.com/office/officeart/2005/8/layout/hierarchy2"/>
    <dgm:cxn modelId="{CBAD006B-EF6D-43A4-8009-1EE5D4CBBCFD}" type="presParOf" srcId="{CBA6A3F5-345F-460F-9777-508D6A31EC73}" destId="{6DE3D13A-F680-47AE-A116-26DAA6E235D6}" srcOrd="1" destOrd="0" presId="urn:microsoft.com/office/officeart/2005/8/layout/hierarchy2"/>
    <dgm:cxn modelId="{54AD4102-3AD4-49A6-B9A6-4102C71EC2D8}" type="presParOf" srcId="{6DE3D13A-F680-47AE-A116-26DAA6E235D6}" destId="{1F555080-DC47-4F44-A07A-8961C9381FAE}" srcOrd="0" destOrd="0" presId="urn:microsoft.com/office/officeart/2005/8/layout/hierarchy2"/>
    <dgm:cxn modelId="{8954EFF7-1527-4C02-9658-5E0517DAC9E8}" type="presParOf" srcId="{1F555080-DC47-4F44-A07A-8961C9381FAE}" destId="{AD19C022-6683-43C0-B37E-0F9BD5670530}" srcOrd="0" destOrd="0" presId="urn:microsoft.com/office/officeart/2005/8/layout/hierarchy2"/>
    <dgm:cxn modelId="{FD958C86-231B-40B1-9568-56FEB71E8BA9}" type="presParOf" srcId="{6DE3D13A-F680-47AE-A116-26DAA6E235D6}" destId="{A6068C40-FEEC-406E-AE37-2BCB01BE2852}" srcOrd="1" destOrd="0" presId="urn:microsoft.com/office/officeart/2005/8/layout/hierarchy2"/>
    <dgm:cxn modelId="{FB77F9CF-5FFC-4B1A-9854-CD35F4479160}" type="presParOf" srcId="{A6068C40-FEEC-406E-AE37-2BCB01BE2852}" destId="{26470890-5193-43E7-89E3-D937419A7875}" srcOrd="0" destOrd="0" presId="urn:microsoft.com/office/officeart/2005/8/layout/hierarchy2"/>
    <dgm:cxn modelId="{D95F43BC-76B0-4125-9E35-D1DEBA7A7588}" type="presParOf" srcId="{A6068C40-FEEC-406E-AE37-2BCB01BE2852}" destId="{A862811C-EFA3-4277-946F-561FF35C4679}" srcOrd="1" destOrd="0" presId="urn:microsoft.com/office/officeart/2005/8/layout/hierarchy2"/>
    <dgm:cxn modelId="{1978253F-3618-4E6C-8554-CB4C8CBD1764}" type="presParOf" srcId="{6DE3D13A-F680-47AE-A116-26DAA6E235D6}" destId="{818ECADC-F397-48E8-8AD0-F6E77EECA826}" srcOrd="2" destOrd="0" presId="urn:microsoft.com/office/officeart/2005/8/layout/hierarchy2"/>
    <dgm:cxn modelId="{15A9C36F-AB3D-4DFB-9C86-3347809D72B5}" type="presParOf" srcId="{818ECADC-F397-48E8-8AD0-F6E77EECA826}" destId="{86F6600E-FA84-4179-AE2F-CA57FD0C9AD7}" srcOrd="0" destOrd="0" presId="urn:microsoft.com/office/officeart/2005/8/layout/hierarchy2"/>
    <dgm:cxn modelId="{9F4E759D-C2C7-4B6F-A034-D8B3950E1557}" type="presParOf" srcId="{6DE3D13A-F680-47AE-A116-26DAA6E235D6}" destId="{5606C085-D689-4882-94C8-588FF79B5C6A}" srcOrd="3" destOrd="0" presId="urn:microsoft.com/office/officeart/2005/8/layout/hierarchy2"/>
    <dgm:cxn modelId="{09F625B6-44AE-48F6-900D-E183A01A8151}" type="presParOf" srcId="{5606C085-D689-4882-94C8-588FF79B5C6A}" destId="{F220074E-693C-4E9F-832F-D428BE2BD637}" srcOrd="0" destOrd="0" presId="urn:microsoft.com/office/officeart/2005/8/layout/hierarchy2"/>
    <dgm:cxn modelId="{56E01CC6-F94E-452B-A8C1-8C7A48722068}" type="presParOf" srcId="{5606C085-D689-4882-94C8-588FF79B5C6A}" destId="{34982DAB-3C4C-4946-BAAB-F8D74430D63D}" srcOrd="1" destOrd="0" presId="urn:microsoft.com/office/officeart/2005/8/layout/hierarchy2"/>
    <dgm:cxn modelId="{A86C6585-2D8F-428F-841E-80BE251ADA29}" type="presParOf" srcId="{4FE45745-905F-45FC-B36D-FFE2ABA2FEB6}" destId="{6E67656A-3AAC-46E9-BD51-0DAAF298F4BA}" srcOrd="2" destOrd="0" presId="urn:microsoft.com/office/officeart/2005/8/layout/hierarchy2"/>
    <dgm:cxn modelId="{42BF2F29-BCB9-402E-934B-CB6AF7C06D3B}" type="presParOf" srcId="{6E67656A-3AAC-46E9-BD51-0DAAF298F4BA}" destId="{B18906C1-7D28-42C2-98B0-61CAC90F6165}" srcOrd="0" destOrd="0" presId="urn:microsoft.com/office/officeart/2005/8/layout/hierarchy2"/>
    <dgm:cxn modelId="{CB165B83-8BA7-4F4F-9BE1-75B0123E6869}" type="presParOf" srcId="{4FE45745-905F-45FC-B36D-FFE2ABA2FEB6}" destId="{44D5882A-04AB-4DB9-A461-651A619FDE84}" srcOrd="3" destOrd="0" presId="urn:microsoft.com/office/officeart/2005/8/layout/hierarchy2"/>
    <dgm:cxn modelId="{F70C7A55-D0CD-44E2-B855-135102FA6E06}" type="presParOf" srcId="{44D5882A-04AB-4DB9-A461-651A619FDE84}" destId="{9E5B6543-5365-4ABA-919D-4947C5E5226E}" srcOrd="0" destOrd="0" presId="urn:microsoft.com/office/officeart/2005/8/layout/hierarchy2"/>
    <dgm:cxn modelId="{F3644D75-CA8C-4D6A-9068-98A7092AB1A7}" type="presParOf" srcId="{44D5882A-04AB-4DB9-A461-651A619FDE84}" destId="{5D4D274C-CEF9-450A-A8C4-F234084E6A01}" srcOrd="1" destOrd="0" presId="urn:microsoft.com/office/officeart/2005/8/layout/hierarchy2"/>
    <dgm:cxn modelId="{F5A8E55A-37CA-4627-A8EE-8761846AD805}" type="presParOf" srcId="{5D4D274C-CEF9-450A-A8C4-F234084E6A01}" destId="{9677F45C-6BAA-45D1-86C8-90ED5ECB6BCE}" srcOrd="0" destOrd="0" presId="urn:microsoft.com/office/officeart/2005/8/layout/hierarchy2"/>
    <dgm:cxn modelId="{C6477A0E-5ED5-4A02-9701-52C8427FB82C}" type="presParOf" srcId="{9677F45C-6BAA-45D1-86C8-90ED5ECB6BCE}" destId="{6CB658E3-B33B-46AA-9B1A-11BD95A6479A}" srcOrd="0" destOrd="0" presId="urn:microsoft.com/office/officeart/2005/8/layout/hierarchy2"/>
    <dgm:cxn modelId="{040BB060-6DD0-4F84-ABA0-DBC9EC2A7541}" type="presParOf" srcId="{5D4D274C-CEF9-450A-A8C4-F234084E6A01}" destId="{650982EE-19E5-4405-8EC5-7C73D40937FF}" srcOrd="1" destOrd="0" presId="urn:microsoft.com/office/officeart/2005/8/layout/hierarchy2"/>
    <dgm:cxn modelId="{083CA9B4-27EC-40A4-8501-A9EFB6613BFE}" type="presParOf" srcId="{650982EE-19E5-4405-8EC5-7C73D40937FF}" destId="{CEF27A13-C690-4830-A2D2-573062B0E7E0}" srcOrd="0" destOrd="0" presId="urn:microsoft.com/office/officeart/2005/8/layout/hierarchy2"/>
    <dgm:cxn modelId="{EA1DE434-7756-463D-A860-E5B4145A57EC}" type="presParOf" srcId="{650982EE-19E5-4405-8EC5-7C73D40937FF}" destId="{B3D12A40-12C8-4869-B574-AA96C684FB07}" srcOrd="1" destOrd="0" presId="urn:microsoft.com/office/officeart/2005/8/layout/hierarchy2"/>
    <dgm:cxn modelId="{C059A085-D577-4634-B406-DA573FF255CC}" type="presParOf" srcId="{5D4D274C-CEF9-450A-A8C4-F234084E6A01}" destId="{7EDFCFAD-ABB4-45B3-943E-FD379D7F4E9B}" srcOrd="2" destOrd="0" presId="urn:microsoft.com/office/officeart/2005/8/layout/hierarchy2"/>
    <dgm:cxn modelId="{2C83F2B0-0EAA-4C24-8E54-6113CF766B63}" type="presParOf" srcId="{7EDFCFAD-ABB4-45B3-943E-FD379D7F4E9B}" destId="{E7922D11-F2B2-4C5B-8BB1-FF955EC8BB18}" srcOrd="0" destOrd="0" presId="urn:microsoft.com/office/officeart/2005/8/layout/hierarchy2"/>
    <dgm:cxn modelId="{84A6AA11-FF1B-4E8C-8F12-410471EE4FE3}" type="presParOf" srcId="{5D4D274C-CEF9-450A-A8C4-F234084E6A01}" destId="{39744E56-6BA3-4414-97E0-681831F1B33C}" srcOrd="3" destOrd="0" presId="urn:microsoft.com/office/officeart/2005/8/layout/hierarchy2"/>
    <dgm:cxn modelId="{5AAC1045-AC4F-4B0F-A131-2052E3BE008F}" type="presParOf" srcId="{39744E56-6BA3-4414-97E0-681831F1B33C}" destId="{9A3D5A77-EF28-4556-B1AD-FADB53AB27C8}" srcOrd="0" destOrd="0" presId="urn:microsoft.com/office/officeart/2005/8/layout/hierarchy2"/>
    <dgm:cxn modelId="{2C4DAECF-C4A1-431B-929B-BE90914DDA18}" type="presParOf" srcId="{39744E56-6BA3-4414-97E0-681831F1B33C}" destId="{19DF7770-E805-4207-9DC8-859D2C552A7B}" srcOrd="1" destOrd="0" presId="urn:microsoft.com/office/officeart/2005/8/layout/hierarchy2"/>
    <dgm:cxn modelId="{BC7EA8B6-4B48-4162-AC7A-DE0C32749576}" type="presParOf" srcId="{5D4D274C-CEF9-450A-A8C4-F234084E6A01}" destId="{28D2BCE3-9161-43BA-A748-F8F48A90325E}" srcOrd="4" destOrd="0" presId="urn:microsoft.com/office/officeart/2005/8/layout/hierarchy2"/>
    <dgm:cxn modelId="{80E55F0D-6203-41E5-B60A-6055C702EF03}" type="presParOf" srcId="{28D2BCE3-9161-43BA-A748-F8F48A90325E}" destId="{1F12D98D-BA84-4DE4-B4B0-6A3240F649E5}" srcOrd="0" destOrd="0" presId="urn:microsoft.com/office/officeart/2005/8/layout/hierarchy2"/>
    <dgm:cxn modelId="{9BE2D2CA-4E21-4387-8004-27BA3C1278F5}" type="presParOf" srcId="{5D4D274C-CEF9-450A-A8C4-F234084E6A01}" destId="{869592F7-B6AF-4A1A-B975-F8491C724F90}" srcOrd="5" destOrd="0" presId="urn:microsoft.com/office/officeart/2005/8/layout/hierarchy2"/>
    <dgm:cxn modelId="{7EB38E64-BD88-474D-866A-8E9768D6B30D}" type="presParOf" srcId="{869592F7-B6AF-4A1A-B975-F8491C724F90}" destId="{B641E95C-FFA8-4F12-90F5-8F3DCC2CB9F6}" srcOrd="0" destOrd="0" presId="urn:microsoft.com/office/officeart/2005/8/layout/hierarchy2"/>
    <dgm:cxn modelId="{E0369D39-8345-495C-BB84-D6E8EAB51B98}" type="presParOf" srcId="{869592F7-B6AF-4A1A-B975-F8491C724F90}" destId="{57D2093D-09F3-4452-A186-EED735159460}" srcOrd="1" destOrd="0" presId="urn:microsoft.com/office/officeart/2005/8/layout/hierarchy2"/>
    <dgm:cxn modelId="{6FFCC18A-886B-438C-BCD4-B9B270422B6F}" type="presParOf" srcId="{4FE45745-905F-45FC-B36D-FFE2ABA2FEB6}" destId="{FE86E574-C167-4E69-A393-A8E69C83D812}" srcOrd="4" destOrd="0" presId="urn:microsoft.com/office/officeart/2005/8/layout/hierarchy2"/>
    <dgm:cxn modelId="{B6DC2406-FA60-42CB-A475-C309AD229BDA}" type="presParOf" srcId="{FE86E574-C167-4E69-A393-A8E69C83D812}" destId="{87E5AE6B-47F6-4AA5-8DA2-554215AB4863}" srcOrd="0" destOrd="0" presId="urn:microsoft.com/office/officeart/2005/8/layout/hierarchy2"/>
    <dgm:cxn modelId="{EE69C57F-ACD5-4027-BD81-E87E64DAAC72}" type="presParOf" srcId="{4FE45745-905F-45FC-B36D-FFE2ABA2FEB6}" destId="{CBC5EC90-AD62-454B-873C-7DACDA555AD8}" srcOrd="5" destOrd="0" presId="urn:microsoft.com/office/officeart/2005/8/layout/hierarchy2"/>
    <dgm:cxn modelId="{072565C3-B684-42D9-9E42-8C6CE40E75C4}" type="presParOf" srcId="{CBC5EC90-AD62-454B-873C-7DACDA555AD8}" destId="{F1946539-D12E-4D24-92EA-053CC4896D9B}" srcOrd="0" destOrd="0" presId="urn:microsoft.com/office/officeart/2005/8/layout/hierarchy2"/>
    <dgm:cxn modelId="{9E58D462-0824-4AFF-B778-456D234639D3}" type="presParOf" srcId="{CBC5EC90-AD62-454B-873C-7DACDA555AD8}" destId="{EC29BAAD-7376-4498-A892-D7CA81DA618C}" srcOrd="1" destOrd="0" presId="urn:microsoft.com/office/officeart/2005/8/layout/hierarchy2"/>
    <dgm:cxn modelId="{F35B0C10-30A2-40E7-90D5-94135D64EAA6}" type="presParOf" srcId="{EC29BAAD-7376-4498-A892-D7CA81DA618C}" destId="{2E173252-B0EA-4729-A6C2-24F6A0B1E169}" srcOrd="0" destOrd="0" presId="urn:microsoft.com/office/officeart/2005/8/layout/hierarchy2"/>
    <dgm:cxn modelId="{AE550ED5-1678-4229-854D-FE2362A8E7F8}" type="presParOf" srcId="{2E173252-B0EA-4729-A6C2-24F6A0B1E169}" destId="{C99D3747-358F-46E0-85D2-54EA4DE430F7}" srcOrd="0" destOrd="0" presId="urn:microsoft.com/office/officeart/2005/8/layout/hierarchy2"/>
    <dgm:cxn modelId="{576CDEB7-1B5E-4BEB-B897-3EC70A3A458E}" type="presParOf" srcId="{EC29BAAD-7376-4498-A892-D7CA81DA618C}" destId="{26CDBCA3-4094-444F-82C1-C29D911A6925}" srcOrd="1" destOrd="0" presId="urn:microsoft.com/office/officeart/2005/8/layout/hierarchy2"/>
    <dgm:cxn modelId="{9F4208BF-EA39-4098-878A-BD123A47688C}" type="presParOf" srcId="{26CDBCA3-4094-444F-82C1-C29D911A6925}" destId="{9DB31C9B-5D8E-4C3B-A908-0BC53359A409}" srcOrd="0" destOrd="0" presId="urn:microsoft.com/office/officeart/2005/8/layout/hierarchy2"/>
    <dgm:cxn modelId="{262064E1-345E-42F9-ADAC-585BD591E17F}" type="presParOf" srcId="{26CDBCA3-4094-444F-82C1-C29D911A6925}" destId="{D3F99534-7A88-4CD7-903E-A2499F6205BB}" srcOrd="1" destOrd="0" presId="urn:microsoft.com/office/officeart/2005/8/layout/hierarchy2"/>
    <dgm:cxn modelId="{BD233479-EF4B-49D8-8A10-141B8BEF589B}" type="presParOf" srcId="{4FE45745-905F-45FC-B36D-FFE2ABA2FEB6}" destId="{9A075C2B-60FC-4F2C-90A3-9B5B72F6CD76}" srcOrd="6" destOrd="0" presId="urn:microsoft.com/office/officeart/2005/8/layout/hierarchy2"/>
    <dgm:cxn modelId="{4DE5CF1F-2BDB-4EC9-9743-DF493A257A46}" type="presParOf" srcId="{9A075C2B-60FC-4F2C-90A3-9B5B72F6CD76}" destId="{0338ED45-E24D-495A-ABD6-AD05871BA833}" srcOrd="0" destOrd="0" presId="urn:microsoft.com/office/officeart/2005/8/layout/hierarchy2"/>
    <dgm:cxn modelId="{FC2BDD69-52ED-414D-9589-D2D84F68867A}" type="presParOf" srcId="{4FE45745-905F-45FC-B36D-FFE2ABA2FEB6}" destId="{4016C53C-E194-44ED-B8D7-741644170EA5}" srcOrd="7" destOrd="0" presId="urn:microsoft.com/office/officeart/2005/8/layout/hierarchy2"/>
    <dgm:cxn modelId="{7DA8F9E8-4A7A-4C26-A24A-EC499C48F66F}" type="presParOf" srcId="{4016C53C-E194-44ED-B8D7-741644170EA5}" destId="{33FBB588-478A-4503-9C1F-C3145CA1DE22}" srcOrd="0" destOrd="0" presId="urn:microsoft.com/office/officeart/2005/8/layout/hierarchy2"/>
    <dgm:cxn modelId="{392E0041-E9C5-41F3-B5A6-3CA55820CDB7}" type="presParOf" srcId="{4016C53C-E194-44ED-B8D7-741644170EA5}" destId="{4595E219-AA5A-47FD-8D55-A89478F14DA5}" srcOrd="1" destOrd="0" presId="urn:microsoft.com/office/officeart/2005/8/layout/hierarchy2"/>
    <dgm:cxn modelId="{2EB0544D-7153-45DD-8CB8-F0D02E532108}" type="presParOf" srcId="{4595E219-AA5A-47FD-8D55-A89478F14DA5}" destId="{E8A0DC8A-43B6-4F65-B793-0D9FC14A4FC3}" srcOrd="0" destOrd="0" presId="urn:microsoft.com/office/officeart/2005/8/layout/hierarchy2"/>
    <dgm:cxn modelId="{9A783AE5-084E-44EA-9630-028AC83933F3}" type="presParOf" srcId="{E8A0DC8A-43B6-4F65-B793-0D9FC14A4FC3}" destId="{F6075FBA-69F1-4296-AE25-C3A9D43F0161}" srcOrd="0" destOrd="0" presId="urn:microsoft.com/office/officeart/2005/8/layout/hierarchy2"/>
    <dgm:cxn modelId="{5B2999F0-D138-40C6-A816-6A6305CA40B4}" type="presParOf" srcId="{4595E219-AA5A-47FD-8D55-A89478F14DA5}" destId="{E831380D-72AC-4EEC-86B2-B83F593F71C2}" srcOrd="1" destOrd="0" presId="urn:microsoft.com/office/officeart/2005/8/layout/hierarchy2"/>
    <dgm:cxn modelId="{255B3028-EBE7-4F28-BECB-A0DE3A7B3552}" type="presParOf" srcId="{E831380D-72AC-4EEC-86B2-B83F593F71C2}" destId="{A9B485C5-F889-4997-8C15-A1A9FCE3B79F}" srcOrd="0" destOrd="0" presId="urn:microsoft.com/office/officeart/2005/8/layout/hierarchy2"/>
    <dgm:cxn modelId="{FE993973-8F7D-4E33-B630-DB242EA0D8B9}" type="presParOf" srcId="{E831380D-72AC-4EEC-86B2-B83F593F71C2}" destId="{4D8A1047-54DA-425C-86AD-0612A3C5175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055A06-3E1E-4CEC-B3FC-E69DF0A082F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0809E53-D49C-41F0-8E3D-D00F222FFF03}">
      <dgm:prSet phldrT="[文字]"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程式</a:t>
          </a:r>
        </a:p>
      </dgm:t>
    </dgm:pt>
    <dgm:pt modelId="{CA7C6878-AED5-4E34-8187-3AFD133956D1}" type="parTrans" cxnId="{CF1A2417-FD76-4FC5-B56D-75309574A2C5}">
      <dgm:prSet/>
      <dgm:spPr/>
      <dgm:t>
        <a:bodyPr/>
        <a:lstStyle/>
        <a:p>
          <a:endParaRPr lang="zh-TW" altLang="en-US"/>
        </a:p>
      </dgm:t>
    </dgm:pt>
    <dgm:pt modelId="{488CE594-BCA6-45B3-B978-5D1441DF0F32}" type="sibTrans" cxnId="{CF1A2417-FD76-4FC5-B56D-75309574A2C5}">
      <dgm:prSet/>
      <dgm:spPr/>
      <dgm:t>
        <a:bodyPr/>
        <a:lstStyle/>
        <a:p>
          <a:endParaRPr lang="zh-TW" altLang="en-US"/>
        </a:p>
      </dgm:t>
    </dgm:pt>
    <dgm:pt modelId="{22886FA1-87FF-4245-AECA-2B3AA753B0D8}">
      <dgm:prSet phldrT="[文字]"/>
      <dgm:spPr/>
      <dgm:t>
        <a:bodyPr/>
        <a:lstStyle/>
        <a:p>
          <a:r>
            <a:rPr lang="en-US" altLang="zh-TW" baseline="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rPr>
            <a:t>Monte-Carlo-tree-search</a:t>
          </a:r>
          <a:endParaRPr lang="zh-TW" altLang="en-US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gm:t>
    </dgm:pt>
    <dgm:pt modelId="{8052CE64-DFA4-403D-9054-4772CA3F17DD}" type="parTrans" cxnId="{84018821-D802-4CE3-98E8-228062A8FCDB}">
      <dgm:prSet/>
      <dgm:spPr/>
      <dgm:t>
        <a:bodyPr/>
        <a:lstStyle/>
        <a:p>
          <a:endParaRPr lang="zh-TW" altLang="en-US"/>
        </a:p>
      </dgm:t>
    </dgm:pt>
    <dgm:pt modelId="{EA787C92-D483-47A5-BC74-3B7C5D466021}" type="sibTrans" cxnId="{84018821-D802-4CE3-98E8-228062A8FCDB}">
      <dgm:prSet/>
      <dgm:spPr/>
      <dgm:t>
        <a:bodyPr/>
        <a:lstStyle/>
        <a:p>
          <a:endParaRPr lang="zh-TW" altLang="en-US"/>
        </a:p>
      </dgm:t>
    </dgm:pt>
    <dgm:pt modelId="{82A06C5F-46DD-4285-A1CD-C53F7261E200}">
      <dgm:prSet phldrT="[文字]"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棋盤</a:t>
          </a:r>
        </a:p>
      </dgm:t>
    </dgm:pt>
    <dgm:pt modelId="{F58189F5-28DD-491E-ABEA-5BBD90360A8D}" type="parTrans" cxnId="{90EDA263-DB16-47A9-97CE-58F0B2E770CF}">
      <dgm:prSet/>
      <dgm:spPr/>
      <dgm:t>
        <a:bodyPr/>
        <a:lstStyle/>
        <a:p>
          <a:endParaRPr lang="zh-TW" altLang="en-US"/>
        </a:p>
      </dgm:t>
    </dgm:pt>
    <dgm:pt modelId="{23F1B385-66DB-40FB-AF73-8199EE124280}" type="sibTrans" cxnId="{90EDA263-DB16-47A9-97CE-58F0B2E770CF}">
      <dgm:prSet/>
      <dgm:spPr/>
      <dgm:t>
        <a:bodyPr/>
        <a:lstStyle/>
        <a:p>
          <a:endParaRPr lang="zh-TW" altLang="en-US"/>
        </a:p>
      </dgm:t>
    </dgm:pt>
    <dgm:pt modelId="{22E026FA-B701-4302-AAD5-58FB88711CFE}">
      <dgm:prSet phldrT="[文字]"/>
      <dgm:spPr/>
      <dgm:t>
        <a:bodyPr/>
        <a:lstStyle/>
        <a:p>
          <a:r>
            <a:rPr lang="zh-TW" altLang="en-US" dirty="0"/>
            <a:t>訓練</a:t>
          </a:r>
        </a:p>
      </dgm:t>
    </dgm:pt>
    <dgm:pt modelId="{22E0AF31-A1D9-4954-B21C-9E06BA72371C}" type="parTrans" cxnId="{5E7275EF-F81D-4DE6-851F-32D1C1960286}">
      <dgm:prSet/>
      <dgm:spPr/>
      <dgm:t>
        <a:bodyPr/>
        <a:lstStyle/>
        <a:p>
          <a:endParaRPr lang="zh-TW" altLang="en-US"/>
        </a:p>
      </dgm:t>
    </dgm:pt>
    <dgm:pt modelId="{ABCB48B4-1256-4AEA-A88E-6922711FE639}" type="sibTrans" cxnId="{5E7275EF-F81D-4DE6-851F-32D1C1960286}">
      <dgm:prSet/>
      <dgm:spPr/>
      <dgm:t>
        <a:bodyPr/>
        <a:lstStyle/>
        <a:p>
          <a:endParaRPr lang="zh-TW" altLang="en-US"/>
        </a:p>
      </dgm:t>
    </dgm:pt>
    <dgm:pt modelId="{CB6EB415-3A75-4B99-BC70-D38CE7BE724F}">
      <dgm:prSet phldrT="[文字]"/>
      <dgm:spPr/>
      <dgm:t>
        <a:bodyPr/>
        <a:lstStyle/>
        <a:p>
          <a:r>
            <a:rPr lang="en-US" altLang="zh-TW" baseline="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rPr>
            <a:t>Monte-Carlo-tree-node</a:t>
          </a:r>
          <a:endParaRPr lang="zh-TW" altLang="en-US" dirty="0"/>
        </a:p>
      </dgm:t>
    </dgm:pt>
    <dgm:pt modelId="{BF8BCC27-22FB-4269-8F13-2927240B7710}" type="parTrans" cxnId="{FD543440-255D-41B2-AE6C-B3DDB6F8B520}">
      <dgm:prSet/>
      <dgm:spPr/>
      <dgm:t>
        <a:bodyPr/>
        <a:lstStyle/>
        <a:p>
          <a:endParaRPr lang="zh-TW" altLang="en-US"/>
        </a:p>
      </dgm:t>
    </dgm:pt>
    <dgm:pt modelId="{8EDA3005-C8AF-4515-A025-D353DCE3A3F3}" type="sibTrans" cxnId="{FD543440-255D-41B2-AE6C-B3DDB6F8B520}">
      <dgm:prSet/>
      <dgm:spPr/>
      <dgm:t>
        <a:bodyPr/>
        <a:lstStyle/>
        <a:p>
          <a:endParaRPr lang="zh-TW" altLang="en-US"/>
        </a:p>
      </dgm:t>
    </dgm:pt>
    <dgm:pt modelId="{2312A3E5-1DC4-4F32-AD7D-296C324C7849}">
      <dgm:prSet phldrT="[文字]"/>
      <dgm:spPr/>
      <dgm:t>
        <a:bodyPr/>
        <a:lstStyle/>
        <a:p>
          <a:r>
            <a:rPr lang="zh-TW" altLang="en-US" dirty="0"/>
            <a:t>價值網路</a:t>
          </a:r>
        </a:p>
      </dgm:t>
    </dgm:pt>
    <dgm:pt modelId="{3662B7CB-7664-4576-BBC9-A15DDCF18F05}" type="parTrans" cxnId="{BDA66BA6-90B2-4231-BB1A-2F7BF687D94E}">
      <dgm:prSet/>
      <dgm:spPr/>
      <dgm:t>
        <a:bodyPr/>
        <a:lstStyle/>
        <a:p>
          <a:endParaRPr lang="zh-TW" altLang="en-US"/>
        </a:p>
      </dgm:t>
    </dgm:pt>
    <dgm:pt modelId="{55B78435-20B6-4518-84D8-96897D833CE7}" type="sibTrans" cxnId="{BDA66BA6-90B2-4231-BB1A-2F7BF687D94E}">
      <dgm:prSet/>
      <dgm:spPr/>
      <dgm:t>
        <a:bodyPr/>
        <a:lstStyle/>
        <a:p>
          <a:endParaRPr lang="zh-TW" altLang="en-US"/>
        </a:p>
      </dgm:t>
    </dgm:pt>
    <dgm:pt modelId="{B2A9179B-4000-4D01-98FC-C826B5F64E12}">
      <dgm:prSet phldrT="[文字]"/>
      <dgm:spPr/>
      <dgm:t>
        <a:bodyPr/>
        <a:lstStyle/>
        <a:p>
          <a:r>
            <a:rPr lang="zh-TW" altLang="en-US" dirty="0"/>
            <a:t>對弈數據集</a:t>
          </a:r>
        </a:p>
      </dgm:t>
    </dgm:pt>
    <dgm:pt modelId="{9CBF0C25-20CD-4FBB-8942-6E8E3DAB6AD6}" type="parTrans" cxnId="{0623D8A3-DDA3-4C8D-AA1F-376937AC7C88}">
      <dgm:prSet/>
      <dgm:spPr/>
      <dgm:t>
        <a:bodyPr/>
        <a:lstStyle/>
        <a:p>
          <a:endParaRPr lang="zh-TW" altLang="en-US"/>
        </a:p>
      </dgm:t>
    </dgm:pt>
    <dgm:pt modelId="{0FC09A5D-3B1A-48D7-9CB7-2257157FB11A}" type="sibTrans" cxnId="{0623D8A3-DDA3-4C8D-AA1F-376937AC7C88}">
      <dgm:prSet/>
      <dgm:spPr/>
      <dgm:t>
        <a:bodyPr/>
        <a:lstStyle/>
        <a:p>
          <a:endParaRPr lang="zh-TW" altLang="en-US"/>
        </a:p>
      </dgm:t>
    </dgm:pt>
    <dgm:pt modelId="{34CC0A0F-D328-4CF0-9043-C587DF37A72C}">
      <dgm:prSet phldrT="[文字]"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複製棋盤、清空棋盤、落子並更新棋盤、判斷遊戲是否結素</a:t>
          </a:r>
        </a:p>
      </dgm:t>
    </dgm:pt>
    <dgm:pt modelId="{AB7F1A86-FC0B-450F-AD63-E3B0F8BA5772}" type="parTrans" cxnId="{6DF496C7-C70D-4988-AF66-D0E4DFAFB919}">
      <dgm:prSet/>
      <dgm:spPr/>
      <dgm:t>
        <a:bodyPr/>
        <a:lstStyle/>
        <a:p>
          <a:endParaRPr lang="zh-TW" altLang="en-US"/>
        </a:p>
      </dgm:t>
    </dgm:pt>
    <dgm:pt modelId="{B137B867-2D3D-4B37-8156-696BAF435628}" type="sibTrans" cxnId="{6DF496C7-C70D-4988-AF66-D0E4DFAFB919}">
      <dgm:prSet/>
      <dgm:spPr/>
      <dgm:t>
        <a:bodyPr/>
        <a:lstStyle/>
        <a:p>
          <a:endParaRPr lang="zh-TW" altLang="en-US"/>
        </a:p>
      </dgm:t>
    </dgm:pt>
    <dgm:pt modelId="{C83BC189-3025-4B47-B822-9167DF38F762}">
      <dgm:prSet phldrT="[文字]"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根據當前局面返回下一步動作、</a:t>
          </a:r>
          <a:r>
            <a:rPr lang="zh-TW" altLang="en-US" b="0" dirty="0"/>
            <a:t>重置根節點</a:t>
          </a:r>
          <a:endParaRPr lang="zh-TW" altLang="en-US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gm:t>
    </dgm:pt>
    <dgm:pt modelId="{03BABAE8-ADB1-4919-8797-12C10724E4B7}" type="parTrans" cxnId="{28A26F42-C2BA-4E23-BA8D-733964E6FC5F}">
      <dgm:prSet/>
      <dgm:spPr/>
      <dgm:t>
        <a:bodyPr/>
        <a:lstStyle/>
        <a:p>
          <a:endParaRPr lang="zh-TW" altLang="en-US"/>
        </a:p>
      </dgm:t>
    </dgm:pt>
    <dgm:pt modelId="{75026BBB-A6C3-44E2-89C6-7D8F5AE918A5}" type="sibTrans" cxnId="{28A26F42-C2BA-4E23-BA8D-733964E6FC5F}">
      <dgm:prSet/>
      <dgm:spPr/>
      <dgm:t>
        <a:bodyPr/>
        <a:lstStyle/>
        <a:p>
          <a:endParaRPr lang="zh-TW" altLang="en-US"/>
        </a:p>
      </dgm:t>
    </dgm:pt>
    <dgm:pt modelId="{A4A4B146-73C6-4237-811A-68AB3F7C91BF}">
      <dgm:prSet phldrT="[文字]"/>
      <dgm:spPr/>
      <dgm:t>
        <a:bodyPr/>
        <a:lstStyle/>
        <a:p>
          <a:r>
            <a:rPr lang="zh-TW" altLang="en-US" dirty="0"/>
            <a:t>擴展節點，更新節點訪問次數、反向傳播、計算節點分</a:t>
          </a:r>
        </a:p>
      </dgm:t>
    </dgm:pt>
    <dgm:pt modelId="{F1BCFD8C-DE69-46C5-ABE0-59D67A07C0DF}" type="parTrans" cxnId="{F9222483-BF21-4AF2-8F5E-26B9F2C94E6F}">
      <dgm:prSet/>
      <dgm:spPr/>
      <dgm:t>
        <a:bodyPr/>
        <a:lstStyle/>
        <a:p>
          <a:endParaRPr lang="zh-TW" altLang="en-US"/>
        </a:p>
      </dgm:t>
    </dgm:pt>
    <dgm:pt modelId="{380B2B35-03E9-4433-A50C-7960E4F4FD22}" type="sibTrans" cxnId="{F9222483-BF21-4AF2-8F5E-26B9F2C94E6F}">
      <dgm:prSet/>
      <dgm:spPr/>
      <dgm:t>
        <a:bodyPr/>
        <a:lstStyle/>
        <a:p>
          <a:endParaRPr lang="zh-TW" altLang="en-US"/>
        </a:p>
      </dgm:t>
    </dgm:pt>
    <dgm:pt modelId="{78337CF7-EB50-4517-B663-87AAFACFD74C}">
      <dgm:prSet phldrT="[文字]"/>
      <dgm:spPr/>
      <dgm:t>
        <a:bodyPr/>
        <a:lstStyle/>
        <a:p>
          <a:r>
            <a:rPr lang="zh-TW" altLang="en-US" dirty="0"/>
            <a:t>卷積塊、殘差塊、策略頭、價值頭、策略價值網路</a:t>
          </a:r>
        </a:p>
      </dgm:t>
    </dgm:pt>
    <dgm:pt modelId="{39082E7A-92B6-4352-93A7-8EA006CE909C}" type="parTrans" cxnId="{E9E1B111-36E5-42E6-8324-13E3487C5E4B}">
      <dgm:prSet/>
      <dgm:spPr/>
      <dgm:t>
        <a:bodyPr/>
        <a:lstStyle/>
        <a:p>
          <a:endParaRPr lang="zh-TW" altLang="en-US"/>
        </a:p>
      </dgm:t>
    </dgm:pt>
    <dgm:pt modelId="{F6F49802-9E31-43A1-BF60-EDFFB9838DB6}" type="sibTrans" cxnId="{E9E1B111-36E5-42E6-8324-13E3487C5E4B}">
      <dgm:prSet/>
      <dgm:spPr/>
      <dgm:t>
        <a:bodyPr/>
        <a:lstStyle/>
        <a:p>
          <a:endParaRPr lang="zh-TW" altLang="en-US"/>
        </a:p>
      </dgm:t>
    </dgm:pt>
    <dgm:pt modelId="{907B65FD-3F81-4397-9E4D-3261FF1DBA83}">
      <dgm:prSet phldrT="[文字]"/>
      <dgm:spPr/>
      <dgm:t>
        <a:bodyPr/>
        <a:lstStyle/>
        <a:p>
          <a:r>
            <a:rPr lang="zh-TW" altLang="en-US" b="0" dirty="0"/>
            <a:t>清空數據集、向數據直接插入</a:t>
          </a:r>
          <a:endParaRPr lang="zh-TW" altLang="en-US" dirty="0"/>
        </a:p>
      </dgm:t>
    </dgm:pt>
    <dgm:pt modelId="{8C23F9C0-9447-4031-BECD-4E8C37849523}" type="parTrans" cxnId="{25A9186E-06B3-4B32-95B5-73EB1F8ADF19}">
      <dgm:prSet/>
      <dgm:spPr/>
      <dgm:t>
        <a:bodyPr/>
        <a:lstStyle/>
        <a:p>
          <a:endParaRPr lang="zh-TW" altLang="en-US"/>
        </a:p>
      </dgm:t>
    </dgm:pt>
    <dgm:pt modelId="{3EA39DE0-F931-49D3-8973-4DF87E835D12}" type="sibTrans" cxnId="{25A9186E-06B3-4B32-95B5-73EB1F8ADF19}">
      <dgm:prSet/>
      <dgm:spPr/>
      <dgm:t>
        <a:bodyPr/>
        <a:lstStyle/>
        <a:p>
          <a:endParaRPr lang="zh-TW" altLang="en-US"/>
        </a:p>
      </dgm:t>
    </dgm:pt>
    <dgm:pt modelId="{E2E618E9-AF3C-4559-8CFA-153A30E20D6E}">
      <dgm:prSet phldrT="[文字]"/>
      <dgm:spPr/>
      <dgm:t>
        <a:bodyPr/>
        <a:lstStyle/>
        <a:p>
          <a:r>
            <a:rPr lang="zh-TW" altLang="en-US" b="0" dirty="0"/>
            <a:t>保存模型、訓練模型</a:t>
          </a:r>
          <a:endParaRPr lang="zh-TW" altLang="en-US" dirty="0"/>
        </a:p>
      </dgm:t>
    </dgm:pt>
    <dgm:pt modelId="{8F1DE515-D5FE-4C56-AD64-01633505FE95}" type="parTrans" cxnId="{0D5923BC-3033-4CEC-870F-2C21D1CE7FC0}">
      <dgm:prSet/>
      <dgm:spPr/>
      <dgm:t>
        <a:bodyPr/>
        <a:lstStyle/>
        <a:p>
          <a:endParaRPr lang="zh-TW" altLang="en-US"/>
        </a:p>
      </dgm:t>
    </dgm:pt>
    <dgm:pt modelId="{1F5AA30F-F1DF-4212-8134-7DDD0E100670}" type="sibTrans" cxnId="{0D5923BC-3033-4CEC-870F-2C21D1CE7FC0}">
      <dgm:prSet/>
      <dgm:spPr/>
      <dgm:t>
        <a:bodyPr/>
        <a:lstStyle/>
        <a:p>
          <a:endParaRPr lang="zh-TW" altLang="en-US"/>
        </a:p>
      </dgm:t>
    </dgm:pt>
    <dgm:pt modelId="{85F530A2-4729-44AE-B98C-35E794F22307}" type="pres">
      <dgm:prSet presAssocID="{8D055A06-3E1E-4CEC-B3FC-E69DF0A082F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14E6B58-1927-4DDD-8C93-5BABC3AAF6C1}" type="pres">
      <dgm:prSet presAssocID="{20809E53-D49C-41F0-8E3D-D00F222FFF03}" presName="root1" presStyleCnt="0"/>
      <dgm:spPr/>
    </dgm:pt>
    <dgm:pt modelId="{F681E53E-75D5-4D5B-BFB4-44EDBCFDF238}" type="pres">
      <dgm:prSet presAssocID="{20809E53-D49C-41F0-8E3D-D00F222FFF03}" presName="LevelOneTextNode" presStyleLbl="node0" presStyleIdx="0" presStyleCnt="1">
        <dgm:presLayoutVars>
          <dgm:chPref val="3"/>
        </dgm:presLayoutVars>
      </dgm:prSet>
      <dgm:spPr/>
    </dgm:pt>
    <dgm:pt modelId="{16C6F444-9A0B-4D6D-8BFB-F8AF135F0693}" type="pres">
      <dgm:prSet presAssocID="{20809E53-D49C-41F0-8E3D-D00F222FFF03}" presName="level2hierChild" presStyleCnt="0"/>
      <dgm:spPr/>
    </dgm:pt>
    <dgm:pt modelId="{F195E276-0090-4A2F-8CBC-9E760D64DE37}" type="pres">
      <dgm:prSet presAssocID="{8052CE64-DFA4-403D-9054-4772CA3F17DD}" presName="conn2-1" presStyleLbl="parChTrans1D2" presStyleIdx="0" presStyleCnt="6"/>
      <dgm:spPr/>
    </dgm:pt>
    <dgm:pt modelId="{04DE492D-83B0-42E5-BBDE-DD6D6B7B4CC5}" type="pres">
      <dgm:prSet presAssocID="{8052CE64-DFA4-403D-9054-4772CA3F17DD}" presName="connTx" presStyleLbl="parChTrans1D2" presStyleIdx="0" presStyleCnt="6"/>
      <dgm:spPr/>
    </dgm:pt>
    <dgm:pt modelId="{2E1FBBEF-49C7-40B3-A671-6C3B6D0EE8CB}" type="pres">
      <dgm:prSet presAssocID="{22886FA1-87FF-4245-AECA-2B3AA753B0D8}" presName="root2" presStyleCnt="0"/>
      <dgm:spPr/>
    </dgm:pt>
    <dgm:pt modelId="{7F1804A0-1822-484C-B95C-B5F50571091A}" type="pres">
      <dgm:prSet presAssocID="{22886FA1-87FF-4245-AECA-2B3AA753B0D8}" presName="LevelTwoTextNode" presStyleLbl="node2" presStyleIdx="0" presStyleCnt="6">
        <dgm:presLayoutVars>
          <dgm:chPref val="3"/>
        </dgm:presLayoutVars>
      </dgm:prSet>
      <dgm:spPr/>
    </dgm:pt>
    <dgm:pt modelId="{454EEE92-AC92-446B-88DB-B7369653D506}" type="pres">
      <dgm:prSet presAssocID="{22886FA1-87FF-4245-AECA-2B3AA753B0D8}" presName="level3hierChild" presStyleCnt="0"/>
      <dgm:spPr/>
    </dgm:pt>
    <dgm:pt modelId="{DC08C728-CD1A-48E3-8305-2D501E4CE9E3}" type="pres">
      <dgm:prSet presAssocID="{03BABAE8-ADB1-4919-8797-12C10724E4B7}" presName="conn2-1" presStyleLbl="parChTrans1D3" presStyleIdx="0" presStyleCnt="6"/>
      <dgm:spPr/>
    </dgm:pt>
    <dgm:pt modelId="{055C6883-9D95-4A9F-80F2-759E2FAEC7CB}" type="pres">
      <dgm:prSet presAssocID="{03BABAE8-ADB1-4919-8797-12C10724E4B7}" presName="connTx" presStyleLbl="parChTrans1D3" presStyleIdx="0" presStyleCnt="6"/>
      <dgm:spPr/>
    </dgm:pt>
    <dgm:pt modelId="{F9484C0C-EFA1-42E6-AE49-861EFA6A5758}" type="pres">
      <dgm:prSet presAssocID="{C83BC189-3025-4B47-B822-9167DF38F762}" presName="root2" presStyleCnt="0"/>
      <dgm:spPr/>
    </dgm:pt>
    <dgm:pt modelId="{F5D92D17-A7BB-42DF-AD43-9290D9CBC7A6}" type="pres">
      <dgm:prSet presAssocID="{C83BC189-3025-4B47-B822-9167DF38F762}" presName="LevelTwoTextNode" presStyleLbl="node3" presStyleIdx="0" presStyleCnt="6" custScaleX="259354">
        <dgm:presLayoutVars>
          <dgm:chPref val="3"/>
        </dgm:presLayoutVars>
      </dgm:prSet>
      <dgm:spPr/>
    </dgm:pt>
    <dgm:pt modelId="{6F2ABB48-60F1-4F60-8FF8-EFF5D484CD01}" type="pres">
      <dgm:prSet presAssocID="{C83BC189-3025-4B47-B822-9167DF38F762}" presName="level3hierChild" presStyleCnt="0"/>
      <dgm:spPr/>
    </dgm:pt>
    <dgm:pt modelId="{B22304A5-9E70-455D-BA22-89C7DC30B106}" type="pres">
      <dgm:prSet presAssocID="{F58189F5-28DD-491E-ABEA-5BBD90360A8D}" presName="conn2-1" presStyleLbl="parChTrans1D2" presStyleIdx="1" presStyleCnt="6"/>
      <dgm:spPr/>
    </dgm:pt>
    <dgm:pt modelId="{C5FBCEF4-4F24-40CA-A226-3C1230753D1F}" type="pres">
      <dgm:prSet presAssocID="{F58189F5-28DD-491E-ABEA-5BBD90360A8D}" presName="connTx" presStyleLbl="parChTrans1D2" presStyleIdx="1" presStyleCnt="6"/>
      <dgm:spPr/>
    </dgm:pt>
    <dgm:pt modelId="{26FB4CC1-3098-4771-8A33-AE600CC194B6}" type="pres">
      <dgm:prSet presAssocID="{82A06C5F-46DD-4285-A1CD-C53F7261E200}" presName="root2" presStyleCnt="0"/>
      <dgm:spPr/>
    </dgm:pt>
    <dgm:pt modelId="{962A77CB-896C-4AF5-B82C-47FB14F5CEA4}" type="pres">
      <dgm:prSet presAssocID="{82A06C5F-46DD-4285-A1CD-C53F7261E200}" presName="LevelTwoTextNode" presStyleLbl="node2" presStyleIdx="1" presStyleCnt="6">
        <dgm:presLayoutVars>
          <dgm:chPref val="3"/>
        </dgm:presLayoutVars>
      </dgm:prSet>
      <dgm:spPr/>
    </dgm:pt>
    <dgm:pt modelId="{2B53E34D-3ED6-42AE-8DCF-E2344018B684}" type="pres">
      <dgm:prSet presAssocID="{82A06C5F-46DD-4285-A1CD-C53F7261E200}" presName="level3hierChild" presStyleCnt="0"/>
      <dgm:spPr/>
    </dgm:pt>
    <dgm:pt modelId="{294631F8-FF14-4D8A-A1C6-3D722FF53372}" type="pres">
      <dgm:prSet presAssocID="{AB7F1A86-FC0B-450F-AD63-E3B0F8BA5772}" presName="conn2-1" presStyleLbl="parChTrans1D3" presStyleIdx="1" presStyleCnt="6"/>
      <dgm:spPr/>
    </dgm:pt>
    <dgm:pt modelId="{E348877D-4B11-4AA2-AD1B-154892D198D0}" type="pres">
      <dgm:prSet presAssocID="{AB7F1A86-FC0B-450F-AD63-E3B0F8BA5772}" presName="connTx" presStyleLbl="parChTrans1D3" presStyleIdx="1" presStyleCnt="6"/>
      <dgm:spPr/>
    </dgm:pt>
    <dgm:pt modelId="{2CBB2290-B3E8-47F2-9843-138C49E32777}" type="pres">
      <dgm:prSet presAssocID="{34CC0A0F-D328-4CF0-9043-C587DF37A72C}" presName="root2" presStyleCnt="0"/>
      <dgm:spPr/>
    </dgm:pt>
    <dgm:pt modelId="{E7F484B3-0EDD-46AC-B593-BBF4299D1588}" type="pres">
      <dgm:prSet presAssocID="{34CC0A0F-D328-4CF0-9043-C587DF37A72C}" presName="LevelTwoTextNode" presStyleLbl="node3" presStyleIdx="1" presStyleCnt="6" custScaleX="245925">
        <dgm:presLayoutVars>
          <dgm:chPref val="3"/>
        </dgm:presLayoutVars>
      </dgm:prSet>
      <dgm:spPr/>
    </dgm:pt>
    <dgm:pt modelId="{9E2A4091-69D5-4134-98A4-E6FBF32393F0}" type="pres">
      <dgm:prSet presAssocID="{34CC0A0F-D328-4CF0-9043-C587DF37A72C}" presName="level3hierChild" presStyleCnt="0"/>
      <dgm:spPr/>
    </dgm:pt>
    <dgm:pt modelId="{13C4AF08-DF15-45CB-B4C5-F933BA5D316A}" type="pres">
      <dgm:prSet presAssocID="{BF8BCC27-22FB-4269-8F13-2927240B7710}" presName="conn2-1" presStyleLbl="parChTrans1D2" presStyleIdx="2" presStyleCnt="6"/>
      <dgm:spPr/>
    </dgm:pt>
    <dgm:pt modelId="{E38D2794-9177-42DB-8D46-329A9889BF45}" type="pres">
      <dgm:prSet presAssocID="{BF8BCC27-22FB-4269-8F13-2927240B7710}" presName="connTx" presStyleLbl="parChTrans1D2" presStyleIdx="2" presStyleCnt="6"/>
      <dgm:spPr/>
    </dgm:pt>
    <dgm:pt modelId="{6A07A1E7-0F51-45FC-B392-9AF1A4B1BA26}" type="pres">
      <dgm:prSet presAssocID="{CB6EB415-3A75-4B99-BC70-D38CE7BE724F}" presName="root2" presStyleCnt="0"/>
      <dgm:spPr/>
    </dgm:pt>
    <dgm:pt modelId="{A23BF0DD-5A10-46DD-AC3A-A718F64924EF}" type="pres">
      <dgm:prSet presAssocID="{CB6EB415-3A75-4B99-BC70-D38CE7BE724F}" presName="LevelTwoTextNode" presStyleLbl="node2" presStyleIdx="2" presStyleCnt="6">
        <dgm:presLayoutVars>
          <dgm:chPref val="3"/>
        </dgm:presLayoutVars>
      </dgm:prSet>
      <dgm:spPr/>
    </dgm:pt>
    <dgm:pt modelId="{B84ACECC-C2D5-41FD-BDB3-F5A74E55246E}" type="pres">
      <dgm:prSet presAssocID="{CB6EB415-3A75-4B99-BC70-D38CE7BE724F}" presName="level3hierChild" presStyleCnt="0"/>
      <dgm:spPr/>
    </dgm:pt>
    <dgm:pt modelId="{8E6745A9-B346-419A-98F8-A64B6367C950}" type="pres">
      <dgm:prSet presAssocID="{F1BCFD8C-DE69-46C5-ABE0-59D67A07C0DF}" presName="conn2-1" presStyleLbl="parChTrans1D3" presStyleIdx="2" presStyleCnt="6"/>
      <dgm:spPr/>
    </dgm:pt>
    <dgm:pt modelId="{D9062942-9B95-44C8-A32F-E4A2894DE055}" type="pres">
      <dgm:prSet presAssocID="{F1BCFD8C-DE69-46C5-ABE0-59D67A07C0DF}" presName="connTx" presStyleLbl="parChTrans1D3" presStyleIdx="2" presStyleCnt="6"/>
      <dgm:spPr/>
    </dgm:pt>
    <dgm:pt modelId="{036406D0-7329-4C8B-BD4B-16043497D8A2}" type="pres">
      <dgm:prSet presAssocID="{A4A4B146-73C6-4237-811A-68AB3F7C91BF}" presName="root2" presStyleCnt="0"/>
      <dgm:spPr/>
    </dgm:pt>
    <dgm:pt modelId="{ED450B1C-903A-47C7-BE46-B02B859D6B40}" type="pres">
      <dgm:prSet presAssocID="{A4A4B146-73C6-4237-811A-68AB3F7C91BF}" presName="LevelTwoTextNode" presStyleLbl="node3" presStyleIdx="2" presStyleCnt="6" custScaleX="321337">
        <dgm:presLayoutVars>
          <dgm:chPref val="3"/>
        </dgm:presLayoutVars>
      </dgm:prSet>
      <dgm:spPr/>
    </dgm:pt>
    <dgm:pt modelId="{B6440E89-16DC-486D-BAE4-B0B12E1D08F6}" type="pres">
      <dgm:prSet presAssocID="{A4A4B146-73C6-4237-811A-68AB3F7C91BF}" presName="level3hierChild" presStyleCnt="0"/>
      <dgm:spPr/>
    </dgm:pt>
    <dgm:pt modelId="{7C9BE61F-99AD-4638-BEA1-60EEB2504E66}" type="pres">
      <dgm:prSet presAssocID="{3662B7CB-7664-4576-BBC9-A15DDCF18F05}" presName="conn2-1" presStyleLbl="parChTrans1D2" presStyleIdx="3" presStyleCnt="6"/>
      <dgm:spPr/>
    </dgm:pt>
    <dgm:pt modelId="{F2835544-BAD5-49D2-8D75-6FF56218F8C6}" type="pres">
      <dgm:prSet presAssocID="{3662B7CB-7664-4576-BBC9-A15DDCF18F05}" presName="connTx" presStyleLbl="parChTrans1D2" presStyleIdx="3" presStyleCnt="6"/>
      <dgm:spPr/>
    </dgm:pt>
    <dgm:pt modelId="{673E67E5-2F2C-46FB-A3F2-3498CDAB1067}" type="pres">
      <dgm:prSet presAssocID="{2312A3E5-1DC4-4F32-AD7D-296C324C7849}" presName="root2" presStyleCnt="0"/>
      <dgm:spPr/>
    </dgm:pt>
    <dgm:pt modelId="{1E5263E8-D383-49B3-9794-06CD2F6B740C}" type="pres">
      <dgm:prSet presAssocID="{2312A3E5-1DC4-4F32-AD7D-296C324C7849}" presName="LevelTwoTextNode" presStyleLbl="node2" presStyleIdx="3" presStyleCnt="6" custLinFactNeighborX="1379">
        <dgm:presLayoutVars>
          <dgm:chPref val="3"/>
        </dgm:presLayoutVars>
      </dgm:prSet>
      <dgm:spPr/>
    </dgm:pt>
    <dgm:pt modelId="{2F623BE4-6F20-4D32-8C14-D64AE47439A2}" type="pres">
      <dgm:prSet presAssocID="{2312A3E5-1DC4-4F32-AD7D-296C324C7849}" presName="level3hierChild" presStyleCnt="0"/>
      <dgm:spPr/>
    </dgm:pt>
    <dgm:pt modelId="{C5418A3B-2D93-4946-998E-E4E593679878}" type="pres">
      <dgm:prSet presAssocID="{39082E7A-92B6-4352-93A7-8EA006CE909C}" presName="conn2-1" presStyleLbl="parChTrans1D3" presStyleIdx="3" presStyleCnt="6"/>
      <dgm:spPr/>
    </dgm:pt>
    <dgm:pt modelId="{A502E781-3EEF-4A55-8F16-D7099DAD6302}" type="pres">
      <dgm:prSet presAssocID="{39082E7A-92B6-4352-93A7-8EA006CE909C}" presName="connTx" presStyleLbl="parChTrans1D3" presStyleIdx="3" presStyleCnt="6"/>
      <dgm:spPr/>
    </dgm:pt>
    <dgm:pt modelId="{CFD693E6-8BB6-472F-A51C-BCB46EBDAB26}" type="pres">
      <dgm:prSet presAssocID="{78337CF7-EB50-4517-B663-87AAFACFD74C}" presName="root2" presStyleCnt="0"/>
      <dgm:spPr/>
    </dgm:pt>
    <dgm:pt modelId="{B8B80A4F-1EC1-4280-8589-257A4DD3EF58}" type="pres">
      <dgm:prSet presAssocID="{78337CF7-EB50-4517-B663-87AAFACFD74C}" presName="LevelTwoTextNode" presStyleLbl="node3" presStyleIdx="3" presStyleCnt="6" custScaleX="317141">
        <dgm:presLayoutVars>
          <dgm:chPref val="3"/>
        </dgm:presLayoutVars>
      </dgm:prSet>
      <dgm:spPr/>
    </dgm:pt>
    <dgm:pt modelId="{BBD25620-0507-47DD-A78E-C1A4D884F3A3}" type="pres">
      <dgm:prSet presAssocID="{78337CF7-EB50-4517-B663-87AAFACFD74C}" presName="level3hierChild" presStyleCnt="0"/>
      <dgm:spPr/>
    </dgm:pt>
    <dgm:pt modelId="{D66F7671-BEA0-43C6-91D3-56526CDF90A7}" type="pres">
      <dgm:prSet presAssocID="{9CBF0C25-20CD-4FBB-8942-6E8E3DAB6AD6}" presName="conn2-1" presStyleLbl="parChTrans1D2" presStyleIdx="4" presStyleCnt="6"/>
      <dgm:spPr/>
    </dgm:pt>
    <dgm:pt modelId="{F7CF47E1-67F9-4444-9539-9F3AD4250130}" type="pres">
      <dgm:prSet presAssocID="{9CBF0C25-20CD-4FBB-8942-6E8E3DAB6AD6}" presName="connTx" presStyleLbl="parChTrans1D2" presStyleIdx="4" presStyleCnt="6"/>
      <dgm:spPr/>
    </dgm:pt>
    <dgm:pt modelId="{5FBE8283-EA32-4B2E-8A7D-A32273DECF35}" type="pres">
      <dgm:prSet presAssocID="{B2A9179B-4000-4D01-98FC-C826B5F64E12}" presName="root2" presStyleCnt="0"/>
      <dgm:spPr/>
    </dgm:pt>
    <dgm:pt modelId="{924E9A75-08A2-41D6-B659-09DDAB9E04EF}" type="pres">
      <dgm:prSet presAssocID="{B2A9179B-4000-4D01-98FC-C826B5F64E12}" presName="LevelTwoTextNode" presStyleLbl="node2" presStyleIdx="4" presStyleCnt="6">
        <dgm:presLayoutVars>
          <dgm:chPref val="3"/>
        </dgm:presLayoutVars>
      </dgm:prSet>
      <dgm:spPr/>
    </dgm:pt>
    <dgm:pt modelId="{5F1ED095-97BA-4213-8280-A9383312D88B}" type="pres">
      <dgm:prSet presAssocID="{B2A9179B-4000-4D01-98FC-C826B5F64E12}" presName="level3hierChild" presStyleCnt="0"/>
      <dgm:spPr/>
    </dgm:pt>
    <dgm:pt modelId="{ACA6DA24-77A4-4F8C-A4D2-EDA47B8F3A63}" type="pres">
      <dgm:prSet presAssocID="{8C23F9C0-9447-4031-BECD-4E8C37849523}" presName="conn2-1" presStyleLbl="parChTrans1D3" presStyleIdx="4" presStyleCnt="6"/>
      <dgm:spPr/>
    </dgm:pt>
    <dgm:pt modelId="{05F24365-F45C-4F9F-AEE3-8AC957AFB48B}" type="pres">
      <dgm:prSet presAssocID="{8C23F9C0-9447-4031-BECD-4E8C37849523}" presName="connTx" presStyleLbl="parChTrans1D3" presStyleIdx="4" presStyleCnt="6"/>
      <dgm:spPr/>
    </dgm:pt>
    <dgm:pt modelId="{F9505E8F-ECD1-45DE-9D18-D227C9F54EAF}" type="pres">
      <dgm:prSet presAssocID="{907B65FD-3F81-4397-9E4D-3261FF1DBA83}" presName="root2" presStyleCnt="0"/>
      <dgm:spPr/>
    </dgm:pt>
    <dgm:pt modelId="{88933509-D988-4AF2-AAB3-2BBE930195F5}" type="pres">
      <dgm:prSet presAssocID="{907B65FD-3F81-4397-9E4D-3261FF1DBA83}" presName="LevelTwoTextNode" presStyleLbl="node3" presStyleIdx="4" presStyleCnt="6" custScaleX="209613">
        <dgm:presLayoutVars>
          <dgm:chPref val="3"/>
        </dgm:presLayoutVars>
      </dgm:prSet>
      <dgm:spPr/>
    </dgm:pt>
    <dgm:pt modelId="{D65B75A1-1C98-4FB1-98EE-BADBFF41E713}" type="pres">
      <dgm:prSet presAssocID="{907B65FD-3F81-4397-9E4D-3261FF1DBA83}" presName="level3hierChild" presStyleCnt="0"/>
      <dgm:spPr/>
    </dgm:pt>
    <dgm:pt modelId="{4E74DA4A-54AE-4BCD-ADDF-7F7369EF67C8}" type="pres">
      <dgm:prSet presAssocID="{22E0AF31-A1D9-4954-B21C-9E06BA72371C}" presName="conn2-1" presStyleLbl="parChTrans1D2" presStyleIdx="5" presStyleCnt="6"/>
      <dgm:spPr/>
    </dgm:pt>
    <dgm:pt modelId="{921475CC-4A1E-486A-9FD3-14F741C0400F}" type="pres">
      <dgm:prSet presAssocID="{22E0AF31-A1D9-4954-B21C-9E06BA72371C}" presName="connTx" presStyleLbl="parChTrans1D2" presStyleIdx="5" presStyleCnt="6"/>
      <dgm:spPr/>
    </dgm:pt>
    <dgm:pt modelId="{3497649D-604D-44B6-B630-D005CB941723}" type="pres">
      <dgm:prSet presAssocID="{22E026FA-B701-4302-AAD5-58FB88711CFE}" presName="root2" presStyleCnt="0"/>
      <dgm:spPr/>
    </dgm:pt>
    <dgm:pt modelId="{37253A20-21BE-464D-8F0A-03870CBF9E9D}" type="pres">
      <dgm:prSet presAssocID="{22E026FA-B701-4302-AAD5-58FB88711CFE}" presName="LevelTwoTextNode" presStyleLbl="node2" presStyleIdx="5" presStyleCnt="6">
        <dgm:presLayoutVars>
          <dgm:chPref val="3"/>
        </dgm:presLayoutVars>
      </dgm:prSet>
      <dgm:spPr/>
    </dgm:pt>
    <dgm:pt modelId="{B4E6FFDF-F1E0-46AD-B0F8-6788CEFC9E6C}" type="pres">
      <dgm:prSet presAssocID="{22E026FA-B701-4302-AAD5-58FB88711CFE}" presName="level3hierChild" presStyleCnt="0"/>
      <dgm:spPr/>
    </dgm:pt>
    <dgm:pt modelId="{EEEC5A45-9D41-48B8-B6E8-8E0D8D00479C}" type="pres">
      <dgm:prSet presAssocID="{8F1DE515-D5FE-4C56-AD64-01633505FE95}" presName="conn2-1" presStyleLbl="parChTrans1D3" presStyleIdx="5" presStyleCnt="6"/>
      <dgm:spPr/>
    </dgm:pt>
    <dgm:pt modelId="{86654E10-1E47-4410-B723-A9CA3B178288}" type="pres">
      <dgm:prSet presAssocID="{8F1DE515-D5FE-4C56-AD64-01633505FE95}" presName="connTx" presStyleLbl="parChTrans1D3" presStyleIdx="5" presStyleCnt="6"/>
      <dgm:spPr/>
    </dgm:pt>
    <dgm:pt modelId="{DF3332AC-DCBC-468E-A916-2668C38453E5}" type="pres">
      <dgm:prSet presAssocID="{E2E618E9-AF3C-4559-8CFA-153A30E20D6E}" presName="root2" presStyleCnt="0"/>
      <dgm:spPr/>
    </dgm:pt>
    <dgm:pt modelId="{D0116C58-40EB-4DA1-868D-556330C08D0B}" type="pres">
      <dgm:prSet presAssocID="{E2E618E9-AF3C-4559-8CFA-153A30E20D6E}" presName="LevelTwoTextNode" presStyleLbl="node3" presStyleIdx="5" presStyleCnt="6" custScaleX="124334">
        <dgm:presLayoutVars>
          <dgm:chPref val="3"/>
        </dgm:presLayoutVars>
      </dgm:prSet>
      <dgm:spPr/>
    </dgm:pt>
    <dgm:pt modelId="{ABC975A2-0BDD-4D3A-A1EB-7648ABCE9264}" type="pres">
      <dgm:prSet presAssocID="{E2E618E9-AF3C-4559-8CFA-153A30E20D6E}" presName="level3hierChild" presStyleCnt="0"/>
      <dgm:spPr/>
    </dgm:pt>
  </dgm:ptLst>
  <dgm:cxnLst>
    <dgm:cxn modelId="{74C11303-D5FD-45C4-970B-D3225A4BF34D}" type="presOf" srcId="{9CBF0C25-20CD-4FBB-8942-6E8E3DAB6AD6}" destId="{F7CF47E1-67F9-4444-9539-9F3AD4250130}" srcOrd="1" destOrd="0" presId="urn:microsoft.com/office/officeart/2005/8/layout/hierarchy2"/>
    <dgm:cxn modelId="{D85B2B0B-37F1-414E-AC4E-053DAF9AF45A}" type="presOf" srcId="{F1BCFD8C-DE69-46C5-ABE0-59D67A07C0DF}" destId="{D9062942-9B95-44C8-A32F-E4A2894DE055}" srcOrd="1" destOrd="0" presId="urn:microsoft.com/office/officeart/2005/8/layout/hierarchy2"/>
    <dgm:cxn modelId="{E9E1B111-36E5-42E6-8324-13E3487C5E4B}" srcId="{2312A3E5-1DC4-4F32-AD7D-296C324C7849}" destId="{78337CF7-EB50-4517-B663-87AAFACFD74C}" srcOrd="0" destOrd="0" parTransId="{39082E7A-92B6-4352-93A7-8EA006CE909C}" sibTransId="{F6F49802-9E31-43A1-BF60-EDFFB9838DB6}"/>
    <dgm:cxn modelId="{6A7ABE12-5733-4D74-B869-1BF0BABBCDA0}" type="presOf" srcId="{03BABAE8-ADB1-4919-8797-12C10724E4B7}" destId="{DC08C728-CD1A-48E3-8305-2D501E4CE9E3}" srcOrd="0" destOrd="0" presId="urn:microsoft.com/office/officeart/2005/8/layout/hierarchy2"/>
    <dgm:cxn modelId="{CF1A2417-FD76-4FC5-B56D-75309574A2C5}" srcId="{8D055A06-3E1E-4CEC-B3FC-E69DF0A082F8}" destId="{20809E53-D49C-41F0-8E3D-D00F222FFF03}" srcOrd="0" destOrd="0" parTransId="{CA7C6878-AED5-4E34-8187-3AFD133956D1}" sibTransId="{488CE594-BCA6-45B3-B978-5D1441DF0F32}"/>
    <dgm:cxn modelId="{AB642218-AEAB-430C-8E2E-3028583711EF}" type="presOf" srcId="{8052CE64-DFA4-403D-9054-4772CA3F17DD}" destId="{04DE492D-83B0-42E5-BBDE-DD6D6B7B4CC5}" srcOrd="1" destOrd="0" presId="urn:microsoft.com/office/officeart/2005/8/layout/hierarchy2"/>
    <dgm:cxn modelId="{4F3C2D1D-E5C1-4EEC-B11A-EF98AB6C648D}" type="presOf" srcId="{22E026FA-B701-4302-AAD5-58FB88711CFE}" destId="{37253A20-21BE-464D-8F0A-03870CBF9E9D}" srcOrd="0" destOrd="0" presId="urn:microsoft.com/office/officeart/2005/8/layout/hierarchy2"/>
    <dgm:cxn modelId="{84018821-D802-4CE3-98E8-228062A8FCDB}" srcId="{20809E53-D49C-41F0-8E3D-D00F222FFF03}" destId="{22886FA1-87FF-4245-AECA-2B3AA753B0D8}" srcOrd="0" destOrd="0" parTransId="{8052CE64-DFA4-403D-9054-4772CA3F17DD}" sibTransId="{EA787C92-D483-47A5-BC74-3B7C5D466021}"/>
    <dgm:cxn modelId="{266A3B24-71A1-4362-9BD6-67638D3BE2A9}" type="presOf" srcId="{8F1DE515-D5FE-4C56-AD64-01633505FE95}" destId="{86654E10-1E47-4410-B723-A9CA3B178288}" srcOrd="1" destOrd="0" presId="urn:microsoft.com/office/officeart/2005/8/layout/hierarchy2"/>
    <dgm:cxn modelId="{E7613E27-500A-4D56-ADE8-16B29145E0EE}" type="presOf" srcId="{8F1DE515-D5FE-4C56-AD64-01633505FE95}" destId="{EEEC5A45-9D41-48B8-B6E8-8E0D8D00479C}" srcOrd="0" destOrd="0" presId="urn:microsoft.com/office/officeart/2005/8/layout/hierarchy2"/>
    <dgm:cxn modelId="{E2089333-80FF-4B8E-864B-6DED0E3ABCDA}" type="presOf" srcId="{F58189F5-28DD-491E-ABEA-5BBD90360A8D}" destId="{C5FBCEF4-4F24-40CA-A226-3C1230753D1F}" srcOrd="1" destOrd="0" presId="urn:microsoft.com/office/officeart/2005/8/layout/hierarchy2"/>
    <dgm:cxn modelId="{746F113C-1ED5-4F43-B508-9A8FF40E697A}" type="presOf" srcId="{78337CF7-EB50-4517-B663-87AAFACFD74C}" destId="{B8B80A4F-1EC1-4280-8589-257A4DD3EF58}" srcOrd="0" destOrd="0" presId="urn:microsoft.com/office/officeart/2005/8/layout/hierarchy2"/>
    <dgm:cxn modelId="{FD543440-255D-41B2-AE6C-B3DDB6F8B520}" srcId="{20809E53-D49C-41F0-8E3D-D00F222FFF03}" destId="{CB6EB415-3A75-4B99-BC70-D38CE7BE724F}" srcOrd="2" destOrd="0" parTransId="{BF8BCC27-22FB-4269-8F13-2927240B7710}" sibTransId="{8EDA3005-C8AF-4515-A025-D353DCE3A3F3}"/>
    <dgm:cxn modelId="{A99BDC5D-692B-459E-9710-94CC4E9D973C}" type="presOf" srcId="{20809E53-D49C-41F0-8E3D-D00F222FFF03}" destId="{F681E53E-75D5-4D5B-BFB4-44EDBCFDF238}" srcOrd="0" destOrd="0" presId="urn:microsoft.com/office/officeart/2005/8/layout/hierarchy2"/>
    <dgm:cxn modelId="{06D76A60-A32B-44E9-BCF6-7A6B2B98F278}" type="presOf" srcId="{3662B7CB-7664-4576-BBC9-A15DDCF18F05}" destId="{F2835544-BAD5-49D2-8D75-6FF56218F8C6}" srcOrd="1" destOrd="0" presId="urn:microsoft.com/office/officeart/2005/8/layout/hierarchy2"/>
    <dgm:cxn modelId="{D43A5E42-14C5-48C0-9E84-2D670E15303C}" type="presOf" srcId="{B2A9179B-4000-4D01-98FC-C826B5F64E12}" destId="{924E9A75-08A2-41D6-B659-09DDAB9E04EF}" srcOrd="0" destOrd="0" presId="urn:microsoft.com/office/officeart/2005/8/layout/hierarchy2"/>
    <dgm:cxn modelId="{28A26F42-C2BA-4E23-BA8D-733964E6FC5F}" srcId="{22886FA1-87FF-4245-AECA-2B3AA753B0D8}" destId="{C83BC189-3025-4B47-B822-9167DF38F762}" srcOrd="0" destOrd="0" parTransId="{03BABAE8-ADB1-4919-8797-12C10724E4B7}" sibTransId="{75026BBB-A6C3-44E2-89C6-7D8F5AE918A5}"/>
    <dgm:cxn modelId="{90EDA263-DB16-47A9-97CE-58F0B2E770CF}" srcId="{20809E53-D49C-41F0-8E3D-D00F222FFF03}" destId="{82A06C5F-46DD-4285-A1CD-C53F7261E200}" srcOrd="1" destOrd="0" parTransId="{F58189F5-28DD-491E-ABEA-5BBD90360A8D}" sibTransId="{23F1B385-66DB-40FB-AF73-8199EE124280}"/>
    <dgm:cxn modelId="{47A7F763-ABBA-48E7-B68A-7C6597169387}" type="presOf" srcId="{3662B7CB-7664-4576-BBC9-A15DDCF18F05}" destId="{7C9BE61F-99AD-4638-BEA1-60EEB2504E66}" srcOrd="0" destOrd="0" presId="urn:microsoft.com/office/officeart/2005/8/layout/hierarchy2"/>
    <dgm:cxn modelId="{51D1BD68-F2AB-4018-AA74-34D06B563BE3}" type="presOf" srcId="{F1BCFD8C-DE69-46C5-ABE0-59D67A07C0DF}" destId="{8E6745A9-B346-419A-98F8-A64B6367C950}" srcOrd="0" destOrd="0" presId="urn:microsoft.com/office/officeart/2005/8/layout/hierarchy2"/>
    <dgm:cxn modelId="{5BBB636A-7E2B-4DD3-891A-2E703B316ECD}" type="presOf" srcId="{907B65FD-3F81-4397-9E4D-3261FF1DBA83}" destId="{88933509-D988-4AF2-AAB3-2BBE930195F5}" srcOrd="0" destOrd="0" presId="urn:microsoft.com/office/officeart/2005/8/layout/hierarchy2"/>
    <dgm:cxn modelId="{25A9186E-06B3-4B32-95B5-73EB1F8ADF19}" srcId="{B2A9179B-4000-4D01-98FC-C826B5F64E12}" destId="{907B65FD-3F81-4397-9E4D-3261FF1DBA83}" srcOrd="0" destOrd="0" parTransId="{8C23F9C0-9447-4031-BECD-4E8C37849523}" sibTransId="{3EA39DE0-F931-49D3-8973-4DF87E835D12}"/>
    <dgm:cxn modelId="{E242A96E-2F8B-4C45-8162-F7AEC34F52DF}" type="presOf" srcId="{E2E618E9-AF3C-4559-8CFA-153A30E20D6E}" destId="{D0116C58-40EB-4DA1-868D-556330C08D0B}" srcOrd="0" destOrd="0" presId="urn:microsoft.com/office/officeart/2005/8/layout/hierarchy2"/>
    <dgm:cxn modelId="{DA381550-9078-493E-A8FB-7CA6064D0E88}" type="presOf" srcId="{39082E7A-92B6-4352-93A7-8EA006CE909C}" destId="{A502E781-3EEF-4A55-8F16-D7099DAD6302}" srcOrd="1" destOrd="0" presId="urn:microsoft.com/office/officeart/2005/8/layout/hierarchy2"/>
    <dgm:cxn modelId="{6338B072-0320-46E5-82BE-E1F6F75BCF84}" type="presOf" srcId="{22E0AF31-A1D9-4954-B21C-9E06BA72371C}" destId="{921475CC-4A1E-486A-9FD3-14F741C0400F}" srcOrd="1" destOrd="0" presId="urn:microsoft.com/office/officeart/2005/8/layout/hierarchy2"/>
    <dgm:cxn modelId="{42D78553-1084-47A6-9E10-0CC12C3008C9}" type="presOf" srcId="{22E0AF31-A1D9-4954-B21C-9E06BA72371C}" destId="{4E74DA4A-54AE-4BCD-ADDF-7F7369EF67C8}" srcOrd="0" destOrd="0" presId="urn:microsoft.com/office/officeart/2005/8/layout/hierarchy2"/>
    <dgm:cxn modelId="{922A3879-C6B0-45D1-BBA8-B72E59E28926}" type="presOf" srcId="{AB7F1A86-FC0B-450F-AD63-E3B0F8BA5772}" destId="{E348877D-4B11-4AA2-AD1B-154892D198D0}" srcOrd="1" destOrd="0" presId="urn:microsoft.com/office/officeart/2005/8/layout/hierarchy2"/>
    <dgm:cxn modelId="{5380A781-520B-4320-8A59-24460F98C342}" type="presOf" srcId="{03BABAE8-ADB1-4919-8797-12C10724E4B7}" destId="{055C6883-9D95-4A9F-80F2-759E2FAEC7CB}" srcOrd="1" destOrd="0" presId="urn:microsoft.com/office/officeart/2005/8/layout/hierarchy2"/>
    <dgm:cxn modelId="{F9222483-BF21-4AF2-8F5E-26B9F2C94E6F}" srcId="{CB6EB415-3A75-4B99-BC70-D38CE7BE724F}" destId="{A4A4B146-73C6-4237-811A-68AB3F7C91BF}" srcOrd="0" destOrd="0" parTransId="{F1BCFD8C-DE69-46C5-ABE0-59D67A07C0DF}" sibTransId="{380B2B35-03E9-4433-A50C-7960E4F4FD22}"/>
    <dgm:cxn modelId="{F85EC88B-7B27-4362-960C-3D27CEFB2C87}" type="presOf" srcId="{82A06C5F-46DD-4285-A1CD-C53F7261E200}" destId="{962A77CB-896C-4AF5-B82C-47FB14F5CEA4}" srcOrd="0" destOrd="0" presId="urn:microsoft.com/office/officeart/2005/8/layout/hierarchy2"/>
    <dgm:cxn modelId="{299E5798-8A5E-4812-A3BB-2E072D2DF1C6}" type="presOf" srcId="{C83BC189-3025-4B47-B822-9167DF38F762}" destId="{F5D92D17-A7BB-42DF-AD43-9290D9CBC7A6}" srcOrd="0" destOrd="0" presId="urn:microsoft.com/office/officeart/2005/8/layout/hierarchy2"/>
    <dgm:cxn modelId="{95AC7C98-64C7-498E-A9DE-0F7057D437FD}" type="presOf" srcId="{A4A4B146-73C6-4237-811A-68AB3F7C91BF}" destId="{ED450B1C-903A-47C7-BE46-B02B859D6B40}" srcOrd="0" destOrd="0" presId="urn:microsoft.com/office/officeart/2005/8/layout/hierarchy2"/>
    <dgm:cxn modelId="{50A73699-07A1-4AF5-80EF-7773D7ACA880}" type="presOf" srcId="{8C23F9C0-9447-4031-BECD-4E8C37849523}" destId="{ACA6DA24-77A4-4F8C-A4D2-EDA47B8F3A63}" srcOrd="0" destOrd="0" presId="urn:microsoft.com/office/officeart/2005/8/layout/hierarchy2"/>
    <dgm:cxn modelId="{0623D8A3-DDA3-4C8D-AA1F-376937AC7C88}" srcId="{20809E53-D49C-41F0-8E3D-D00F222FFF03}" destId="{B2A9179B-4000-4D01-98FC-C826B5F64E12}" srcOrd="4" destOrd="0" parTransId="{9CBF0C25-20CD-4FBB-8942-6E8E3DAB6AD6}" sibTransId="{0FC09A5D-3B1A-48D7-9CB7-2257157FB11A}"/>
    <dgm:cxn modelId="{7F574BA5-82BF-4F3F-B92C-CC94C687ED55}" type="presOf" srcId="{39082E7A-92B6-4352-93A7-8EA006CE909C}" destId="{C5418A3B-2D93-4946-998E-E4E593679878}" srcOrd="0" destOrd="0" presId="urn:microsoft.com/office/officeart/2005/8/layout/hierarchy2"/>
    <dgm:cxn modelId="{BDA66BA6-90B2-4231-BB1A-2F7BF687D94E}" srcId="{20809E53-D49C-41F0-8E3D-D00F222FFF03}" destId="{2312A3E5-1DC4-4F32-AD7D-296C324C7849}" srcOrd="3" destOrd="0" parTransId="{3662B7CB-7664-4576-BBC9-A15DDCF18F05}" sibTransId="{55B78435-20B6-4518-84D8-96897D833CE7}"/>
    <dgm:cxn modelId="{CDE67EAB-8203-4A99-8FA4-0194C8C306AF}" type="presOf" srcId="{34CC0A0F-D328-4CF0-9043-C587DF37A72C}" destId="{E7F484B3-0EDD-46AC-B593-BBF4299D1588}" srcOrd="0" destOrd="0" presId="urn:microsoft.com/office/officeart/2005/8/layout/hierarchy2"/>
    <dgm:cxn modelId="{711E64B4-65AF-4883-AA6F-FCF9F0BECC8A}" type="presOf" srcId="{2312A3E5-1DC4-4F32-AD7D-296C324C7849}" destId="{1E5263E8-D383-49B3-9794-06CD2F6B740C}" srcOrd="0" destOrd="0" presId="urn:microsoft.com/office/officeart/2005/8/layout/hierarchy2"/>
    <dgm:cxn modelId="{C5010BB5-5BB0-4355-8779-2A4AB822CC38}" type="presOf" srcId="{8052CE64-DFA4-403D-9054-4772CA3F17DD}" destId="{F195E276-0090-4A2F-8CBC-9E760D64DE37}" srcOrd="0" destOrd="0" presId="urn:microsoft.com/office/officeart/2005/8/layout/hierarchy2"/>
    <dgm:cxn modelId="{0D5923BC-3033-4CEC-870F-2C21D1CE7FC0}" srcId="{22E026FA-B701-4302-AAD5-58FB88711CFE}" destId="{E2E618E9-AF3C-4559-8CFA-153A30E20D6E}" srcOrd="0" destOrd="0" parTransId="{8F1DE515-D5FE-4C56-AD64-01633505FE95}" sibTransId="{1F5AA30F-F1DF-4212-8134-7DDD0E100670}"/>
    <dgm:cxn modelId="{E84C0FC4-18EB-4BF4-A42B-BAB89525AE4C}" type="presOf" srcId="{22886FA1-87FF-4245-AECA-2B3AA753B0D8}" destId="{7F1804A0-1822-484C-B95C-B5F50571091A}" srcOrd="0" destOrd="0" presId="urn:microsoft.com/office/officeart/2005/8/layout/hierarchy2"/>
    <dgm:cxn modelId="{2520DDC6-FD61-459E-A2FB-52EF47634D58}" type="presOf" srcId="{8C23F9C0-9447-4031-BECD-4E8C37849523}" destId="{05F24365-F45C-4F9F-AEE3-8AC957AFB48B}" srcOrd="1" destOrd="0" presId="urn:microsoft.com/office/officeart/2005/8/layout/hierarchy2"/>
    <dgm:cxn modelId="{6DF496C7-C70D-4988-AF66-D0E4DFAFB919}" srcId="{82A06C5F-46DD-4285-A1CD-C53F7261E200}" destId="{34CC0A0F-D328-4CF0-9043-C587DF37A72C}" srcOrd="0" destOrd="0" parTransId="{AB7F1A86-FC0B-450F-AD63-E3B0F8BA5772}" sibTransId="{B137B867-2D3D-4B37-8156-696BAF435628}"/>
    <dgm:cxn modelId="{8F24D2D6-26A4-48F0-8E8B-DEDC1D086F79}" type="presOf" srcId="{AB7F1A86-FC0B-450F-AD63-E3B0F8BA5772}" destId="{294631F8-FF14-4D8A-A1C6-3D722FF53372}" srcOrd="0" destOrd="0" presId="urn:microsoft.com/office/officeart/2005/8/layout/hierarchy2"/>
    <dgm:cxn modelId="{42AEAFE0-8E22-451D-8538-58C0F729C6F0}" type="presOf" srcId="{BF8BCC27-22FB-4269-8F13-2927240B7710}" destId="{E38D2794-9177-42DB-8D46-329A9889BF45}" srcOrd="1" destOrd="0" presId="urn:microsoft.com/office/officeart/2005/8/layout/hierarchy2"/>
    <dgm:cxn modelId="{1DF06FEA-4BC0-4568-8833-83E8A98A4D17}" type="presOf" srcId="{8D055A06-3E1E-4CEC-B3FC-E69DF0A082F8}" destId="{85F530A2-4729-44AE-B98C-35E794F22307}" srcOrd="0" destOrd="0" presId="urn:microsoft.com/office/officeart/2005/8/layout/hierarchy2"/>
    <dgm:cxn modelId="{D0F8B4EB-D56F-41BE-9DED-8DDC707CA889}" type="presOf" srcId="{F58189F5-28DD-491E-ABEA-5BBD90360A8D}" destId="{B22304A5-9E70-455D-BA22-89C7DC30B106}" srcOrd="0" destOrd="0" presId="urn:microsoft.com/office/officeart/2005/8/layout/hierarchy2"/>
    <dgm:cxn modelId="{2BFA28EF-2875-4CD3-8FA9-4CAA5074F47D}" type="presOf" srcId="{BF8BCC27-22FB-4269-8F13-2927240B7710}" destId="{13C4AF08-DF15-45CB-B4C5-F933BA5D316A}" srcOrd="0" destOrd="0" presId="urn:microsoft.com/office/officeart/2005/8/layout/hierarchy2"/>
    <dgm:cxn modelId="{5E7275EF-F81D-4DE6-851F-32D1C1960286}" srcId="{20809E53-D49C-41F0-8E3D-D00F222FFF03}" destId="{22E026FA-B701-4302-AAD5-58FB88711CFE}" srcOrd="5" destOrd="0" parTransId="{22E0AF31-A1D9-4954-B21C-9E06BA72371C}" sibTransId="{ABCB48B4-1256-4AEA-A88E-6922711FE639}"/>
    <dgm:cxn modelId="{6A45F6F8-2612-48DE-802A-855FC04C25C5}" type="presOf" srcId="{9CBF0C25-20CD-4FBB-8942-6E8E3DAB6AD6}" destId="{D66F7671-BEA0-43C6-91D3-56526CDF90A7}" srcOrd="0" destOrd="0" presId="urn:microsoft.com/office/officeart/2005/8/layout/hierarchy2"/>
    <dgm:cxn modelId="{D44218FD-E2E9-4DBF-B07B-518731A67AAD}" type="presOf" srcId="{CB6EB415-3A75-4B99-BC70-D38CE7BE724F}" destId="{A23BF0DD-5A10-46DD-AC3A-A718F64924EF}" srcOrd="0" destOrd="0" presId="urn:microsoft.com/office/officeart/2005/8/layout/hierarchy2"/>
    <dgm:cxn modelId="{D77970BC-249F-4736-99E1-B31C2B72D70D}" type="presParOf" srcId="{85F530A2-4729-44AE-B98C-35E794F22307}" destId="{D14E6B58-1927-4DDD-8C93-5BABC3AAF6C1}" srcOrd="0" destOrd="0" presId="urn:microsoft.com/office/officeart/2005/8/layout/hierarchy2"/>
    <dgm:cxn modelId="{D764DF3D-2D33-4AF6-916B-2A2DE2BB307C}" type="presParOf" srcId="{D14E6B58-1927-4DDD-8C93-5BABC3AAF6C1}" destId="{F681E53E-75D5-4D5B-BFB4-44EDBCFDF238}" srcOrd="0" destOrd="0" presId="urn:microsoft.com/office/officeart/2005/8/layout/hierarchy2"/>
    <dgm:cxn modelId="{A70C3F40-687A-49A1-9F9E-D87E71A85697}" type="presParOf" srcId="{D14E6B58-1927-4DDD-8C93-5BABC3AAF6C1}" destId="{16C6F444-9A0B-4D6D-8BFB-F8AF135F0693}" srcOrd="1" destOrd="0" presId="urn:microsoft.com/office/officeart/2005/8/layout/hierarchy2"/>
    <dgm:cxn modelId="{9C886CD3-D22A-4F68-8F11-D91055F44590}" type="presParOf" srcId="{16C6F444-9A0B-4D6D-8BFB-F8AF135F0693}" destId="{F195E276-0090-4A2F-8CBC-9E760D64DE37}" srcOrd="0" destOrd="0" presId="urn:microsoft.com/office/officeart/2005/8/layout/hierarchy2"/>
    <dgm:cxn modelId="{5B2F70DD-E3DE-4F09-9909-05DD3FBF73DD}" type="presParOf" srcId="{F195E276-0090-4A2F-8CBC-9E760D64DE37}" destId="{04DE492D-83B0-42E5-BBDE-DD6D6B7B4CC5}" srcOrd="0" destOrd="0" presId="urn:microsoft.com/office/officeart/2005/8/layout/hierarchy2"/>
    <dgm:cxn modelId="{9CF2E914-B799-4B7C-9775-71DA8D4A186F}" type="presParOf" srcId="{16C6F444-9A0B-4D6D-8BFB-F8AF135F0693}" destId="{2E1FBBEF-49C7-40B3-A671-6C3B6D0EE8CB}" srcOrd="1" destOrd="0" presId="urn:microsoft.com/office/officeart/2005/8/layout/hierarchy2"/>
    <dgm:cxn modelId="{2F705835-8FA0-46AD-8704-359FE686F15A}" type="presParOf" srcId="{2E1FBBEF-49C7-40B3-A671-6C3B6D0EE8CB}" destId="{7F1804A0-1822-484C-B95C-B5F50571091A}" srcOrd="0" destOrd="0" presId="urn:microsoft.com/office/officeart/2005/8/layout/hierarchy2"/>
    <dgm:cxn modelId="{83AAB76E-2D4F-4BF8-B9EA-D72DC38F9261}" type="presParOf" srcId="{2E1FBBEF-49C7-40B3-A671-6C3B6D0EE8CB}" destId="{454EEE92-AC92-446B-88DB-B7369653D506}" srcOrd="1" destOrd="0" presId="urn:microsoft.com/office/officeart/2005/8/layout/hierarchy2"/>
    <dgm:cxn modelId="{399D847D-73DE-4921-AB00-DE6D684C556A}" type="presParOf" srcId="{454EEE92-AC92-446B-88DB-B7369653D506}" destId="{DC08C728-CD1A-48E3-8305-2D501E4CE9E3}" srcOrd="0" destOrd="0" presId="urn:microsoft.com/office/officeart/2005/8/layout/hierarchy2"/>
    <dgm:cxn modelId="{7BC8270C-3188-48ED-8437-A24867D28C72}" type="presParOf" srcId="{DC08C728-CD1A-48E3-8305-2D501E4CE9E3}" destId="{055C6883-9D95-4A9F-80F2-759E2FAEC7CB}" srcOrd="0" destOrd="0" presId="urn:microsoft.com/office/officeart/2005/8/layout/hierarchy2"/>
    <dgm:cxn modelId="{A59AAF26-65B7-40B0-AAF1-96FEF2DCE874}" type="presParOf" srcId="{454EEE92-AC92-446B-88DB-B7369653D506}" destId="{F9484C0C-EFA1-42E6-AE49-861EFA6A5758}" srcOrd="1" destOrd="0" presId="urn:microsoft.com/office/officeart/2005/8/layout/hierarchy2"/>
    <dgm:cxn modelId="{53443967-12B7-4839-BBDE-2F942FA22F12}" type="presParOf" srcId="{F9484C0C-EFA1-42E6-AE49-861EFA6A5758}" destId="{F5D92D17-A7BB-42DF-AD43-9290D9CBC7A6}" srcOrd="0" destOrd="0" presId="urn:microsoft.com/office/officeart/2005/8/layout/hierarchy2"/>
    <dgm:cxn modelId="{2169BD5D-1F9D-4451-B9B0-BBEB3D394C24}" type="presParOf" srcId="{F9484C0C-EFA1-42E6-AE49-861EFA6A5758}" destId="{6F2ABB48-60F1-4F60-8FF8-EFF5D484CD01}" srcOrd="1" destOrd="0" presId="urn:microsoft.com/office/officeart/2005/8/layout/hierarchy2"/>
    <dgm:cxn modelId="{FEC7CE6D-6684-442E-B3C1-DAD9A5C77CC4}" type="presParOf" srcId="{16C6F444-9A0B-4D6D-8BFB-F8AF135F0693}" destId="{B22304A5-9E70-455D-BA22-89C7DC30B106}" srcOrd="2" destOrd="0" presId="urn:microsoft.com/office/officeart/2005/8/layout/hierarchy2"/>
    <dgm:cxn modelId="{37C455D0-902F-4027-BB58-FEE8E3187595}" type="presParOf" srcId="{B22304A5-9E70-455D-BA22-89C7DC30B106}" destId="{C5FBCEF4-4F24-40CA-A226-3C1230753D1F}" srcOrd="0" destOrd="0" presId="urn:microsoft.com/office/officeart/2005/8/layout/hierarchy2"/>
    <dgm:cxn modelId="{2446BC82-5E68-485C-AE0F-8E838DCC3C16}" type="presParOf" srcId="{16C6F444-9A0B-4D6D-8BFB-F8AF135F0693}" destId="{26FB4CC1-3098-4771-8A33-AE600CC194B6}" srcOrd="3" destOrd="0" presId="urn:microsoft.com/office/officeart/2005/8/layout/hierarchy2"/>
    <dgm:cxn modelId="{748470E9-783C-4CB7-8069-B2EE208B5C14}" type="presParOf" srcId="{26FB4CC1-3098-4771-8A33-AE600CC194B6}" destId="{962A77CB-896C-4AF5-B82C-47FB14F5CEA4}" srcOrd="0" destOrd="0" presId="urn:microsoft.com/office/officeart/2005/8/layout/hierarchy2"/>
    <dgm:cxn modelId="{13760667-D53C-4A17-9833-8F805D2CE233}" type="presParOf" srcId="{26FB4CC1-3098-4771-8A33-AE600CC194B6}" destId="{2B53E34D-3ED6-42AE-8DCF-E2344018B684}" srcOrd="1" destOrd="0" presId="urn:microsoft.com/office/officeart/2005/8/layout/hierarchy2"/>
    <dgm:cxn modelId="{8F4542BF-858E-4F0E-8B14-5FD882632382}" type="presParOf" srcId="{2B53E34D-3ED6-42AE-8DCF-E2344018B684}" destId="{294631F8-FF14-4D8A-A1C6-3D722FF53372}" srcOrd="0" destOrd="0" presId="urn:microsoft.com/office/officeart/2005/8/layout/hierarchy2"/>
    <dgm:cxn modelId="{4E0679FE-B494-4704-9EC8-4F946434D63F}" type="presParOf" srcId="{294631F8-FF14-4D8A-A1C6-3D722FF53372}" destId="{E348877D-4B11-4AA2-AD1B-154892D198D0}" srcOrd="0" destOrd="0" presId="urn:microsoft.com/office/officeart/2005/8/layout/hierarchy2"/>
    <dgm:cxn modelId="{722C4873-B3FE-4D89-BAAD-9EB5CAFEFF34}" type="presParOf" srcId="{2B53E34D-3ED6-42AE-8DCF-E2344018B684}" destId="{2CBB2290-B3E8-47F2-9843-138C49E32777}" srcOrd="1" destOrd="0" presId="urn:microsoft.com/office/officeart/2005/8/layout/hierarchy2"/>
    <dgm:cxn modelId="{D96AFFBD-C9CE-4401-8AB9-F9793738CAC1}" type="presParOf" srcId="{2CBB2290-B3E8-47F2-9843-138C49E32777}" destId="{E7F484B3-0EDD-46AC-B593-BBF4299D1588}" srcOrd="0" destOrd="0" presId="urn:microsoft.com/office/officeart/2005/8/layout/hierarchy2"/>
    <dgm:cxn modelId="{A8A90946-F399-40BC-9B6A-B06012B6ACF7}" type="presParOf" srcId="{2CBB2290-B3E8-47F2-9843-138C49E32777}" destId="{9E2A4091-69D5-4134-98A4-E6FBF32393F0}" srcOrd="1" destOrd="0" presId="urn:microsoft.com/office/officeart/2005/8/layout/hierarchy2"/>
    <dgm:cxn modelId="{70668EA8-A9B1-47C6-B750-F2CF6AB03E88}" type="presParOf" srcId="{16C6F444-9A0B-4D6D-8BFB-F8AF135F0693}" destId="{13C4AF08-DF15-45CB-B4C5-F933BA5D316A}" srcOrd="4" destOrd="0" presId="urn:microsoft.com/office/officeart/2005/8/layout/hierarchy2"/>
    <dgm:cxn modelId="{764A46D7-D8F9-4909-84BE-E79AB1013755}" type="presParOf" srcId="{13C4AF08-DF15-45CB-B4C5-F933BA5D316A}" destId="{E38D2794-9177-42DB-8D46-329A9889BF45}" srcOrd="0" destOrd="0" presId="urn:microsoft.com/office/officeart/2005/8/layout/hierarchy2"/>
    <dgm:cxn modelId="{167C0457-4E6A-41CB-90EF-8BBC71B85AE3}" type="presParOf" srcId="{16C6F444-9A0B-4D6D-8BFB-F8AF135F0693}" destId="{6A07A1E7-0F51-45FC-B392-9AF1A4B1BA26}" srcOrd="5" destOrd="0" presId="urn:microsoft.com/office/officeart/2005/8/layout/hierarchy2"/>
    <dgm:cxn modelId="{3C62355C-3957-4D73-AD24-A7D0BFB16BE8}" type="presParOf" srcId="{6A07A1E7-0F51-45FC-B392-9AF1A4B1BA26}" destId="{A23BF0DD-5A10-46DD-AC3A-A718F64924EF}" srcOrd="0" destOrd="0" presId="urn:microsoft.com/office/officeart/2005/8/layout/hierarchy2"/>
    <dgm:cxn modelId="{492E4FD1-7664-4C62-9B27-8CFE1A7969F5}" type="presParOf" srcId="{6A07A1E7-0F51-45FC-B392-9AF1A4B1BA26}" destId="{B84ACECC-C2D5-41FD-BDB3-F5A74E55246E}" srcOrd="1" destOrd="0" presId="urn:microsoft.com/office/officeart/2005/8/layout/hierarchy2"/>
    <dgm:cxn modelId="{F8063A76-E457-4256-BB5D-366D2ECF1DEB}" type="presParOf" srcId="{B84ACECC-C2D5-41FD-BDB3-F5A74E55246E}" destId="{8E6745A9-B346-419A-98F8-A64B6367C950}" srcOrd="0" destOrd="0" presId="urn:microsoft.com/office/officeart/2005/8/layout/hierarchy2"/>
    <dgm:cxn modelId="{9355D2C4-CEF2-4A95-AAB7-A5B70A4C493A}" type="presParOf" srcId="{8E6745A9-B346-419A-98F8-A64B6367C950}" destId="{D9062942-9B95-44C8-A32F-E4A2894DE055}" srcOrd="0" destOrd="0" presId="urn:microsoft.com/office/officeart/2005/8/layout/hierarchy2"/>
    <dgm:cxn modelId="{AA8AAE8E-A8F4-4199-AA4C-27FBA85EEB08}" type="presParOf" srcId="{B84ACECC-C2D5-41FD-BDB3-F5A74E55246E}" destId="{036406D0-7329-4C8B-BD4B-16043497D8A2}" srcOrd="1" destOrd="0" presId="urn:microsoft.com/office/officeart/2005/8/layout/hierarchy2"/>
    <dgm:cxn modelId="{440644F0-0AAF-44BB-BCD4-1545B1B444CA}" type="presParOf" srcId="{036406D0-7329-4C8B-BD4B-16043497D8A2}" destId="{ED450B1C-903A-47C7-BE46-B02B859D6B40}" srcOrd="0" destOrd="0" presId="urn:microsoft.com/office/officeart/2005/8/layout/hierarchy2"/>
    <dgm:cxn modelId="{75DB45D0-44A3-4BAC-86E8-D23999C2911E}" type="presParOf" srcId="{036406D0-7329-4C8B-BD4B-16043497D8A2}" destId="{B6440E89-16DC-486D-BAE4-B0B12E1D08F6}" srcOrd="1" destOrd="0" presId="urn:microsoft.com/office/officeart/2005/8/layout/hierarchy2"/>
    <dgm:cxn modelId="{A1AC325B-521E-4A15-B3B1-0787E4901DC4}" type="presParOf" srcId="{16C6F444-9A0B-4D6D-8BFB-F8AF135F0693}" destId="{7C9BE61F-99AD-4638-BEA1-60EEB2504E66}" srcOrd="6" destOrd="0" presId="urn:microsoft.com/office/officeart/2005/8/layout/hierarchy2"/>
    <dgm:cxn modelId="{9843EA45-7553-4CA6-A581-0F177B282BCB}" type="presParOf" srcId="{7C9BE61F-99AD-4638-BEA1-60EEB2504E66}" destId="{F2835544-BAD5-49D2-8D75-6FF56218F8C6}" srcOrd="0" destOrd="0" presId="urn:microsoft.com/office/officeart/2005/8/layout/hierarchy2"/>
    <dgm:cxn modelId="{39D2FD8C-9831-4A7A-A109-EF01F9423D23}" type="presParOf" srcId="{16C6F444-9A0B-4D6D-8BFB-F8AF135F0693}" destId="{673E67E5-2F2C-46FB-A3F2-3498CDAB1067}" srcOrd="7" destOrd="0" presId="urn:microsoft.com/office/officeart/2005/8/layout/hierarchy2"/>
    <dgm:cxn modelId="{0AF83879-2C31-4210-8006-2537EBBBF39F}" type="presParOf" srcId="{673E67E5-2F2C-46FB-A3F2-3498CDAB1067}" destId="{1E5263E8-D383-49B3-9794-06CD2F6B740C}" srcOrd="0" destOrd="0" presId="urn:microsoft.com/office/officeart/2005/8/layout/hierarchy2"/>
    <dgm:cxn modelId="{26CF1220-0B7F-4E15-AEFA-CC7946C64F93}" type="presParOf" srcId="{673E67E5-2F2C-46FB-A3F2-3498CDAB1067}" destId="{2F623BE4-6F20-4D32-8C14-D64AE47439A2}" srcOrd="1" destOrd="0" presId="urn:microsoft.com/office/officeart/2005/8/layout/hierarchy2"/>
    <dgm:cxn modelId="{A5E4D27C-C431-46B1-A0FE-14AADAB43974}" type="presParOf" srcId="{2F623BE4-6F20-4D32-8C14-D64AE47439A2}" destId="{C5418A3B-2D93-4946-998E-E4E593679878}" srcOrd="0" destOrd="0" presId="urn:microsoft.com/office/officeart/2005/8/layout/hierarchy2"/>
    <dgm:cxn modelId="{A7853872-322C-409D-A98D-D4383C95E835}" type="presParOf" srcId="{C5418A3B-2D93-4946-998E-E4E593679878}" destId="{A502E781-3EEF-4A55-8F16-D7099DAD6302}" srcOrd="0" destOrd="0" presId="urn:microsoft.com/office/officeart/2005/8/layout/hierarchy2"/>
    <dgm:cxn modelId="{3A4A8A65-7069-4A4F-90E1-B4A752061084}" type="presParOf" srcId="{2F623BE4-6F20-4D32-8C14-D64AE47439A2}" destId="{CFD693E6-8BB6-472F-A51C-BCB46EBDAB26}" srcOrd="1" destOrd="0" presId="urn:microsoft.com/office/officeart/2005/8/layout/hierarchy2"/>
    <dgm:cxn modelId="{825F3E38-0EE4-47F7-B8FF-1762A2A0B054}" type="presParOf" srcId="{CFD693E6-8BB6-472F-A51C-BCB46EBDAB26}" destId="{B8B80A4F-1EC1-4280-8589-257A4DD3EF58}" srcOrd="0" destOrd="0" presId="urn:microsoft.com/office/officeart/2005/8/layout/hierarchy2"/>
    <dgm:cxn modelId="{9C15A260-4310-4FA0-846D-782BC2A3A599}" type="presParOf" srcId="{CFD693E6-8BB6-472F-A51C-BCB46EBDAB26}" destId="{BBD25620-0507-47DD-A78E-C1A4D884F3A3}" srcOrd="1" destOrd="0" presId="urn:microsoft.com/office/officeart/2005/8/layout/hierarchy2"/>
    <dgm:cxn modelId="{C8D80081-5473-45E4-9C64-D0823170EBBB}" type="presParOf" srcId="{16C6F444-9A0B-4D6D-8BFB-F8AF135F0693}" destId="{D66F7671-BEA0-43C6-91D3-56526CDF90A7}" srcOrd="8" destOrd="0" presId="urn:microsoft.com/office/officeart/2005/8/layout/hierarchy2"/>
    <dgm:cxn modelId="{BC0B3C15-52BE-48EE-A89A-253CA6D83B93}" type="presParOf" srcId="{D66F7671-BEA0-43C6-91D3-56526CDF90A7}" destId="{F7CF47E1-67F9-4444-9539-9F3AD4250130}" srcOrd="0" destOrd="0" presId="urn:microsoft.com/office/officeart/2005/8/layout/hierarchy2"/>
    <dgm:cxn modelId="{D28BAE5E-8C3E-45DF-9D55-F57EACB253E0}" type="presParOf" srcId="{16C6F444-9A0B-4D6D-8BFB-F8AF135F0693}" destId="{5FBE8283-EA32-4B2E-8A7D-A32273DECF35}" srcOrd="9" destOrd="0" presId="urn:microsoft.com/office/officeart/2005/8/layout/hierarchy2"/>
    <dgm:cxn modelId="{6F4A14D9-0614-4646-8E75-49DBD52842E9}" type="presParOf" srcId="{5FBE8283-EA32-4B2E-8A7D-A32273DECF35}" destId="{924E9A75-08A2-41D6-B659-09DDAB9E04EF}" srcOrd="0" destOrd="0" presId="urn:microsoft.com/office/officeart/2005/8/layout/hierarchy2"/>
    <dgm:cxn modelId="{A7897350-618A-41FF-890C-CDCA98701615}" type="presParOf" srcId="{5FBE8283-EA32-4B2E-8A7D-A32273DECF35}" destId="{5F1ED095-97BA-4213-8280-A9383312D88B}" srcOrd="1" destOrd="0" presId="urn:microsoft.com/office/officeart/2005/8/layout/hierarchy2"/>
    <dgm:cxn modelId="{6CFE81AE-095D-4191-B635-47D3C8B6BBD3}" type="presParOf" srcId="{5F1ED095-97BA-4213-8280-A9383312D88B}" destId="{ACA6DA24-77A4-4F8C-A4D2-EDA47B8F3A63}" srcOrd="0" destOrd="0" presId="urn:microsoft.com/office/officeart/2005/8/layout/hierarchy2"/>
    <dgm:cxn modelId="{51B2E340-7F46-4CD9-9509-E5D75EA0EF1E}" type="presParOf" srcId="{ACA6DA24-77A4-4F8C-A4D2-EDA47B8F3A63}" destId="{05F24365-F45C-4F9F-AEE3-8AC957AFB48B}" srcOrd="0" destOrd="0" presId="urn:microsoft.com/office/officeart/2005/8/layout/hierarchy2"/>
    <dgm:cxn modelId="{A1877364-A4F3-49EC-9C3D-E1F7056C0AD4}" type="presParOf" srcId="{5F1ED095-97BA-4213-8280-A9383312D88B}" destId="{F9505E8F-ECD1-45DE-9D18-D227C9F54EAF}" srcOrd="1" destOrd="0" presId="urn:microsoft.com/office/officeart/2005/8/layout/hierarchy2"/>
    <dgm:cxn modelId="{731F8E2C-2712-4F76-8D9D-BC2578DE954E}" type="presParOf" srcId="{F9505E8F-ECD1-45DE-9D18-D227C9F54EAF}" destId="{88933509-D988-4AF2-AAB3-2BBE930195F5}" srcOrd="0" destOrd="0" presId="urn:microsoft.com/office/officeart/2005/8/layout/hierarchy2"/>
    <dgm:cxn modelId="{446B7393-40A0-45FF-81DF-54A9049B76B5}" type="presParOf" srcId="{F9505E8F-ECD1-45DE-9D18-D227C9F54EAF}" destId="{D65B75A1-1C98-4FB1-98EE-BADBFF41E713}" srcOrd="1" destOrd="0" presId="urn:microsoft.com/office/officeart/2005/8/layout/hierarchy2"/>
    <dgm:cxn modelId="{F10658BC-2B7C-44E1-8CCE-DD409C328FD4}" type="presParOf" srcId="{16C6F444-9A0B-4D6D-8BFB-F8AF135F0693}" destId="{4E74DA4A-54AE-4BCD-ADDF-7F7369EF67C8}" srcOrd="10" destOrd="0" presId="urn:microsoft.com/office/officeart/2005/8/layout/hierarchy2"/>
    <dgm:cxn modelId="{4B5BC635-4F19-4861-BC24-7F1F4D9071EA}" type="presParOf" srcId="{4E74DA4A-54AE-4BCD-ADDF-7F7369EF67C8}" destId="{921475CC-4A1E-486A-9FD3-14F741C0400F}" srcOrd="0" destOrd="0" presId="urn:microsoft.com/office/officeart/2005/8/layout/hierarchy2"/>
    <dgm:cxn modelId="{67AE6932-69E2-44EC-9240-94BFEB0F4AF4}" type="presParOf" srcId="{16C6F444-9A0B-4D6D-8BFB-F8AF135F0693}" destId="{3497649D-604D-44B6-B630-D005CB941723}" srcOrd="11" destOrd="0" presId="urn:microsoft.com/office/officeart/2005/8/layout/hierarchy2"/>
    <dgm:cxn modelId="{50E5F605-1C00-4EBC-B3BE-DC7C95F66870}" type="presParOf" srcId="{3497649D-604D-44B6-B630-D005CB941723}" destId="{37253A20-21BE-464D-8F0A-03870CBF9E9D}" srcOrd="0" destOrd="0" presId="urn:microsoft.com/office/officeart/2005/8/layout/hierarchy2"/>
    <dgm:cxn modelId="{9E33D796-1028-44FD-8125-3C1EC2BA2196}" type="presParOf" srcId="{3497649D-604D-44B6-B630-D005CB941723}" destId="{B4E6FFDF-F1E0-46AD-B0F8-6788CEFC9E6C}" srcOrd="1" destOrd="0" presId="urn:microsoft.com/office/officeart/2005/8/layout/hierarchy2"/>
    <dgm:cxn modelId="{59CE7D26-ACB3-4005-A849-D8F1A4D2E75D}" type="presParOf" srcId="{B4E6FFDF-F1E0-46AD-B0F8-6788CEFC9E6C}" destId="{EEEC5A45-9D41-48B8-B6E8-8E0D8D00479C}" srcOrd="0" destOrd="0" presId="urn:microsoft.com/office/officeart/2005/8/layout/hierarchy2"/>
    <dgm:cxn modelId="{DEF3AB05-F71C-4CBB-8A4C-0B477B1CA0DF}" type="presParOf" srcId="{EEEC5A45-9D41-48B8-B6E8-8E0D8D00479C}" destId="{86654E10-1E47-4410-B723-A9CA3B178288}" srcOrd="0" destOrd="0" presId="urn:microsoft.com/office/officeart/2005/8/layout/hierarchy2"/>
    <dgm:cxn modelId="{4D89948C-0027-4E64-AA5D-F2DCF9D32180}" type="presParOf" srcId="{B4E6FFDF-F1E0-46AD-B0F8-6788CEFC9E6C}" destId="{DF3332AC-DCBC-468E-A916-2668C38453E5}" srcOrd="1" destOrd="0" presId="urn:microsoft.com/office/officeart/2005/8/layout/hierarchy2"/>
    <dgm:cxn modelId="{D0CD49F8-9DB7-4DB9-9431-E6BEE1EBD49E}" type="presParOf" srcId="{DF3332AC-DCBC-468E-A916-2668C38453E5}" destId="{D0116C58-40EB-4DA1-868D-556330C08D0B}" srcOrd="0" destOrd="0" presId="urn:microsoft.com/office/officeart/2005/8/layout/hierarchy2"/>
    <dgm:cxn modelId="{74AD8B13-BCD9-49F5-97B8-202BA412DBDE}" type="presParOf" srcId="{DF3332AC-DCBC-468E-A916-2668C38453E5}" destId="{ABC975A2-0BDD-4D3A-A1EB-7648ABCE926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4124-7832-4E73-8CA0-E0835E3F1BD2}">
      <dsp:nvSpPr>
        <dsp:cNvPr id="0" name=""/>
        <dsp:cNvSpPr/>
      </dsp:nvSpPr>
      <dsp:spPr>
        <a:xfrm>
          <a:off x="1089584" y="2719896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04967" y="2735279"/>
        <a:ext cx="1019677" cy="494455"/>
      </dsp:txXfrm>
    </dsp:sp>
    <dsp:sp modelId="{8C91DFAA-63D7-456A-B249-B61B5BD67AB4}">
      <dsp:nvSpPr>
        <dsp:cNvPr id="0" name=""/>
        <dsp:cNvSpPr/>
      </dsp:nvSpPr>
      <dsp:spPr>
        <a:xfrm rot="16986043">
          <a:off x="1423241" y="2072862"/>
          <a:ext cx="1853751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1853751" y="689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2303773" y="2033411"/>
        <a:ext cx="92687" cy="92687"/>
      </dsp:txXfrm>
    </dsp:sp>
    <dsp:sp modelId="{2A038E3A-A8A1-4119-BC1F-1A9DE9865AE5}">
      <dsp:nvSpPr>
        <dsp:cNvPr id="0" name=""/>
        <dsp:cNvSpPr/>
      </dsp:nvSpPr>
      <dsp:spPr>
        <a:xfrm>
          <a:off x="2560205" y="914392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遊戲內容</a:t>
          </a:r>
        </a:p>
      </dsp:txBody>
      <dsp:txXfrm>
        <a:off x="2575588" y="929775"/>
        <a:ext cx="1019677" cy="494455"/>
      </dsp:txXfrm>
    </dsp:sp>
    <dsp:sp modelId="{6DA67ACC-844C-4997-8AB3-6E35DCDE60FB}">
      <dsp:nvSpPr>
        <dsp:cNvPr id="0" name=""/>
        <dsp:cNvSpPr/>
      </dsp:nvSpPr>
      <dsp:spPr>
        <a:xfrm rot="18289469">
          <a:off x="3452848" y="868107"/>
          <a:ext cx="735779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735779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802344" y="856606"/>
        <a:ext cx="36788" cy="36788"/>
      </dsp:txXfrm>
    </dsp:sp>
    <dsp:sp modelId="{A8EFE048-B981-41DE-8DB8-62ABD667ABE3}">
      <dsp:nvSpPr>
        <dsp:cNvPr id="0" name=""/>
        <dsp:cNvSpPr/>
      </dsp:nvSpPr>
      <dsp:spPr>
        <a:xfrm>
          <a:off x="4030827" y="310387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物件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UI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46210" y="325770"/>
        <a:ext cx="1019677" cy="494455"/>
      </dsp:txXfrm>
    </dsp:sp>
    <dsp:sp modelId="{5B485C96-DD2C-4797-93CA-7EABD4049B4D}">
      <dsp:nvSpPr>
        <dsp:cNvPr id="0" name=""/>
        <dsp:cNvSpPr/>
      </dsp:nvSpPr>
      <dsp:spPr>
        <a:xfrm rot="19457599">
          <a:off x="5032634" y="415104"/>
          <a:ext cx="51745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51745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278423" y="409060"/>
        <a:ext cx="25872" cy="25872"/>
      </dsp:txXfrm>
    </dsp:sp>
    <dsp:sp modelId="{77A60AD0-D023-4DE9-93E5-3DA132D08C56}">
      <dsp:nvSpPr>
        <dsp:cNvPr id="0" name=""/>
        <dsp:cNvSpPr/>
      </dsp:nvSpPr>
      <dsp:spPr>
        <a:xfrm>
          <a:off x="5501448" y="8384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黑子、白子</a:t>
          </a:r>
        </a:p>
      </dsp:txBody>
      <dsp:txXfrm>
        <a:off x="5516831" y="23767"/>
        <a:ext cx="1019677" cy="494455"/>
      </dsp:txXfrm>
    </dsp:sp>
    <dsp:sp modelId="{6725FEA8-FCD6-436B-BE6A-B58991EA063B}">
      <dsp:nvSpPr>
        <dsp:cNvPr id="0" name=""/>
        <dsp:cNvSpPr/>
      </dsp:nvSpPr>
      <dsp:spPr>
        <a:xfrm rot="2142401">
          <a:off x="5032634" y="717106"/>
          <a:ext cx="51745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51745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278423" y="711063"/>
        <a:ext cx="25872" cy="25872"/>
      </dsp:txXfrm>
    </dsp:sp>
    <dsp:sp modelId="{43860C88-C17E-40CA-8375-DAF20948F5C8}">
      <dsp:nvSpPr>
        <dsp:cNvPr id="0" name=""/>
        <dsp:cNvSpPr/>
      </dsp:nvSpPr>
      <dsp:spPr>
        <a:xfrm>
          <a:off x="5501448" y="612389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棋盤</a:t>
          </a:r>
        </a:p>
      </dsp:txBody>
      <dsp:txXfrm>
        <a:off x="5516831" y="627772"/>
        <a:ext cx="1019677" cy="494455"/>
      </dsp:txXfrm>
    </dsp:sp>
    <dsp:sp modelId="{7D586822-CA8E-496A-8661-90837B0E45EB}">
      <dsp:nvSpPr>
        <dsp:cNvPr id="0" name=""/>
        <dsp:cNvSpPr/>
      </dsp:nvSpPr>
      <dsp:spPr>
        <a:xfrm rot="3310531">
          <a:off x="3452848" y="1472113"/>
          <a:ext cx="735779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735779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802344" y="1460611"/>
        <a:ext cx="36788" cy="36788"/>
      </dsp:txXfrm>
    </dsp:sp>
    <dsp:sp modelId="{38A53C81-754F-4706-B819-BC688AB846E2}">
      <dsp:nvSpPr>
        <dsp:cNvPr id="0" name=""/>
        <dsp:cNvSpPr/>
      </dsp:nvSpPr>
      <dsp:spPr>
        <a:xfrm>
          <a:off x="4030827" y="1518397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規則</a:t>
          </a:r>
        </a:p>
      </dsp:txBody>
      <dsp:txXfrm>
        <a:off x="4046210" y="1533780"/>
        <a:ext cx="1019677" cy="494455"/>
      </dsp:txXfrm>
    </dsp:sp>
    <dsp:sp modelId="{46CD7E59-CDA4-40B3-9C5F-0E87414453B8}">
      <dsp:nvSpPr>
        <dsp:cNvPr id="0" name=""/>
        <dsp:cNvSpPr/>
      </dsp:nvSpPr>
      <dsp:spPr>
        <a:xfrm rot="19457599">
          <a:off x="5032634" y="1623114"/>
          <a:ext cx="51745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51745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278423" y="1617070"/>
        <a:ext cx="25872" cy="25872"/>
      </dsp:txXfrm>
    </dsp:sp>
    <dsp:sp modelId="{AF0126CE-9286-4B1B-975F-658D29A79804}">
      <dsp:nvSpPr>
        <dsp:cNvPr id="0" name=""/>
        <dsp:cNvSpPr/>
      </dsp:nvSpPr>
      <dsp:spPr>
        <a:xfrm>
          <a:off x="5501448" y="1216394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平局</a:t>
          </a:r>
        </a:p>
      </dsp:txBody>
      <dsp:txXfrm>
        <a:off x="5516831" y="1231777"/>
        <a:ext cx="1019677" cy="494455"/>
      </dsp:txXfrm>
    </dsp:sp>
    <dsp:sp modelId="{BCC18E9D-A857-46ED-9797-C7B95E1389F4}">
      <dsp:nvSpPr>
        <dsp:cNvPr id="0" name=""/>
        <dsp:cNvSpPr/>
      </dsp:nvSpPr>
      <dsp:spPr>
        <a:xfrm>
          <a:off x="6551892" y="1472113"/>
          <a:ext cx="420177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420177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751476" y="1468501"/>
        <a:ext cx="21008" cy="21008"/>
      </dsp:txXfrm>
    </dsp:sp>
    <dsp:sp modelId="{50F39E64-1F00-4A01-998B-58C4A20E4E10}">
      <dsp:nvSpPr>
        <dsp:cNvPr id="0" name=""/>
        <dsp:cNvSpPr/>
      </dsp:nvSpPr>
      <dsp:spPr>
        <a:xfrm>
          <a:off x="6972070" y="1276595"/>
          <a:ext cx="3644945" cy="4048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直、橫、斜線無五子連棋且棋盤滿子</a:t>
          </a:r>
        </a:p>
      </dsp:txBody>
      <dsp:txXfrm>
        <a:off x="6983927" y="1288452"/>
        <a:ext cx="3621231" cy="381106"/>
      </dsp:txXfrm>
    </dsp:sp>
    <dsp:sp modelId="{D3B38CEC-9612-4B4A-8964-9EC4DD8DF5AA}">
      <dsp:nvSpPr>
        <dsp:cNvPr id="0" name=""/>
        <dsp:cNvSpPr/>
      </dsp:nvSpPr>
      <dsp:spPr>
        <a:xfrm rot="2142401">
          <a:off x="5032634" y="1925117"/>
          <a:ext cx="51745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51745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278423" y="1919073"/>
        <a:ext cx="25872" cy="25872"/>
      </dsp:txXfrm>
    </dsp:sp>
    <dsp:sp modelId="{D7E3C34B-138D-4E60-ABDA-D1155225F71D}">
      <dsp:nvSpPr>
        <dsp:cNvPr id="0" name=""/>
        <dsp:cNvSpPr/>
      </dsp:nvSpPr>
      <dsp:spPr>
        <a:xfrm>
          <a:off x="5501448" y="1820400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獲勝</a:t>
          </a:r>
        </a:p>
      </dsp:txBody>
      <dsp:txXfrm>
        <a:off x="5516831" y="1835783"/>
        <a:ext cx="1019677" cy="494455"/>
      </dsp:txXfrm>
    </dsp:sp>
    <dsp:sp modelId="{B5412788-0F88-451B-A1C3-836AE680DF1A}">
      <dsp:nvSpPr>
        <dsp:cNvPr id="0" name=""/>
        <dsp:cNvSpPr/>
      </dsp:nvSpPr>
      <dsp:spPr>
        <a:xfrm>
          <a:off x="6551892" y="2076118"/>
          <a:ext cx="420177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420177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751476" y="2072506"/>
        <a:ext cx="21008" cy="21008"/>
      </dsp:txXfrm>
    </dsp:sp>
    <dsp:sp modelId="{7CF54C1E-F8B3-4652-B407-A3BD0DBBD2E8}">
      <dsp:nvSpPr>
        <dsp:cNvPr id="0" name=""/>
        <dsp:cNvSpPr/>
      </dsp:nvSpPr>
      <dsp:spPr>
        <a:xfrm>
          <a:off x="6972070" y="1900709"/>
          <a:ext cx="2635048" cy="36460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直、橫、斜線五子連棋</a:t>
          </a:r>
        </a:p>
      </dsp:txBody>
      <dsp:txXfrm>
        <a:off x="6982749" y="1911388"/>
        <a:ext cx="2613690" cy="343245"/>
      </dsp:txXfrm>
    </dsp:sp>
    <dsp:sp modelId="{D3F49E5E-67EE-4677-9E66-9C0474DB6325}">
      <dsp:nvSpPr>
        <dsp:cNvPr id="0" name=""/>
        <dsp:cNvSpPr/>
      </dsp:nvSpPr>
      <dsp:spPr>
        <a:xfrm rot="4613957">
          <a:off x="1423241" y="3878366"/>
          <a:ext cx="1853751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1853751" y="689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2303773" y="3838915"/>
        <a:ext cx="92687" cy="92687"/>
      </dsp:txXfrm>
    </dsp:sp>
    <dsp:sp modelId="{E9875D32-BD5A-4B95-96B1-AC8F8304267A}">
      <dsp:nvSpPr>
        <dsp:cNvPr id="0" name=""/>
        <dsp:cNvSpPr/>
      </dsp:nvSpPr>
      <dsp:spPr>
        <a:xfrm>
          <a:off x="2560205" y="4525400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sp:txBody>
      <dsp:txXfrm>
        <a:off x="2575588" y="4540783"/>
        <a:ext cx="1019677" cy="494455"/>
      </dsp:txXfrm>
    </dsp:sp>
    <dsp:sp modelId="{3807F385-9810-442A-BD0B-B10687933A80}">
      <dsp:nvSpPr>
        <dsp:cNvPr id="0" name=""/>
        <dsp:cNvSpPr/>
      </dsp:nvSpPr>
      <dsp:spPr>
        <a:xfrm>
          <a:off x="3610649" y="4781119"/>
          <a:ext cx="420177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420177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810234" y="4777507"/>
        <a:ext cx="21008" cy="21008"/>
      </dsp:txXfrm>
    </dsp:sp>
    <dsp:sp modelId="{AE766A39-3A83-4D4E-859E-02184A274D5E}">
      <dsp:nvSpPr>
        <dsp:cNvPr id="0" name=""/>
        <dsp:cNvSpPr/>
      </dsp:nvSpPr>
      <dsp:spPr>
        <a:xfrm>
          <a:off x="4030827" y="4373750"/>
          <a:ext cx="1420693" cy="8285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強化式學習模型</a:t>
          </a:r>
        </a:p>
      </dsp:txBody>
      <dsp:txXfrm>
        <a:off x="4055094" y="4398017"/>
        <a:ext cx="1372159" cy="779987"/>
      </dsp:txXfrm>
    </dsp:sp>
    <dsp:sp modelId="{DD66163B-3BF0-465B-97D0-D7F1CEDCDDE4}">
      <dsp:nvSpPr>
        <dsp:cNvPr id="0" name=""/>
        <dsp:cNvSpPr/>
      </dsp:nvSpPr>
      <dsp:spPr>
        <a:xfrm rot="16988789">
          <a:off x="4737904" y="3881622"/>
          <a:ext cx="184741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184741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5615424" y="3842330"/>
        <a:ext cx="92370" cy="92370"/>
      </dsp:txXfrm>
    </dsp:sp>
    <dsp:sp modelId="{AFFA9BD8-F1AE-417E-92A2-578C9C29DF47}">
      <dsp:nvSpPr>
        <dsp:cNvPr id="0" name=""/>
        <dsp:cNvSpPr/>
      </dsp:nvSpPr>
      <dsp:spPr>
        <a:xfrm>
          <a:off x="5871698" y="2726407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狀態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(state)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887081" y="2741790"/>
        <a:ext cx="1019677" cy="494455"/>
      </dsp:txXfrm>
    </dsp:sp>
    <dsp:sp modelId="{DCEB2D08-E4C8-4DC8-930C-507E98F8CC5E}">
      <dsp:nvSpPr>
        <dsp:cNvPr id="0" name=""/>
        <dsp:cNvSpPr/>
      </dsp:nvSpPr>
      <dsp:spPr>
        <a:xfrm rot="19457599">
          <a:off x="6873506" y="2831124"/>
          <a:ext cx="51745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51745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119295" y="2825081"/>
        <a:ext cx="25872" cy="25872"/>
      </dsp:txXfrm>
    </dsp:sp>
    <dsp:sp modelId="{42C3B12D-8C4B-4214-B200-7A13E1B8ABF0}">
      <dsp:nvSpPr>
        <dsp:cNvPr id="0" name=""/>
        <dsp:cNvSpPr/>
      </dsp:nvSpPr>
      <dsp:spPr>
        <a:xfrm>
          <a:off x="7342320" y="2424405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回合判斷</a:t>
          </a:r>
        </a:p>
      </dsp:txBody>
      <dsp:txXfrm>
        <a:off x="7357703" y="2439788"/>
        <a:ext cx="1019677" cy="494455"/>
      </dsp:txXfrm>
    </dsp:sp>
    <dsp:sp modelId="{256D96C9-41A8-4EF8-86F3-F209EE18A1BA}">
      <dsp:nvSpPr>
        <dsp:cNvPr id="0" name=""/>
        <dsp:cNvSpPr/>
      </dsp:nvSpPr>
      <dsp:spPr>
        <a:xfrm rot="2142401">
          <a:off x="6873506" y="3133127"/>
          <a:ext cx="51745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51745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119295" y="3127084"/>
        <a:ext cx="25872" cy="25872"/>
      </dsp:txXfrm>
    </dsp:sp>
    <dsp:sp modelId="{60D3E3CC-E52D-4EFF-8B00-B952F4216355}">
      <dsp:nvSpPr>
        <dsp:cNvPr id="0" name=""/>
        <dsp:cNvSpPr/>
      </dsp:nvSpPr>
      <dsp:spPr>
        <a:xfrm>
          <a:off x="7342320" y="3028410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</a:t>
          </a:r>
        </a:p>
      </dsp:txBody>
      <dsp:txXfrm>
        <a:off x="7357703" y="3043793"/>
        <a:ext cx="1019677" cy="494455"/>
      </dsp:txXfrm>
    </dsp:sp>
    <dsp:sp modelId="{1F555080-DC47-4F44-A07A-8961C9381FAE}">
      <dsp:nvSpPr>
        <dsp:cNvPr id="0" name=""/>
        <dsp:cNvSpPr/>
      </dsp:nvSpPr>
      <dsp:spPr>
        <a:xfrm rot="19457599">
          <a:off x="8344127" y="3133127"/>
          <a:ext cx="51745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51745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589916" y="3127084"/>
        <a:ext cx="25872" cy="25872"/>
      </dsp:txXfrm>
    </dsp:sp>
    <dsp:sp modelId="{26470890-5193-43E7-89E3-D937419A7875}">
      <dsp:nvSpPr>
        <dsp:cNvPr id="0" name=""/>
        <dsp:cNvSpPr/>
      </dsp:nvSpPr>
      <dsp:spPr>
        <a:xfrm>
          <a:off x="8812941" y="2726407"/>
          <a:ext cx="228947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活三、活四、禁手、</a:t>
          </a:r>
          <a:r>
            <a:rPr lang="zh-TW" altLang="en-US" sz="1400" b="0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長連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828324" y="2741790"/>
        <a:ext cx="2258707" cy="494455"/>
      </dsp:txXfrm>
    </dsp:sp>
    <dsp:sp modelId="{818ECADC-F397-48E8-8AD0-F6E77EECA826}">
      <dsp:nvSpPr>
        <dsp:cNvPr id="0" name=""/>
        <dsp:cNvSpPr/>
      </dsp:nvSpPr>
      <dsp:spPr>
        <a:xfrm rot="2142401">
          <a:off x="8344127" y="3435130"/>
          <a:ext cx="51745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51745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589916" y="3429086"/>
        <a:ext cx="25872" cy="25872"/>
      </dsp:txXfrm>
    </dsp:sp>
    <dsp:sp modelId="{F220074E-693C-4E9F-832F-D428BE2BD637}">
      <dsp:nvSpPr>
        <dsp:cNvPr id="0" name=""/>
        <dsp:cNvSpPr/>
      </dsp:nvSpPr>
      <dsp:spPr>
        <a:xfrm>
          <a:off x="8812941" y="3330413"/>
          <a:ext cx="1515149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判斷是否結束</a:t>
          </a:r>
        </a:p>
      </dsp:txBody>
      <dsp:txXfrm>
        <a:off x="8828324" y="3345796"/>
        <a:ext cx="1484383" cy="494455"/>
      </dsp:txXfrm>
    </dsp:sp>
    <dsp:sp modelId="{6E67656A-3AAC-46E9-BD51-0DAAF298F4BA}">
      <dsp:nvSpPr>
        <dsp:cNvPr id="0" name=""/>
        <dsp:cNvSpPr/>
      </dsp:nvSpPr>
      <dsp:spPr>
        <a:xfrm>
          <a:off x="5451521" y="4781119"/>
          <a:ext cx="420177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420177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651105" y="4777507"/>
        <a:ext cx="21008" cy="21008"/>
      </dsp:txXfrm>
    </dsp:sp>
    <dsp:sp modelId="{9E5B6543-5365-4ABA-919D-4947C5E5226E}">
      <dsp:nvSpPr>
        <dsp:cNvPr id="0" name=""/>
        <dsp:cNvSpPr/>
      </dsp:nvSpPr>
      <dsp:spPr>
        <a:xfrm>
          <a:off x="5871698" y="4473395"/>
          <a:ext cx="1050443" cy="6292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動作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(action)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890128" y="4491825"/>
        <a:ext cx="1013583" cy="592371"/>
      </dsp:txXfrm>
    </dsp:sp>
    <dsp:sp modelId="{9677F45C-6BAA-45D1-86C8-90ED5ECB6BCE}">
      <dsp:nvSpPr>
        <dsp:cNvPr id="0" name=""/>
        <dsp:cNvSpPr/>
      </dsp:nvSpPr>
      <dsp:spPr>
        <a:xfrm rot="18289469">
          <a:off x="6764341" y="4479116"/>
          <a:ext cx="735779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735779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113836" y="4467614"/>
        <a:ext cx="36788" cy="36788"/>
      </dsp:txXfrm>
    </dsp:sp>
    <dsp:sp modelId="{CEF27A13-C690-4830-A2D2-573062B0E7E0}">
      <dsp:nvSpPr>
        <dsp:cNvPr id="0" name=""/>
        <dsp:cNvSpPr/>
      </dsp:nvSpPr>
      <dsp:spPr>
        <a:xfrm>
          <a:off x="7342320" y="3934418"/>
          <a:ext cx="3320621" cy="49917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將棋子放置棋盤進行攻擊或防禦</a:t>
          </a:r>
        </a:p>
      </dsp:txBody>
      <dsp:txXfrm>
        <a:off x="7356940" y="3949038"/>
        <a:ext cx="3291381" cy="469936"/>
      </dsp:txXfrm>
    </dsp:sp>
    <dsp:sp modelId="{7EDFCFAD-ABB4-45B3-943E-FD379D7F4E9B}">
      <dsp:nvSpPr>
        <dsp:cNvPr id="0" name=""/>
        <dsp:cNvSpPr/>
      </dsp:nvSpPr>
      <dsp:spPr>
        <a:xfrm rot="21493485">
          <a:off x="6922041" y="4774607"/>
          <a:ext cx="420379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420379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121721" y="4770990"/>
        <a:ext cx="21018" cy="21018"/>
      </dsp:txXfrm>
    </dsp:sp>
    <dsp:sp modelId="{9A3D5A77-EF28-4556-B1AD-FADB53AB27C8}">
      <dsp:nvSpPr>
        <dsp:cNvPr id="0" name=""/>
        <dsp:cNvSpPr/>
      </dsp:nvSpPr>
      <dsp:spPr>
        <a:xfrm>
          <a:off x="7342320" y="4512377"/>
          <a:ext cx="2894382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Monte-Carlo-tree-search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357703" y="4527760"/>
        <a:ext cx="2863616" cy="494455"/>
      </dsp:txXfrm>
    </dsp:sp>
    <dsp:sp modelId="{28D2BCE3-9161-43BA-A748-F8F48A90325E}">
      <dsp:nvSpPr>
        <dsp:cNvPr id="0" name=""/>
        <dsp:cNvSpPr/>
      </dsp:nvSpPr>
      <dsp:spPr>
        <a:xfrm rot="3201713">
          <a:off x="6780181" y="5063611"/>
          <a:ext cx="704099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704099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114628" y="5052901"/>
        <a:ext cx="35204" cy="35204"/>
      </dsp:txXfrm>
    </dsp:sp>
    <dsp:sp modelId="{B641E95C-FFA8-4F12-90F5-8F3DCC2CB9F6}">
      <dsp:nvSpPr>
        <dsp:cNvPr id="0" name=""/>
        <dsp:cNvSpPr/>
      </dsp:nvSpPr>
      <dsp:spPr>
        <a:xfrm>
          <a:off x="7342320" y="5090384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遊戲結束</a:t>
          </a:r>
        </a:p>
      </dsp:txBody>
      <dsp:txXfrm>
        <a:off x="7357703" y="5105767"/>
        <a:ext cx="1019677" cy="494455"/>
      </dsp:txXfrm>
    </dsp:sp>
    <dsp:sp modelId="{FE86E574-C167-4E69-A393-A8E69C83D812}">
      <dsp:nvSpPr>
        <dsp:cNvPr id="0" name=""/>
        <dsp:cNvSpPr/>
      </dsp:nvSpPr>
      <dsp:spPr>
        <a:xfrm rot="4237649">
          <a:off x="5028256" y="5378612"/>
          <a:ext cx="1266706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1266706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629942" y="5353837"/>
        <a:ext cx="63335" cy="63335"/>
      </dsp:txXfrm>
    </dsp:sp>
    <dsp:sp modelId="{F1946539-D12E-4D24-92EA-053CC4896D9B}">
      <dsp:nvSpPr>
        <dsp:cNvPr id="0" name=""/>
        <dsp:cNvSpPr/>
      </dsp:nvSpPr>
      <dsp:spPr>
        <a:xfrm>
          <a:off x="5871698" y="5734558"/>
          <a:ext cx="1374222" cy="4968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獎賞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(reward)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886251" y="5749111"/>
        <a:ext cx="1345116" cy="467774"/>
      </dsp:txXfrm>
    </dsp:sp>
    <dsp:sp modelId="{2E173252-B0EA-4729-A6C2-24F6A0B1E169}">
      <dsp:nvSpPr>
        <dsp:cNvPr id="0" name=""/>
        <dsp:cNvSpPr/>
      </dsp:nvSpPr>
      <dsp:spPr>
        <a:xfrm>
          <a:off x="7245920" y="5976106"/>
          <a:ext cx="420177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420177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445505" y="5972494"/>
        <a:ext cx="21008" cy="21008"/>
      </dsp:txXfrm>
    </dsp:sp>
    <dsp:sp modelId="{9DB31C9B-5D8E-4C3B-A908-0BC53359A409}">
      <dsp:nvSpPr>
        <dsp:cNvPr id="0" name=""/>
        <dsp:cNvSpPr/>
      </dsp:nvSpPr>
      <dsp:spPr>
        <a:xfrm>
          <a:off x="7666098" y="5720388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獲得分數</a:t>
          </a:r>
        </a:p>
      </dsp:txBody>
      <dsp:txXfrm>
        <a:off x="7681481" y="5735771"/>
        <a:ext cx="1019677" cy="494455"/>
      </dsp:txXfrm>
    </dsp:sp>
    <dsp:sp modelId="{9A075C2B-60FC-4F2C-90A3-9B5B72F6CD76}">
      <dsp:nvSpPr>
        <dsp:cNvPr id="0" name=""/>
        <dsp:cNvSpPr/>
      </dsp:nvSpPr>
      <dsp:spPr>
        <a:xfrm rot="4611211">
          <a:off x="4737904" y="5680615"/>
          <a:ext cx="184741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184741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5615424" y="5641322"/>
        <a:ext cx="92370" cy="92370"/>
      </dsp:txXfrm>
    </dsp:sp>
    <dsp:sp modelId="{33FBB588-478A-4503-9C1F-C3145CA1DE22}">
      <dsp:nvSpPr>
        <dsp:cNvPr id="0" name=""/>
        <dsp:cNvSpPr/>
      </dsp:nvSpPr>
      <dsp:spPr>
        <a:xfrm>
          <a:off x="5871698" y="6324393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樣本</a:t>
          </a:r>
        </a:p>
      </dsp:txBody>
      <dsp:txXfrm>
        <a:off x="5887081" y="6339776"/>
        <a:ext cx="1019677" cy="494455"/>
      </dsp:txXfrm>
    </dsp:sp>
    <dsp:sp modelId="{E8A0DC8A-43B6-4F65-B793-0D9FC14A4FC3}">
      <dsp:nvSpPr>
        <dsp:cNvPr id="0" name=""/>
        <dsp:cNvSpPr/>
      </dsp:nvSpPr>
      <dsp:spPr>
        <a:xfrm>
          <a:off x="6922142" y="6580111"/>
          <a:ext cx="420177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420177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121726" y="6576500"/>
        <a:ext cx="21008" cy="21008"/>
      </dsp:txXfrm>
    </dsp:sp>
    <dsp:sp modelId="{A9B485C5-F889-4997-8C15-A1A9FCE3B79F}">
      <dsp:nvSpPr>
        <dsp:cNvPr id="0" name=""/>
        <dsp:cNvSpPr/>
      </dsp:nvSpPr>
      <dsp:spPr>
        <a:xfrm>
          <a:off x="7342320" y="6324393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棋局棋譜</a:t>
          </a:r>
        </a:p>
      </dsp:txBody>
      <dsp:txXfrm>
        <a:off x="7357703" y="6339776"/>
        <a:ext cx="1019677" cy="4944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1E53E-75D5-4D5B-BFB4-44EDBCFDF238}">
      <dsp:nvSpPr>
        <dsp:cNvPr id="0" name=""/>
        <dsp:cNvSpPr/>
      </dsp:nvSpPr>
      <dsp:spPr>
        <a:xfrm>
          <a:off x="4687" y="2922519"/>
          <a:ext cx="2025922" cy="1012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程式</a:t>
          </a:r>
        </a:p>
      </dsp:txBody>
      <dsp:txXfrm>
        <a:off x="34356" y="2952188"/>
        <a:ext cx="1966584" cy="953623"/>
      </dsp:txXfrm>
    </dsp:sp>
    <dsp:sp modelId="{F195E276-0090-4A2F-8CBC-9E760D64DE37}">
      <dsp:nvSpPr>
        <dsp:cNvPr id="0" name=""/>
        <dsp:cNvSpPr/>
      </dsp:nvSpPr>
      <dsp:spPr>
        <a:xfrm rot="17132988">
          <a:off x="924340" y="1959574"/>
          <a:ext cx="3022909" cy="26586"/>
        </a:xfrm>
        <a:custGeom>
          <a:avLst/>
          <a:gdLst/>
          <a:ahLst/>
          <a:cxnLst/>
          <a:rect l="0" t="0" r="0" b="0"/>
          <a:pathLst>
            <a:path>
              <a:moveTo>
                <a:pt x="0" y="13293"/>
              </a:moveTo>
              <a:lnTo>
                <a:pt x="3022909" y="132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2360222" y="1897295"/>
        <a:ext cx="151145" cy="151145"/>
      </dsp:txXfrm>
    </dsp:sp>
    <dsp:sp modelId="{7F1804A0-1822-484C-B95C-B5F50571091A}">
      <dsp:nvSpPr>
        <dsp:cNvPr id="0" name=""/>
        <dsp:cNvSpPr/>
      </dsp:nvSpPr>
      <dsp:spPr>
        <a:xfrm>
          <a:off x="2840979" y="10255"/>
          <a:ext cx="2025922" cy="1012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baseline="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rPr>
            <a:t>Monte-Carlo-tree-search</a:t>
          </a:r>
          <a:endParaRPr lang="zh-TW" altLang="en-US" sz="2000" kern="12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sp:txBody>
      <dsp:txXfrm>
        <a:off x="2870648" y="39924"/>
        <a:ext cx="1966584" cy="953623"/>
      </dsp:txXfrm>
    </dsp:sp>
    <dsp:sp modelId="{DC08C728-CD1A-48E3-8305-2D501E4CE9E3}">
      <dsp:nvSpPr>
        <dsp:cNvPr id="0" name=""/>
        <dsp:cNvSpPr/>
      </dsp:nvSpPr>
      <dsp:spPr>
        <a:xfrm>
          <a:off x="4866902" y="503442"/>
          <a:ext cx="810369" cy="26586"/>
        </a:xfrm>
        <a:custGeom>
          <a:avLst/>
          <a:gdLst/>
          <a:ahLst/>
          <a:cxnLst/>
          <a:rect l="0" t="0" r="0" b="0"/>
          <a:pathLst>
            <a:path>
              <a:moveTo>
                <a:pt x="0" y="13293"/>
              </a:moveTo>
              <a:lnTo>
                <a:pt x="810369" y="132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251827" y="496476"/>
        <a:ext cx="40518" cy="40518"/>
      </dsp:txXfrm>
    </dsp:sp>
    <dsp:sp modelId="{F5D92D17-A7BB-42DF-AD43-9290D9CBC7A6}">
      <dsp:nvSpPr>
        <dsp:cNvPr id="0" name=""/>
        <dsp:cNvSpPr/>
      </dsp:nvSpPr>
      <dsp:spPr>
        <a:xfrm>
          <a:off x="5677271" y="10255"/>
          <a:ext cx="5254311" cy="1012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根據當前局面返回下一步動作、</a:t>
          </a:r>
          <a:r>
            <a:rPr lang="zh-TW" altLang="en-US" sz="2000" b="0" kern="1200" dirty="0"/>
            <a:t>重置根節點</a:t>
          </a:r>
          <a:endParaRPr lang="zh-TW" altLang="en-US" sz="2000" kern="12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sp:txBody>
      <dsp:txXfrm>
        <a:off x="5706940" y="39924"/>
        <a:ext cx="5194973" cy="953623"/>
      </dsp:txXfrm>
    </dsp:sp>
    <dsp:sp modelId="{B22304A5-9E70-455D-BA22-89C7DC30B106}">
      <dsp:nvSpPr>
        <dsp:cNvPr id="0" name=""/>
        <dsp:cNvSpPr/>
      </dsp:nvSpPr>
      <dsp:spPr>
        <a:xfrm rot="17692822">
          <a:off x="1472732" y="2542027"/>
          <a:ext cx="1926125" cy="26586"/>
        </a:xfrm>
        <a:custGeom>
          <a:avLst/>
          <a:gdLst/>
          <a:ahLst/>
          <a:cxnLst/>
          <a:rect l="0" t="0" r="0" b="0"/>
          <a:pathLst>
            <a:path>
              <a:moveTo>
                <a:pt x="0" y="13293"/>
              </a:moveTo>
              <a:lnTo>
                <a:pt x="1926125" y="132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2387641" y="2507167"/>
        <a:ext cx="96306" cy="96306"/>
      </dsp:txXfrm>
    </dsp:sp>
    <dsp:sp modelId="{962A77CB-896C-4AF5-B82C-47FB14F5CEA4}">
      <dsp:nvSpPr>
        <dsp:cNvPr id="0" name=""/>
        <dsp:cNvSpPr/>
      </dsp:nvSpPr>
      <dsp:spPr>
        <a:xfrm>
          <a:off x="2840979" y="1175160"/>
          <a:ext cx="2025922" cy="1012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棋盤</a:t>
          </a:r>
        </a:p>
      </dsp:txBody>
      <dsp:txXfrm>
        <a:off x="2870648" y="1204829"/>
        <a:ext cx="1966584" cy="953623"/>
      </dsp:txXfrm>
    </dsp:sp>
    <dsp:sp modelId="{294631F8-FF14-4D8A-A1C6-3D722FF53372}">
      <dsp:nvSpPr>
        <dsp:cNvPr id="0" name=""/>
        <dsp:cNvSpPr/>
      </dsp:nvSpPr>
      <dsp:spPr>
        <a:xfrm>
          <a:off x="4866902" y="1668348"/>
          <a:ext cx="810369" cy="26586"/>
        </a:xfrm>
        <a:custGeom>
          <a:avLst/>
          <a:gdLst/>
          <a:ahLst/>
          <a:cxnLst/>
          <a:rect l="0" t="0" r="0" b="0"/>
          <a:pathLst>
            <a:path>
              <a:moveTo>
                <a:pt x="0" y="13293"/>
              </a:moveTo>
              <a:lnTo>
                <a:pt x="810369" y="132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251827" y="1661382"/>
        <a:ext cx="40518" cy="40518"/>
      </dsp:txXfrm>
    </dsp:sp>
    <dsp:sp modelId="{E7F484B3-0EDD-46AC-B593-BBF4299D1588}">
      <dsp:nvSpPr>
        <dsp:cNvPr id="0" name=""/>
        <dsp:cNvSpPr/>
      </dsp:nvSpPr>
      <dsp:spPr>
        <a:xfrm>
          <a:off x="5677271" y="1175160"/>
          <a:ext cx="4982250" cy="1012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複製棋盤、清空棋盤、落子並更新棋盤、判斷遊戲是否結素</a:t>
          </a:r>
        </a:p>
      </dsp:txBody>
      <dsp:txXfrm>
        <a:off x="5706940" y="1204829"/>
        <a:ext cx="4922912" cy="953623"/>
      </dsp:txXfrm>
    </dsp:sp>
    <dsp:sp modelId="{13C4AF08-DF15-45CB-B4C5-F933BA5D316A}">
      <dsp:nvSpPr>
        <dsp:cNvPr id="0" name=""/>
        <dsp:cNvSpPr/>
      </dsp:nvSpPr>
      <dsp:spPr>
        <a:xfrm rot="19457599">
          <a:off x="1936808" y="3124480"/>
          <a:ext cx="997972" cy="26586"/>
        </a:xfrm>
        <a:custGeom>
          <a:avLst/>
          <a:gdLst/>
          <a:ahLst/>
          <a:cxnLst/>
          <a:rect l="0" t="0" r="0" b="0"/>
          <a:pathLst>
            <a:path>
              <a:moveTo>
                <a:pt x="0" y="13293"/>
              </a:moveTo>
              <a:lnTo>
                <a:pt x="997972" y="132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410845" y="3112824"/>
        <a:ext cx="49898" cy="49898"/>
      </dsp:txXfrm>
    </dsp:sp>
    <dsp:sp modelId="{A23BF0DD-5A10-46DD-AC3A-A718F64924EF}">
      <dsp:nvSpPr>
        <dsp:cNvPr id="0" name=""/>
        <dsp:cNvSpPr/>
      </dsp:nvSpPr>
      <dsp:spPr>
        <a:xfrm>
          <a:off x="2840979" y="2340066"/>
          <a:ext cx="2025922" cy="1012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baseline="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rPr>
            <a:t>Monte-Carlo-tree-node</a:t>
          </a:r>
          <a:endParaRPr lang="zh-TW" altLang="en-US" sz="1900" kern="1200" dirty="0"/>
        </a:p>
      </dsp:txBody>
      <dsp:txXfrm>
        <a:off x="2870648" y="2369735"/>
        <a:ext cx="1966584" cy="953623"/>
      </dsp:txXfrm>
    </dsp:sp>
    <dsp:sp modelId="{8E6745A9-B346-419A-98F8-A64B6367C950}">
      <dsp:nvSpPr>
        <dsp:cNvPr id="0" name=""/>
        <dsp:cNvSpPr/>
      </dsp:nvSpPr>
      <dsp:spPr>
        <a:xfrm>
          <a:off x="4866902" y="2833253"/>
          <a:ext cx="810369" cy="26586"/>
        </a:xfrm>
        <a:custGeom>
          <a:avLst/>
          <a:gdLst/>
          <a:ahLst/>
          <a:cxnLst/>
          <a:rect l="0" t="0" r="0" b="0"/>
          <a:pathLst>
            <a:path>
              <a:moveTo>
                <a:pt x="0" y="13293"/>
              </a:moveTo>
              <a:lnTo>
                <a:pt x="810369" y="132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251827" y="2826287"/>
        <a:ext cx="40518" cy="40518"/>
      </dsp:txXfrm>
    </dsp:sp>
    <dsp:sp modelId="{ED450B1C-903A-47C7-BE46-B02B859D6B40}">
      <dsp:nvSpPr>
        <dsp:cNvPr id="0" name=""/>
        <dsp:cNvSpPr/>
      </dsp:nvSpPr>
      <dsp:spPr>
        <a:xfrm>
          <a:off x="5677271" y="2340066"/>
          <a:ext cx="6510039" cy="1012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/>
            <a:t>擴展節點，更新節點訪問次數、反向傳播、計算節點分</a:t>
          </a:r>
        </a:p>
      </dsp:txBody>
      <dsp:txXfrm>
        <a:off x="5706940" y="2369735"/>
        <a:ext cx="6450701" cy="953623"/>
      </dsp:txXfrm>
    </dsp:sp>
    <dsp:sp modelId="{7C9BE61F-99AD-4638-BEA1-60EEB2504E66}">
      <dsp:nvSpPr>
        <dsp:cNvPr id="0" name=""/>
        <dsp:cNvSpPr/>
      </dsp:nvSpPr>
      <dsp:spPr>
        <a:xfrm rot="2087487">
          <a:off x="1939369" y="3706932"/>
          <a:ext cx="1020788" cy="26586"/>
        </a:xfrm>
        <a:custGeom>
          <a:avLst/>
          <a:gdLst/>
          <a:ahLst/>
          <a:cxnLst/>
          <a:rect l="0" t="0" r="0" b="0"/>
          <a:pathLst>
            <a:path>
              <a:moveTo>
                <a:pt x="0" y="13293"/>
              </a:moveTo>
              <a:lnTo>
                <a:pt x="1020788" y="132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424244" y="3694706"/>
        <a:ext cx="51039" cy="51039"/>
      </dsp:txXfrm>
    </dsp:sp>
    <dsp:sp modelId="{1E5263E8-D383-49B3-9794-06CD2F6B740C}">
      <dsp:nvSpPr>
        <dsp:cNvPr id="0" name=""/>
        <dsp:cNvSpPr/>
      </dsp:nvSpPr>
      <dsp:spPr>
        <a:xfrm>
          <a:off x="2868917" y="3504972"/>
          <a:ext cx="2025922" cy="1012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/>
            <a:t>價值網路</a:t>
          </a:r>
        </a:p>
      </dsp:txBody>
      <dsp:txXfrm>
        <a:off x="2898586" y="3534641"/>
        <a:ext cx="1966584" cy="953623"/>
      </dsp:txXfrm>
    </dsp:sp>
    <dsp:sp modelId="{C5418A3B-2D93-4946-998E-E4E593679878}">
      <dsp:nvSpPr>
        <dsp:cNvPr id="0" name=""/>
        <dsp:cNvSpPr/>
      </dsp:nvSpPr>
      <dsp:spPr>
        <a:xfrm>
          <a:off x="4894839" y="3998159"/>
          <a:ext cx="782431" cy="26586"/>
        </a:xfrm>
        <a:custGeom>
          <a:avLst/>
          <a:gdLst/>
          <a:ahLst/>
          <a:cxnLst/>
          <a:rect l="0" t="0" r="0" b="0"/>
          <a:pathLst>
            <a:path>
              <a:moveTo>
                <a:pt x="0" y="13293"/>
              </a:moveTo>
              <a:lnTo>
                <a:pt x="782431" y="132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266495" y="3991892"/>
        <a:ext cx="39121" cy="39121"/>
      </dsp:txXfrm>
    </dsp:sp>
    <dsp:sp modelId="{B8B80A4F-1EC1-4280-8589-257A4DD3EF58}">
      <dsp:nvSpPr>
        <dsp:cNvPr id="0" name=""/>
        <dsp:cNvSpPr/>
      </dsp:nvSpPr>
      <dsp:spPr>
        <a:xfrm>
          <a:off x="5677271" y="3504972"/>
          <a:ext cx="6425031" cy="1012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/>
            <a:t>卷積塊、殘差塊、策略頭、價值頭、策略價值網路</a:t>
          </a:r>
        </a:p>
      </dsp:txBody>
      <dsp:txXfrm>
        <a:off x="5706940" y="3534641"/>
        <a:ext cx="6365693" cy="953623"/>
      </dsp:txXfrm>
    </dsp:sp>
    <dsp:sp modelId="{D66F7671-BEA0-43C6-91D3-56526CDF90A7}">
      <dsp:nvSpPr>
        <dsp:cNvPr id="0" name=""/>
        <dsp:cNvSpPr/>
      </dsp:nvSpPr>
      <dsp:spPr>
        <a:xfrm rot="3907178">
          <a:off x="1472732" y="4289385"/>
          <a:ext cx="1926125" cy="26586"/>
        </a:xfrm>
        <a:custGeom>
          <a:avLst/>
          <a:gdLst/>
          <a:ahLst/>
          <a:cxnLst/>
          <a:rect l="0" t="0" r="0" b="0"/>
          <a:pathLst>
            <a:path>
              <a:moveTo>
                <a:pt x="0" y="13293"/>
              </a:moveTo>
              <a:lnTo>
                <a:pt x="1926125" y="132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2387641" y="4254526"/>
        <a:ext cx="96306" cy="96306"/>
      </dsp:txXfrm>
    </dsp:sp>
    <dsp:sp modelId="{924E9A75-08A2-41D6-B659-09DDAB9E04EF}">
      <dsp:nvSpPr>
        <dsp:cNvPr id="0" name=""/>
        <dsp:cNvSpPr/>
      </dsp:nvSpPr>
      <dsp:spPr>
        <a:xfrm>
          <a:off x="2840979" y="4669877"/>
          <a:ext cx="2025922" cy="1012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/>
            <a:t>對弈數據集</a:t>
          </a:r>
        </a:p>
      </dsp:txBody>
      <dsp:txXfrm>
        <a:off x="2870648" y="4699546"/>
        <a:ext cx="1966584" cy="953623"/>
      </dsp:txXfrm>
    </dsp:sp>
    <dsp:sp modelId="{ACA6DA24-77A4-4F8C-A4D2-EDA47B8F3A63}">
      <dsp:nvSpPr>
        <dsp:cNvPr id="0" name=""/>
        <dsp:cNvSpPr/>
      </dsp:nvSpPr>
      <dsp:spPr>
        <a:xfrm>
          <a:off x="4866902" y="5163065"/>
          <a:ext cx="810369" cy="26586"/>
        </a:xfrm>
        <a:custGeom>
          <a:avLst/>
          <a:gdLst/>
          <a:ahLst/>
          <a:cxnLst/>
          <a:rect l="0" t="0" r="0" b="0"/>
          <a:pathLst>
            <a:path>
              <a:moveTo>
                <a:pt x="0" y="13293"/>
              </a:moveTo>
              <a:lnTo>
                <a:pt x="810369" y="132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251827" y="5156099"/>
        <a:ext cx="40518" cy="40518"/>
      </dsp:txXfrm>
    </dsp:sp>
    <dsp:sp modelId="{88933509-D988-4AF2-AAB3-2BBE930195F5}">
      <dsp:nvSpPr>
        <dsp:cNvPr id="0" name=""/>
        <dsp:cNvSpPr/>
      </dsp:nvSpPr>
      <dsp:spPr>
        <a:xfrm>
          <a:off x="5677271" y="4669877"/>
          <a:ext cx="4246597" cy="1012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0" kern="1200" dirty="0"/>
            <a:t>清空數據集、向數據直接插入</a:t>
          </a:r>
          <a:endParaRPr lang="zh-TW" altLang="en-US" sz="1900" kern="1200" dirty="0"/>
        </a:p>
      </dsp:txBody>
      <dsp:txXfrm>
        <a:off x="5706940" y="4699546"/>
        <a:ext cx="4187259" cy="953623"/>
      </dsp:txXfrm>
    </dsp:sp>
    <dsp:sp modelId="{4E74DA4A-54AE-4BCD-ADDF-7F7369EF67C8}">
      <dsp:nvSpPr>
        <dsp:cNvPr id="0" name=""/>
        <dsp:cNvSpPr/>
      </dsp:nvSpPr>
      <dsp:spPr>
        <a:xfrm rot="4467012">
          <a:off x="924340" y="4871838"/>
          <a:ext cx="3022909" cy="26586"/>
        </a:xfrm>
        <a:custGeom>
          <a:avLst/>
          <a:gdLst/>
          <a:ahLst/>
          <a:cxnLst/>
          <a:rect l="0" t="0" r="0" b="0"/>
          <a:pathLst>
            <a:path>
              <a:moveTo>
                <a:pt x="0" y="13293"/>
              </a:moveTo>
              <a:lnTo>
                <a:pt x="3022909" y="132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2360222" y="4809559"/>
        <a:ext cx="151145" cy="151145"/>
      </dsp:txXfrm>
    </dsp:sp>
    <dsp:sp modelId="{37253A20-21BE-464D-8F0A-03870CBF9E9D}">
      <dsp:nvSpPr>
        <dsp:cNvPr id="0" name=""/>
        <dsp:cNvSpPr/>
      </dsp:nvSpPr>
      <dsp:spPr>
        <a:xfrm>
          <a:off x="2840979" y="5834783"/>
          <a:ext cx="2025922" cy="1012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/>
            <a:t>訓練</a:t>
          </a:r>
        </a:p>
      </dsp:txBody>
      <dsp:txXfrm>
        <a:off x="2870648" y="5864452"/>
        <a:ext cx="1966584" cy="953623"/>
      </dsp:txXfrm>
    </dsp:sp>
    <dsp:sp modelId="{EEEC5A45-9D41-48B8-B6E8-8E0D8D00479C}">
      <dsp:nvSpPr>
        <dsp:cNvPr id="0" name=""/>
        <dsp:cNvSpPr/>
      </dsp:nvSpPr>
      <dsp:spPr>
        <a:xfrm>
          <a:off x="4866902" y="6327970"/>
          <a:ext cx="810369" cy="26586"/>
        </a:xfrm>
        <a:custGeom>
          <a:avLst/>
          <a:gdLst/>
          <a:ahLst/>
          <a:cxnLst/>
          <a:rect l="0" t="0" r="0" b="0"/>
          <a:pathLst>
            <a:path>
              <a:moveTo>
                <a:pt x="0" y="13293"/>
              </a:moveTo>
              <a:lnTo>
                <a:pt x="810369" y="132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251827" y="6321004"/>
        <a:ext cx="40518" cy="40518"/>
      </dsp:txXfrm>
    </dsp:sp>
    <dsp:sp modelId="{D0116C58-40EB-4DA1-868D-556330C08D0B}">
      <dsp:nvSpPr>
        <dsp:cNvPr id="0" name=""/>
        <dsp:cNvSpPr/>
      </dsp:nvSpPr>
      <dsp:spPr>
        <a:xfrm>
          <a:off x="5677271" y="5834783"/>
          <a:ext cx="2518910" cy="1012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0" kern="1200" dirty="0"/>
            <a:t>保存模型、訓練模型</a:t>
          </a:r>
          <a:endParaRPr lang="zh-TW" altLang="en-US" sz="1900" kern="1200" dirty="0"/>
        </a:p>
      </dsp:txBody>
      <dsp:txXfrm>
        <a:off x="5706940" y="5864452"/>
        <a:ext cx="2459572" cy="953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28F8B-2C3C-4AE0-B91C-F34170627D6B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2BAB7-2FAD-466B-B392-7B5F0B2E5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64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5153F-D690-4C85-8864-724A8520B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B5A13A-8E51-4EDA-8E2B-D4CA613C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09678E-AB0F-4763-9FE7-BC0B7743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45C2-FAD1-4A31-8E08-BEA0761562C7}" type="datetime1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EDF988-8974-41BA-8EA0-4D706FD7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EB73F3-DD95-451D-90FC-FDA7559E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13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F3B204-9282-4DCA-AA04-177F37AF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B261D0-EF23-4EC0-91F4-D1301F43B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2CB589-72F2-4DB2-9831-5E2AEBD1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DD7B-6354-4749-8230-94E829225E81}" type="datetime1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54D84A-A8C5-4DCF-A6C2-91F8AEB8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095354-2D13-48F5-921A-DD5BBF11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45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CB34BD5-9379-470E-A69A-600E558A3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5AF265-3285-4B4A-8B95-5C8ECA012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124EFE-0484-4DCE-A9B0-DA34E429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547F-AAF1-429D-A0B9-3A32D547809A}" type="datetime1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A3D3A0-10E3-4390-8D1A-CBBEE832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E450F4-5FB3-44E5-957D-AA19CE45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09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53564-BBE7-4D25-BA7B-E3DE0DCF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FE05A4-B997-4AB3-B059-DC7D9600F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D228B8-966B-4397-A796-3069EF12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DC1-3842-4E6D-96D5-E84F2A21A8B4}" type="datetime1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84328A-0F67-466C-91FB-5539C2EF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439993-37CC-475C-BDEE-EE5473CD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45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89EDD-1C54-4A12-9F01-209A1335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8078C8-ACF1-410E-A377-004082098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B07EB8-4550-4C2E-A3D8-2B72420C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A28-2863-4369-90A0-DE587FFAA6CF}" type="datetime1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DC2E4C-E1D9-4F0E-BC77-5D2036D6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10996E-5CF7-46B7-9155-776B8613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46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60DF5-817E-4B18-832F-10859BB6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63E3BF-E254-43EC-83CD-D2011CFE3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D39E6C-495C-4882-B977-5D7521068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5C83B6-7DF4-429B-A193-4A88D593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1011-5108-48AD-83D7-7AC2F32418A1}" type="datetime1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93EBED-636A-46E9-91ED-CFC24DD7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5D4987-68C4-4FEA-ACA4-D8CD8EAD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4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F3A77-452D-4183-9F52-1AAABAA8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D98176-1189-4866-A441-114B03060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FA41BC-3D6A-4284-B909-E8FAB21DF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EB8843C-E395-49CB-9C26-62CACA5DF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7FDBDA-42CA-41F9-920E-5A6C7F4BD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6F9E60B-E7B5-4BE7-B2EC-AE06CB63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40A1-0078-43FE-9595-C58D15877BB4}" type="datetime1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3CBEAF2-0B8C-45AC-AF10-B26D83AB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986D89-2061-46C8-85A0-EC46CB71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8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914C1-BEE0-42EA-ADAF-D4848315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4304D5-C2A0-4AF7-9262-7E1EAD90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F9F5-698A-41FB-811C-57445D7F7E38}" type="datetime1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42D0423-BBD4-4A10-ADAC-E990AA40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B7A116-AF9F-46E1-AC8C-AB049328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63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872A500-8F31-4AF2-9D6C-8805E7B7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55F0-787B-4CE4-8068-7F3897B3E167}" type="datetime1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722B95-18EE-431B-8CC0-6544F544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0F8198-09EC-408C-8BA5-31CE3B13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82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EDC411-2A14-4983-8617-162A94D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F0C1C-04AF-4308-86E7-416E6C68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8A2F13-99AF-4C5B-9C15-B88D1F452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F96D57-36E8-4892-9E94-0152F8B2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85C2-02DE-4790-A6C4-F509EE3F8597}" type="datetime1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502650-4F1A-4342-B21C-A919FEC0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827E30-CE60-4260-9A55-0F0CDD25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6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14B96-D115-4698-A9D6-3747A08D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CC47F1B-3257-4B9B-8812-BBE926433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05BDCB-746C-4DC3-B7F0-B094A969A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334E01-A2FB-495F-A7AC-57F8FB2A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6F27-C84A-4856-919F-8FF0EDF0EFD4}" type="datetime1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6FF000-67A5-4EB1-A874-4E50EABE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D17205-F4F4-4D16-9270-4B268FE4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48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E46C15-5459-4AEB-BB83-63C42619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26BB69-C45D-4D50-8042-261A43E89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332CD5-5821-4D0D-8035-42F8CFA84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207F9-58E4-4FD0-A5B1-7856F1B5A50C}" type="datetime1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C34925-31A3-4C5A-9E4F-77E0A680A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802295-4B11-4561-BFEC-056B7531F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68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61288" y="3451446"/>
            <a:ext cx="9857232" cy="2228643"/>
          </a:xfrm>
        </p:spPr>
        <p:txBody>
          <a:bodyPr anchor="ctr">
            <a:noAutofit/>
          </a:bodyPr>
          <a:lstStyle/>
          <a:p>
            <a:pPr algn="ctr"/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組員：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F110112112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林書弘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F110112114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張博凱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F110112125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洪胤凱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F110112130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NAWISA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A3FC4F-7C74-4B84-A4DB-5C362E2BB2F9}"/>
              </a:ext>
            </a:extLst>
          </p:cNvPr>
          <p:cNvSpPr txBox="1"/>
          <p:nvPr/>
        </p:nvSpPr>
        <p:spPr>
          <a:xfrm>
            <a:off x="1161288" y="1138842"/>
            <a:ext cx="9869424" cy="19389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</a:rPr>
              <a:t>五子棋</a:t>
            </a:r>
            <a:b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6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Gomoku</a:t>
            </a:r>
            <a:endParaRPr lang="zh-TW" altLang="en-US" sz="6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CEC9349-EBC7-42C6-BA92-A8367988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72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901142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F4B6CF8F-F691-4BAB-A880-298345C7E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258552"/>
              </p:ext>
            </p:extLst>
          </p:nvPr>
        </p:nvGraphicFramePr>
        <p:xfrm>
          <a:off x="961737" y="2211354"/>
          <a:ext cx="10268526" cy="4479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28924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6639602">
                  <a:extLst>
                    <a:ext uri="{9D8B030D-6E8A-4147-A177-3AD203B41FA5}">
                      <a16:colId xmlns:a16="http://schemas.microsoft.com/office/drawing/2014/main" val="1402622497"/>
                    </a:ext>
                  </a:extLst>
                </a:gridCol>
              </a:tblGrid>
              <a:tr h="54117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地卡羅樹搜尋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Monte-Carlo-tree-search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437607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AlphaZeroMCTS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蒙地卡羅樹搜尋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policy_value_net:PolicyValueNet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策略價值網絡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437607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c_puct:float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探索常數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504496"/>
                  </a:ext>
                </a:extLst>
              </a:tr>
              <a:tr h="43760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n_iters:int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迭代次數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890442"/>
                  </a:ext>
                </a:extLst>
              </a:tr>
              <a:tr h="437607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is_self_play:bool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是否處於自我對弈狀態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45360"/>
                  </a:ext>
                </a:extLst>
              </a:tr>
              <a:tr h="43760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get_action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根據當前局面返回下一步動作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chess_board:ChessBoard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棋盤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90347"/>
                  </a:ext>
                </a:extLst>
              </a:tr>
              <a:tr h="437607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action:int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當前局面下的最佳動作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249740"/>
                  </a:ext>
                </a:extLst>
              </a:tr>
              <a:tr h="43760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Node</a:t>
                      </a:r>
                    </a:p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蒙地卡羅樹節點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parent:Node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父級節點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706924"/>
                  </a:ext>
                </a:extLst>
              </a:tr>
              <a:tr h="43760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child:Node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子級節點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547089"/>
                  </a:ext>
                </a:extLst>
              </a:tr>
              <a:tr h="437607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c_puct:float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探索常数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704159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F57757CC-C113-4456-8A42-893DF31B397A}"/>
              </a:ext>
            </a:extLst>
          </p:cNvPr>
          <p:cNvSpPr txBox="1"/>
          <p:nvPr/>
        </p:nvSpPr>
        <p:spPr>
          <a:xfrm>
            <a:off x="4872294" y="93290"/>
            <a:ext cx="4243469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Monte-Carlo-tree-search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B4B403-36B0-42D5-B269-9A6F9600AF5F}"/>
              </a:ext>
            </a:extLst>
          </p:cNvPr>
          <p:cNvSpPr txBox="1"/>
          <p:nvPr/>
        </p:nvSpPr>
        <p:spPr>
          <a:xfrm>
            <a:off x="3857776" y="641694"/>
            <a:ext cx="62725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Name</a:t>
            </a:r>
            <a:r>
              <a:rPr lang="zh-TW" altLang="en-US" sz="2400" dirty="0"/>
              <a:t>：</a:t>
            </a:r>
            <a:r>
              <a:rPr lang="en-US" altLang="zh-TW" sz="2400" dirty="0"/>
              <a:t>Monte-Carlo-tree-search</a:t>
            </a:r>
          </a:p>
          <a:p>
            <a:r>
              <a:rPr lang="zh-TW" altLang="en-US" sz="2400" dirty="0"/>
              <a:t>輸入：</a:t>
            </a:r>
            <a:endParaRPr lang="en-US" altLang="zh-TW" sz="2400" dirty="0"/>
          </a:p>
          <a:p>
            <a:r>
              <a:rPr lang="zh-TW" altLang="en-US" sz="2400" dirty="0"/>
              <a:t>輸出：</a:t>
            </a:r>
            <a:endParaRPr lang="en-US" altLang="zh-TW" sz="2400" dirty="0"/>
          </a:p>
          <a:p>
            <a:r>
              <a:rPr lang="en-US" altLang="zh-TW" sz="2400" dirty="0"/>
              <a:t>Method</a:t>
            </a:r>
            <a:r>
              <a:rPr lang="zh-TW" altLang="en-US" sz="2400" dirty="0"/>
              <a:t>：進行蒙地卡羅樹搜尋</a:t>
            </a:r>
            <a:endParaRPr lang="en-US" altLang="zh-TW" sz="2400" dirty="0"/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863FEE6E-AD7F-48E0-9CF8-0750587A0C35}"/>
              </a:ext>
            </a:extLst>
          </p:cNvPr>
          <p:cNvCxnSpPr>
            <a:cxnSpLocks/>
          </p:cNvCxnSpPr>
          <p:nvPr/>
        </p:nvCxnSpPr>
        <p:spPr>
          <a:xfrm rot="10800000">
            <a:off x="4951278" y="1249351"/>
            <a:ext cx="5728994" cy="998374"/>
          </a:xfrm>
          <a:prstGeom prst="bentConnector3">
            <a:avLst>
              <a:gd name="adj1" fmla="val 32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C6A9CD0-7B25-47B4-8D9B-64482FCD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37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0433FEDC-C884-4605-B5E0-DB372D9B87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01142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E227821-F547-4F09-A08D-2E0160E6602C}"/>
              </a:ext>
            </a:extLst>
          </p:cNvPr>
          <p:cNvSpPr txBox="1"/>
          <p:nvPr/>
        </p:nvSpPr>
        <p:spPr>
          <a:xfrm>
            <a:off x="4501041" y="309107"/>
            <a:ext cx="3189913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將棋子放置棋盤</a:t>
            </a:r>
          </a:p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進行攻擊或防禦</a:t>
            </a:r>
          </a:p>
        </p:txBody>
      </p:sp>
      <p:graphicFrame>
        <p:nvGraphicFramePr>
          <p:cNvPr id="22" name="表格 6">
            <a:extLst>
              <a:ext uri="{FF2B5EF4-FFF2-40B4-BE49-F238E27FC236}">
                <a16:creationId xmlns:a16="http://schemas.microsoft.com/office/drawing/2014/main" id="{DF5BC3DE-6607-4C05-8E31-E10527AA7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42056"/>
              </p:ext>
            </p:extLst>
          </p:nvPr>
        </p:nvGraphicFramePr>
        <p:xfrm>
          <a:off x="418321" y="3477136"/>
          <a:ext cx="11355355" cy="2664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8612155">
                  <a:extLst>
                    <a:ext uri="{9D8B030D-6E8A-4147-A177-3AD203B41FA5}">
                      <a16:colId xmlns:a16="http://schemas.microsoft.com/office/drawing/2014/main" val="677601397"/>
                    </a:ext>
                  </a:extLst>
                </a:gridCol>
              </a:tblGrid>
              <a:tr h="424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動作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(Action)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74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do_action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落子並更新棋盤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action:int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落子位置</a:t>
                      </a:r>
                      <a:endParaRPr lang="zh-TW" altLang="en-US" sz="20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45360"/>
                  </a:ext>
                </a:extLst>
              </a:tr>
              <a:tr h="74665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is_game_over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判斷遊戲是否結束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is_over:bool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遊戲是否結束，分出勝負或者平局則為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`True`,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否則為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`False`</a:t>
                      </a:r>
                      <a:endParaRPr lang="zh-TW" altLang="en-US" sz="20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90347"/>
                  </a:ext>
                </a:extLst>
              </a:tr>
              <a:tr h="74665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winner:int</a:t>
                      </a: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遊戲贏家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381344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DBA05D04-12B2-4AAB-8296-99EDA11BC0C6}"/>
              </a:ext>
            </a:extLst>
          </p:cNvPr>
          <p:cNvSpPr txBox="1"/>
          <p:nvPr/>
        </p:nvSpPr>
        <p:spPr>
          <a:xfrm>
            <a:off x="713359" y="1683152"/>
            <a:ext cx="51182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Name</a:t>
            </a:r>
            <a:r>
              <a:rPr lang="zh-TW" altLang="en-US" sz="1800" dirty="0"/>
              <a:t>：</a:t>
            </a:r>
            <a:r>
              <a:rPr lang="en-US" altLang="zh-TW" sz="1800" dirty="0"/>
              <a:t>action</a:t>
            </a:r>
          </a:p>
          <a:p>
            <a:r>
              <a:rPr lang="zh-TW" altLang="en-US" sz="1800" dirty="0"/>
              <a:t>輸入：</a:t>
            </a:r>
            <a:r>
              <a:rPr lang="en-US" altLang="zh-TW" sz="1800" dirty="0" err="1"/>
              <a:t>action:int</a:t>
            </a:r>
            <a:r>
              <a:rPr lang="zh-TW" altLang="en-US" sz="1800" dirty="0"/>
              <a:t>、</a:t>
            </a:r>
            <a:r>
              <a:rPr lang="en-US" altLang="zh-TW" sz="1800" baseline="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is_over:bool</a:t>
            </a:r>
            <a:r>
              <a:rPr lang="zh-TW" altLang="en-US" sz="1800" baseline="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1800" b="0" kern="1200" dirty="0" err="1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winner:int</a:t>
            </a:r>
            <a:endParaRPr lang="en-US" altLang="zh-TW" sz="1800" dirty="0"/>
          </a:p>
          <a:p>
            <a:r>
              <a:rPr lang="zh-TW" altLang="en-US" sz="1800" dirty="0"/>
              <a:t>輸出：</a:t>
            </a:r>
            <a:r>
              <a:rPr lang="en-US" altLang="zh-TW" sz="1800" dirty="0" err="1"/>
              <a:t>do_action</a:t>
            </a:r>
            <a:endParaRPr lang="en-US" altLang="zh-TW" sz="1800" dirty="0"/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執行下子或是判斷遊戲結束了沒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DEFD30-8983-49FF-AEDC-F078FA14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6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0433FEDC-C884-4605-B5E0-DB372D9B87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01142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E347ABD7-B62B-48B1-B9D3-84D3EFB39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071039"/>
              </p:ext>
            </p:extLst>
          </p:nvPr>
        </p:nvGraphicFramePr>
        <p:xfrm>
          <a:off x="1140467" y="3642991"/>
          <a:ext cx="9974424" cy="14504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7175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7147249">
                  <a:extLst>
                    <a:ext uri="{9D8B030D-6E8A-4147-A177-3AD203B41FA5}">
                      <a16:colId xmlns:a16="http://schemas.microsoft.com/office/drawing/2014/main" val="677601397"/>
                    </a:ext>
                  </a:extLst>
                </a:gridCol>
              </a:tblGrid>
              <a:tr h="424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訓練資料樣本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SelfPlayDataSet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自我對弈數據集類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save_model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保存模型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83315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85BBA2-2830-4372-B30A-1598A08B1DC6}"/>
              </a:ext>
            </a:extLst>
          </p:cNvPr>
          <p:cNvSpPr txBox="1"/>
          <p:nvPr/>
        </p:nvSpPr>
        <p:spPr>
          <a:xfrm>
            <a:off x="5204033" y="1756238"/>
            <a:ext cx="184729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棋局棋譜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FB8A292-A164-4F24-8A30-4E77D2DD8361}"/>
              </a:ext>
            </a:extLst>
          </p:cNvPr>
          <p:cNvSpPr txBox="1"/>
          <p:nvPr/>
        </p:nvSpPr>
        <p:spPr>
          <a:xfrm>
            <a:off x="636182" y="2341013"/>
            <a:ext cx="51182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Name</a:t>
            </a:r>
            <a:r>
              <a:rPr lang="zh-TW" altLang="en-US" sz="1800" dirty="0"/>
              <a:t>：</a:t>
            </a:r>
            <a:r>
              <a:rPr lang="en-US" altLang="zh-TW" sz="1800" dirty="0" err="1"/>
              <a:t>SelfPlayDataSet</a:t>
            </a:r>
            <a:endParaRPr lang="en-US" altLang="zh-TW" sz="1800" dirty="0"/>
          </a:p>
          <a:p>
            <a:r>
              <a:rPr lang="zh-TW" altLang="en-US" sz="1800" dirty="0"/>
              <a:t>輸入：</a:t>
            </a:r>
            <a:r>
              <a:rPr lang="en-US" altLang="zh-TW" sz="1800" dirty="0" err="1"/>
              <a:t>SelfPlayDataSet</a:t>
            </a:r>
            <a:endParaRPr lang="en-US" altLang="zh-TW" sz="1800" dirty="0"/>
          </a:p>
          <a:p>
            <a:r>
              <a:rPr lang="zh-TW" altLang="en-US" sz="1800" dirty="0"/>
              <a:t>輸出：</a:t>
            </a:r>
            <a:r>
              <a:rPr lang="en-US" altLang="zh-TW" sz="1800" baseline="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save_model</a:t>
            </a:r>
            <a:endParaRPr lang="en-US" altLang="zh-TW" sz="1800" dirty="0"/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結束遊戲後將此局遊戲保存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FB5D1D2-43B0-427F-AEC7-AEF92DC8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64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3172408" cy="1200329"/>
          </a:xfrm>
        </p:spPr>
        <p:txBody>
          <a:bodyPr vert="horz"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4F1D60C-1CED-4683-A4BE-38990AC4E286}"/>
              </a:ext>
            </a:extLst>
          </p:cNvPr>
          <p:cNvSpPr txBox="1"/>
          <p:nvPr/>
        </p:nvSpPr>
        <p:spPr>
          <a:xfrm>
            <a:off x="5422091" y="1548997"/>
            <a:ext cx="158248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00F1448-B174-40FD-A374-9B7F7742CEA4}"/>
              </a:ext>
            </a:extLst>
          </p:cNvPr>
          <p:cNvSpPr txBox="1"/>
          <p:nvPr/>
        </p:nvSpPr>
        <p:spPr>
          <a:xfrm>
            <a:off x="306355" y="4657728"/>
            <a:ext cx="11579289" cy="1200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/>
              <a:t>__</a:t>
            </a:r>
            <a:r>
              <a:rPr lang="en-US" altLang="zh-TW" sz="2400" dirty="0" err="1"/>
              <a:t>init</a:t>
            </a:r>
            <a:r>
              <a:rPr lang="en-US" altLang="zh-TW" sz="2400" dirty="0"/>
              <a:t>__(</a:t>
            </a:r>
            <a:r>
              <a:rPr lang="en-US" altLang="zh-TW" sz="2400" dirty="0" err="1"/>
              <a:t>self,board_len</a:t>
            </a:r>
            <a:r>
              <a:rPr lang="en-US" altLang="zh-TW" sz="2400" dirty="0"/>
              <a:t>=9,lr=0.01,n_self_plays=1500,n_mcts_iters=500,</a:t>
            </a:r>
          </a:p>
          <a:p>
            <a:r>
              <a:rPr lang="en-US" altLang="zh-TW" sz="2400" dirty="0" err="1"/>
              <a:t>n_feature_planes</a:t>
            </a:r>
            <a:r>
              <a:rPr lang="en-US" altLang="zh-TW" sz="2400" dirty="0"/>
              <a:t>=4,batch_size=500,start_train_size=500,check_frequency=100,</a:t>
            </a:r>
          </a:p>
          <a:p>
            <a:r>
              <a:rPr lang="en-US" altLang="zh-TW" sz="2400" dirty="0" err="1"/>
              <a:t>n_test_games</a:t>
            </a:r>
            <a:r>
              <a:rPr lang="en-US" altLang="zh-TW" sz="2400" dirty="0"/>
              <a:t>=10,c_puct=4,is_use_gpu=</a:t>
            </a:r>
            <a:r>
              <a:rPr lang="en-US" altLang="zh-TW" sz="2400" dirty="0" err="1"/>
              <a:t>True,is_save_game</a:t>
            </a:r>
            <a:r>
              <a:rPr lang="en-US" altLang="zh-TW" sz="2400" dirty="0"/>
              <a:t>=False,**</a:t>
            </a:r>
            <a:r>
              <a:rPr lang="en-US" altLang="zh-TW" sz="2400" dirty="0" err="1"/>
              <a:t>kwargs</a:t>
            </a:r>
            <a:r>
              <a:rPr lang="en-US" altLang="zh-TW" sz="2400" dirty="0"/>
              <a:t>):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D8F1E0F-3AEA-4A49-9ACB-058F00CB4907}"/>
              </a:ext>
            </a:extLst>
          </p:cNvPr>
          <p:cNvSpPr txBox="1"/>
          <p:nvPr/>
        </p:nvSpPr>
        <p:spPr>
          <a:xfrm>
            <a:off x="4158049" y="2505268"/>
            <a:ext cx="511827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Name</a:t>
            </a:r>
            <a:r>
              <a:rPr lang="zh-TW" altLang="en-US" sz="2400" dirty="0"/>
              <a:t>：</a:t>
            </a:r>
            <a:r>
              <a:rPr lang="en-US" altLang="zh-TW" sz="2400" dirty="0"/>
              <a:t>Train</a:t>
            </a:r>
          </a:p>
          <a:p>
            <a:r>
              <a:rPr lang="zh-TW" altLang="en-US" sz="2400" dirty="0"/>
              <a:t>輸入：</a:t>
            </a:r>
            <a:endParaRPr lang="en-US" altLang="zh-TW" sz="2400" dirty="0"/>
          </a:p>
          <a:p>
            <a:r>
              <a:rPr lang="zh-TW" altLang="en-US" sz="2400" dirty="0"/>
              <a:t>輸出：</a:t>
            </a:r>
            <a:r>
              <a:rPr lang="en-US" altLang="zh-TW" sz="2400" dirty="0" err="1"/>
              <a:t>best_model</a:t>
            </a:r>
            <a:r>
              <a:rPr lang="en-US" altLang="zh-TW" sz="2400" dirty="0"/>
              <a:t>=</a:t>
            </a:r>
            <a:r>
              <a:rPr lang="en-US" altLang="zh-TW" sz="2400" dirty="0" err="1"/>
              <a:t>torch.load</a:t>
            </a:r>
            <a:r>
              <a:rPr lang="en-US" altLang="zh-TW" sz="2400" dirty="0"/>
              <a:t>(</a:t>
            </a:r>
            <a:r>
              <a:rPr lang="en-US" altLang="zh-TW" sz="2400" dirty="0" err="1"/>
              <a:t>model_path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：尋找最佳模型</a:t>
            </a:r>
            <a:endParaRPr lang="en-US" altLang="zh-TW" sz="2400" dirty="0"/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C26FF648-637C-4153-84E7-5607E426911B}"/>
              </a:ext>
            </a:extLst>
          </p:cNvPr>
          <p:cNvCxnSpPr>
            <a:cxnSpLocks/>
          </p:cNvCxnSpPr>
          <p:nvPr/>
        </p:nvCxnSpPr>
        <p:spPr>
          <a:xfrm rot="10800000">
            <a:off x="5187824" y="3132830"/>
            <a:ext cx="5812969" cy="1507021"/>
          </a:xfrm>
          <a:prstGeom prst="bentConnector3">
            <a:avLst>
              <a:gd name="adj1" fmla="val -4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E396182-1375-4958-8705-189C9A4F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92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612571" cy="1292290"/>
          </a:xfrm>
        </p:spPr>
        <p:txBody>
          <a:bodyPr vert="horz"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F4B6CF8F-F691-4BAB-A880-298345C7E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88602"/>
              </p:ext>
            </p:extLst>
          </p:nvPr>
        </p:nvGraphicFramePr>
        <p:xfrm>
          <a:off x="1140667" y="1180322"/>
          <a:ext cx="9910665" cy="55374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04796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7305869">
                  <a:extLst>
                    <a:ext uri="{9D8B030D-6E8A-4147-A177-3AD203B41FA5}">
                      <a16:colId xmlns:a16="http://schemas.microsoft.com/office/drawing/2014/main" val="1402622497"/>
                    </a:ext>
                  </a:extLst>
                </a:gridCol>
              </a:tblGrid>
              <a:tr h="3545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RL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428438">
                <a:tc rowSpan="1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TrainModel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訓練模型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可調整參數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board_len:int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棋盤大小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lr:float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學習率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504496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n_self_plays:int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自我博弈遊戲局數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890442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n_mcts_iters:int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蒙特卡洛樹搜索次數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45360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n_feature_planes:int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特徵平面個數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90347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batch_size:intmini-batch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的大小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183140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start_train_size:int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開始訓練模型時的最小數據集尺寸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621926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check_frequency:int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測試模型的頻率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694866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n_test_games:int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測試模型時與歷史最優模型的比賽局數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644613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c_puct:float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探索常數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069255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is_use_gpu:bool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是否使用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GPU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324213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is_save_game:bool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是否保存自對弈的棋譜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419224"/>
                  </a:ext>
                </a:extLst>
              </a:tr>
            </a:tbl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F69E620-933F-4540-AC68-0D4B31DE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476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612571" cy="1292290"/>
          </a:xfrm>
        </p:spPr>
        <p:txBody>
          <a:bodyPr vert="horz"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程式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Coding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66316C33-51B5-458A-9755-9F8C94506D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2454916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7CC721A-FBE2-4F0C-B6AB-152A4327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63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612571" cy="1292290"/>
          </a:xfrm>
        </p:spPr>
        <p:txBody>
          <a:bodyPr vert="horz"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程式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Coding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EE658B-B3AC-48C6-AF9B-379DD486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9402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72204" y="2136709"/>
            <a:ext cx="4469363" cy="2360645"/>
          </a:xfrm>
        </p:spPr>
        <p:txBody>
          <a:bodyPr vert="horz" anchor="ctr">
            <a:normAutofit fontScale="90000"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損失函數：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Q-table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蒙特卡羅樹：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EE658B-B3AC-48C6-AF9B-379DD486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9283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EE658B-B3AC-48C6-AF9B-379DD486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18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884853F-F0DE-4015-B712-F283BB5C5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979" y="136525"/>
            <a:ext cx="5646909" cy="914479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9C4A496C-1586-4520-A215-3860DF1632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612571" cy="1292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損失函數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Lossfunction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DC8E9F-AF6B-4CB3-A217-DEB2353283A6}"/>
              </a:ext>
            </a:extLst>
          </p:cNvPr>
          <p:cNvSpPr txBox="1"/>
          <p:nvPr/>
        </p:nvSpPr>
        <p:spPr>
          <a:xfrm>
            <a:off x="0" y="1595021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第一項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的均方差誤差，希望神經網路能在給出一個棋局的情況下盡可能地</a:t>
            </a:r>
            <a:r>
              <a:rPr lang="zh-TW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給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出正確的勝利或失敗值。</a:t>
            </a:r>
            <a:endParaRPr lang="en-US" altLang="zh-TW" sz="24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如果這個值足夠正確，那麼我們在測試階段進行預測的時候，落一個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子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就能一清二楚地判斷棋局最後是勝是負，從而給出一個合理的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value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去決定這個落子位置的價值。</a:t>
            </a:r>
            <a:b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第二項是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Entropy 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。當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越接近，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的值就越小，模型就越好。理解的方法是，在模擬的時候會給出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值越大則我們去訪問的概率就越大，最後我們選擇落子的概率就越大。我們知道，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MCTS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在一系列的模擬之後選擇出來的最優解，如果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和這個值接近那麼我們就可以直接選擇最優解而不用繞彎路。我們可以想像，當我們在回顧的過程中計算出來一個落子概率分佈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，而真實的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則和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很接近，也就是說我們走了最應該走的道路，從而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的值就很小。反過來說，當我們的模型足夠優秀的時候，我們應該可以直接給出落子最優解，因為從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未來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的角度看，我一定會選擇這種落子方案。</a:t>
            </a:r>
            <a:b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第三項是一個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L2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懲罰項，防止過擬合。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58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EE658B-B3AC-48C6-AF9B-379DD486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19</a:t>
            </a:fld>
            <a:endParaRPr lang="zh-TW" altLang="en-US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9C4A496C-1586-4520-A215-3860DF1632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612571" cy="1292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值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DC8E9F-AF6B-4CB3-A217-DEB2353283A6}"/>
              </a:ext>
            </a:extLst>
          </p:cNvPr>
          <p:cNvSpPr txBox="1"/>
          <p:nvPr/>
        </p:nvSpPr>
        <p:spPr>
          <a:xfrm>
            <a:off x="0" y="1595021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節點的累計平均獎賞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Q(s, a)</a:t>
            </a: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利用蒙特卡羅樹節點的訪問次數來產生數值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66A71D1-0B91-4F53-B2B6-157883B5C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63" y="3028258"/>
            <a:ext cx="6866215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5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417C5-AE3B-4A8C-AD46-A571D0BD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4867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情境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Sitution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D28BDE-922D-456C-AD74-E4C07D85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想要知道在兩個相同條件下的旗手，是否有因為先後手的不同，而影響到什麼差異，是否影響戰局勝負。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95588F-9062-4B08-8961-D4855837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84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586204" cy="108949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情境</a:t>
            </a:r>
            <a:b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Sitution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1A7B6FB-18C3-4F3D-B277-9B8514AAB819}"/>
              </a:ext>
            </a:extLst>
          </p:cNvPr>
          <p:cNvSpPr txBox="1"/>
          <p:nvPr/>
        </p:nvSpPr>
        <p:spPr>
          <a:xfrm>
            <a:off x="2327492" y="2370091"/>
            <a:ext cx="1777025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RLAgent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3E4BC8B-E97F-470E-867B-5CDAEA517E16}"/>
              </a:ext>
            </a:extLst>
          </p:cNvPr>
          <p:cNvSpPr txBox="1"/>
          <p:nvPr/>
        </p:nvSpPr>
        <p:spPr>
          <a:xfrm>
            <a:off x="8515608" y="2370088"/>
            <a:ext cx="1301959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AB55456-5DB8-46AB-BB10-23A9C1F3066F}"/>
              </a:ext>
            </a:extLst>
          </p:cNvPr>
          <p:cNvSpPr txBox="1"/>
          <p:nvPr/>
        </p:nvSpPr>
        <p:spPr>
          <a:xfrm>
            <a:off x="8434185" y="639532"/>
            <a:ext cx="146226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9FE5D1B5-8238-489C-8ABC-4B54C55728EA}"/>
              </a:ext>
            </a:extLst>
          </p:cNvPr>
          <p:cNvSpPr txBox="1"/>
          <p:nvPr/>
        </p:nvSpPr>
        <p:spPr>
          <a:xfrm>
            <a:off x="5408924" y="2954864"/>
            <a:ext cx="20714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回合判斷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棋局判斷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活三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活四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禁手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長連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判斷是否結束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FEE4483-B95F-4A26-946F-894B3EBDB187}"/>
              </a:ext>
            </a:extLst>
          </p:cNvPr>
          <p:cNvSpPr txBox="1"/>
          <p:nvPr/>
        </p:nvSpPr>
        <p:spPr>
          <a:xfrm>
            <a:off x="9813007" y="2308531"/>
            <a:ext cx="2072048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將棋子放置棋盤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或結束遊戲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9F3C052-7F05-40C6-9E05-30A6A367EB65}"/>
              </a:ext>
            </a:extLst>
          </p:cNvPr>
          <p:cNvSpPr txBox="1"/>
          <p:nvPr/>
        </p:nvSpPr>
        <p:spPr>
          <a:xfrm>
            <a:off x="9956805" y="731864"/>
            <a:ext cx="1206591" cy="40011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獲得分數</a:t>
            </a: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680962ED-A07F-44C8-8355-A1FBFA81EF6F}"/>
              </a:ext>
            </a:extLst>
          </p:cNvPr>
          <p:cNvSpPr txBox="1"/>
          <p:nvPr/>
        </p:nvSpPr>
        <p:spPr>
          <a:xfrm>
            <a:off x="5935744" y="2370089"/>
            <a:ext cx="100540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8D5EB07B-06E9-4204-B101-36968EE7DB0B}"/>
              </a:ext>
            </a:extLst>
          </p:cNvPr>
          <p:cNvSpPr txBox="1"/>
          <p:nvPr/>
        </p:nvSpPr>
        <p:spPr>
          <a:xfrm>
            <a:off x="8742764" y="5675769"/>
            <a:ext cx="84510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D870437-D759-47E4-81FC-C5D893BAEB1F}"/>
              </a:ext>
            </a:extLst>
          </p:cNvPr>
          <p:cNvSpPr txBox="1"/>
          <p:nvPr/>
        </p:nvSpPr>
        <p:spPr>
          <a:xfrm>
            <a:off x="2125000" y="5675769"/>
            <a:ext cx="2079415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ResetGame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E39339C-8EB0-4354-A1C1-E09BD6C209B8}"/>
              </a:ext>
            </a:extLst>
          </p:cNvPr>
          <p:cNvCxnSpPr>
            <a:cxnSpLocks/>
            <a:stCxn id="32" idx="0"/>
            <a:endCxn id="5" idx="2"/>
          </p:cNvCxnSpPr>
          <p:nvPr/>
        </p:nvCxnSpPr>
        <p:spPr>
          <a:xfrm flipV="1">
            <a:off x="3216004" y="2954866"/>
            <a:ext cx="1" cy="1176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42A72F2-CD5E-4AB8-9B1D-CD2FC45D28D3}"/>
              </a:ext>
            </a:extLst>
          </p:cNvPr>
          <p:cNvCxnSpPr>
            <a:stCxn id="5" idx="3"/>
            <a:endCxn id="101" idx="1"/>
          </p:cNvCxnSpPr>
          <p:nvPr/>
        </p:nvCxnSpPr>
        <p:spPr>
          <a:xfrm flipV="1">
            <a:off x="4104517" y="2662477"/>
            <a:ext cx="1831227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4B120A3-437C-4326-995F-9C22201D63E4}"/>
              </a:ext>
            </a:extLst>
          </p:cNvPr>
          <p:cNvCxnSpPr>
            <a:cxnSpLocks/>
            <a:stCxn id="101" idx="3"/>
            <a:endCxn id="7" idx="1"/>
          </p:cNvCxnSpPr>
          <p:nvPr/>
        </p:nvCxnSpPr>
        <p:spPr>
          <a:xfrm flipV="1">
            <a:off x="6941147" y="2662476"/>
            <a:ext cx="157446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14933D3-4624-49DA-A8CB-B079445A992D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9165315" y="1224307"/>
            <a:ext cx="1273" cy="1145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AD8E481-AE03-4874-B7A2-534CEDB9D961}"/>
              </a:ext>
            </a:extLst>
          </p:cNvPr>
          <p:cNvCxnSpPr>
            <a:stCxn id="7" idx="2"/>
            <a:endCxn id="139" idx="0"/>
          </p:cNvCxnSpPr>
          <p:nvPr/>
        </p:nvCxnSpPr>
        <p:spPr>
          <a:xfrm flipH="1">
            <a:off x="9165316" y="2954863"/>
            <a:ext cx="1272" cy="2720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A2904B5-6D04-4041-9DFA-4A733F5B2DCD}"/>
              </a:ext>
            </a:extLst>
          </p:cNvPr>
          <p:cNvSpPr txBox="1"/>
          <p:nvPr/>
        </p:nvSpPr>
        <p:spPr>
          <a:xfrm>
            <a:off x="8608978" y="6250998"/>
            <a:ext cx="111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結束遊戲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450594E-0671-43FA-B724-5E1725F65528}"/>
              </a:ext>
            </a:extLst>
          </p:cNvPr>
          <p:cNvSpPr txBox="1"/>
          <p:nvPr/>
        </p:nvSpPr>
        <p:spPr>
          <a:xfrm>
            <a:off x="5275517" y="6260542"/>
            <a:ext cx="2567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生成棋譜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B1A6147F-1F21-4FEB-AB20-E220EC8EE452}"/>
              </a:ext>
            </a:extLst>
          </p:cNvPr>
          <p:cNvSpPr txBox="1"/>
          <p:nvPr/>
        </p:nvSpPr>
        <p:spPr>
          <a:xfrm>
            <a:off x="304401" y="2154643"/>
            <a:ext cx="1996087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lvl="0" algn="just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藉由獲得的分數來決定最佳下棋位置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19010764-00CC-4F8E-B20F-4DB6F0B403AF}"/>
              </a:ext>
            </a:extLst>
          </p:cNvPr>
          <p:cNvCxnSpPr>
            <a:cxnSpLocks/>
            <a:stCxn id="11" idx="1"/>
            <a:endCxn id="101" idx="0"/>
          </p:cNvCxnSpPr>
          <p:nvPr/>
        </p:nvCxnSpPr>
        <p:spPr>
          <a:xfrm rot="10800000" flipV="1">
            <a:off x="6438447" y="931919"/>
            <a:ext cx="1995739" cy="143816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037D152D-296F-4329-A751-B7DDDCC942E8}"/>
              </a:ext>
            </a:extLst>
          </p:cNvPr>
          <p:cNvSpPr txBox="1"/>
          <p:nvPr/>
        </p:nvSpPr>
        <p:spPr>
          <a:xfrm>
            <a:off x="5275517" y="5675769"/>
            <a:ext cx="244169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Featurevector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894786E7-BA78-4BE1-9384-08EC2BBBF5D9}"/>
              </a:ext>
            </a:extLst>
          </p:cNvPr>
          <p:cNvCxnSpPr>
            <a:cxnSpLocks/>
            <a:stCxn id="139" idx="1"/>
            <a:endCxn id="42" idx="3"/>
          </p:cNvCxnSpPr>
          <p:nvPr/>
        </p:nvCxnSpPr>
        <p:spPr>
          <a:xfrm flipH="1">
            <a:off x="7717211" y="5968157"/>
            <a:ext cx="10255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CD9AD25A-E8CB-42B9-B886-F5B2F251004A}"/>
              </a:ext>
            </a:extLst>
          </p:cNvPr>
          <p:cNvCxnSpPr>
            <a:cxnSpLocks/>
            <a:stCxn id="42" idx="1"/>
            <a:endCxn id="18" idx="3"/>
          </p:cNvCxnSpPr>
          <p:nvPr/>
        </p:nvCxnSpPr>
        <p:spPr>
          <a:xfrm flipH="1">
            <a:off x="4204415" y="5968157"/>
            <a:ext cx="1071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1796645" y="4131591"/>
            <a:ext cx="283871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TrainingData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E1A707C-1823-48B3-A941-BECA9501A9A2}"/>
              </a:ext>
            </a:extLst>
          </p:cNvPr>
          <p:cNvCxnSpPr>
            <a:cxnSpLocks/>
            <a:stCxn id="18" idx="0"/>
            <a:endCxn id="32" idx="2"/>
          </p:cNvCxnSpPr>
          <p:nvPr/>
        </p:nvCxnSpPr>
        <p:spPr>
          <a:xfrm flipV="1">
            <a:off x="3164708" y="4716366"/>
            <a:ext cx="51296" cy="9594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8BB23C9-7AAE-4694-AF69-77A3E7A0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76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7319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需求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Requirement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雙方誰能先達到五子連線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讓電腦能辨識直線、橫線、斜線連線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能判斷狀態適時進行進攻或防守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創造一個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的場地空間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39AC8E-7F52-46DC-BAC6-0CA5BAF7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52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44A6F33-2CE1-4543-BA27-8181EA43C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42661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5F0AFBD-B5B9-44CF-BC7D-C61B198B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26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6B5BC5B-FA51-40D3-B49B-E1DD315B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快速、大量、有效：</a:t>
            </a:r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每一局的棋譜記錄下來，並當成訓練的特徵</a:t>
            </a:r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蒙特卡洛樹</a:t>
            </a:r>
            <a:r>
              <a:rPr lang="zh-TW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搜索，讓五子棋在下棋前搜索多種最佳位置，且配合歷史數據，來對應位置。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2AA1CF6-B688-44E1-9080-4EA50F10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89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586204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1277279" y="4318536"/>
            <a:ext cx="1438945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5368718" y="4318536"/>
            <a:ext cx="184729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棋局判斷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D870437-D759-47E4-81FC-C5D893BAEB1F}"/>
              </a:ext>
            </a:extLst>
          </p:cNvPr>
          <p:cNvSpPr txBox="1"/>
          <p:nvPr/>
        </p:nvSpPr>
        <p:spPr>
          <a:xfrm>
            <a:off x="7618612" y="4318535"/>
            <a:ext cx="4243469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Monte-Carlo-tree-search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D5EB07B-06E9-4204-B101-36968EE7DB0B}"/>
              </a:ext>
            </a:extLst>
          </p:cNvPr>
          <p:cNvSpPr txBox="1"/>
          <p:nvPr/>
        </p:nvSpPr>
        <p:spPr>
          <a:xfrm>
            <a:off x="3118825" y="4318536"/>
            <a:ext cx="184729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回合判斷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80962ED-A07F-44C8-8355-A1FBFA81EF6F}"/>
              </a:ext>
            </a:extLst>
          </p:cNvPr>
          <p:cNvSpPr txBox="1"/>
          <p:nvPr/>
        </p:nvSpPr>
        <p:spPr>
          <a:xfrm>
            <a:off x="5368718" y="5816478"/>
            <a:ext cx="184729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獲得分數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8145389" y="5570814"/>
            <a:ext cx="3189913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將棋子放置棋盤</a:t>
            </a:r>
          </a:p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進行攻擊或防禦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5368717" y="2820596"/>
            <a:ext cx="184729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遊戲結束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3200486" y="2820594"/>
            <a:ext cx="184729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棋局棋譜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1A7B6FB-18C3-4F3D-B277-9B8514AAB819}"/>
              </a:ext>
            </a:extLst>
          </p:cNvPr>
          <p:cNvSpPr txBox="1"/>
          <p:nvPr/>
        </p:nvSpPr>
        <p:spPr>
          <a:xfrm>
            <a:off x="1113955" y="2820594"/>
            <a:ext cx="176559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RLAgent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29F4223-BD52-4DB6-BD90-FA799D46B4B3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2716224" y="4610924"/>
            <a:ext cx="4026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5042F40-7488-47AA-9A65-7782214B61C1}"/>
              </a:ext>
            </a:extLst>
          </p:cNvPr>
          <p:cNvCxnSpPr>
            <a:stCxn id="20" idx="3"/>
            <a:endCxn id="17" idx="1"/>
          </p:cNvCxnSpPr>
          <p:nvPr/>
        </p:nvCxnSpPr>
        <p:spPr>
          <a:xfrm>
            <a:off x="4966117" y="4610924"/>
            <a:ext cx="4026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AEACCF5C-3BEC-4BD5-9B6A-D1E7195F839C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7216011" y="4610923"/>
            <a:ext cx="40260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3B9E699F-510C-437C-B462-14AE9CFC7A3F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 flipH="1">
            <a:off x="9740346" y="4903310"/>
            <a:ext cx="1" cy="66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945AD03-639C-4008-A921-ECDB2CD7AB16}"/>
              </a:ext>
            </a:extLst>
          </p:cNvPr>
          <p:cNvCxnSpPr>
            <a:stCxn id="24" idx="1"/>
            <a:endCxn id="22" idx="3"/>
          </p:cNvCxnSpPr>
          <p:nvPr/>
        </p:nvCxnSpPr>
        <p:spPr>
          <a:xfrm flipH="1" flipV="1">
            <a:off x="7216010" y="6108866"/>
            <a:ext cx="929379" cy="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39D64D88-F7E2-4F68-A00D-B8A89E9C2339}"/>
              </a:ext>
            </a:extLst>
          </p:cNvPr>
          <p:cNvCxnSpPr>
            <a:stCxn id="22" idx="0"/>
            <a:endCxn id="17" idx="2"/>
          </p:cNvCxnSpPr>
          <p:nvPr/>
        </p:nvCxnSpPr>
        <p:spPr>
          <a:xfrm flipV="1">
            <a:off x="6292364" y="4903311"/>
            <a:ext cx="1" cy="913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EECEB188-D137-469B-B753-4E6A05D623E5}"/>
              </a:ext>
            </a:extLst>
          </p:cNvPr>
          <p:cNvCxnSpPr>
            <a:stCxn id="17" idx="0"/>
            <a:endCxn id="35" idx="2"/>
          </p:cNvCxnSpPr>
          <p:nvPr/>
        </p:nvCxnSpPr>
        <p:spPr>
          <a:xfrm flipH="1" flipV="1">
            <a:off x="6292364" y="3405371"/>
            <a:ext cx="1" cy="9131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FF5EF045-1360-4B88-BB2C-DA67E6323CD9}"/>
              </a:ext>
            </a:extLst>
          </p:cNvPr>
          <p:cNvCxnSpPr>
            <a:stCxn id="35" idx="1"/>
            <a:endCxn id="41" idx="3"/>
          </p:cNvCxnSpPr>
          <p:nvPr/>
        </p:nvCxnSpPr>
        <p:spPr>
          <a:xfrm flipH="1" flipV="1">
            <a:off x="5047778" y="3112982"/>
            <a:ext cx="320939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CA93744A-A34B-44CA-A4A9-E91B2B2F1A9F}"/>
              </a:ext>
            </a:extLst>
          </p:cNvPr>
          <p:cNvCxnSpPr>
            <a:stCxn id="41" idx="1"/>
            <a:endCxn id="58" idx="3"/>
          </p:cNvCxnSpPr>
          <p:nvPr/>
        </p:nvCxnSpPr>
        <p:spPr>
          <a:xfrm flipH="1">
            <a:off x="2879547" y="3112982"/>
            <a:ext cx="3209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4712D1C2-3948-45FC-BAE9-231A9407ABBF}"/>
              </a:ext>
            </a:extLst>
          </p:cNvPr>
          <p:cNvCxnSpPr>
            <a:stCxn id="58" idx="2"/>
            <a:endCxn id="16" idx="0"/>
          </p:cNvCxnSpPr>
          <p:nvPr/>
        </p:nvCxnSpPr>
        <p:spPr>
          <a:xfrm>
            <a:off x="1996751" y="3405369"/>
            <a:ext cx="1" cy="913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FC1C65C-0A8D-49C9-94ED-66E5034011BA}"/>
              </a:ext>
            </a:extLst>
          </p:cNvPr>
          <p:cNvSpPr txBox="1"/>
          <p:nvPr/>
        </p:nvSpPr>
        <p:spPr>
          <a:xfrm>
            <a:off x="5444227" y="1441161"/>
            <a:ext cx="100540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規則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19BE52B-066F-4B08-B612-A52B70C0670C}"/>
              </a:ext>
            </a:extLst>
          </p:cNvPr>
          <p:cNvSpPr txBox="1"/>
          <p:nvPr/>
        </p:nvSpPr>
        <p:spPr>
          <a:xfrm>
            <a:off x="3358753" y="1451981"/>
            <a:ext cx="160736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物件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UI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D190700-6ADF-4B2F-AACA-D479A253C81A}"/>
              </a:ext>
            </a:extLst>
          </p:cNvPr>
          <p:cNvSpPr txBox="1"/>
          <p:nvPr/>
        </p:nvSpPr>
        <p:spPr>
          <a:xfrm>
            <a:off x="1464870" y="1451982"/>
            <a:ext cx="14157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初始化</a:t>
            </a:r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3666E6DE-2AF5-42DC-9362-81225A4C9BD0}"/>
              </a:ext>
            </a:extLst>
          </p:cNvPr>
          <p:cNvSpPr/>
          <p:nvPr/>
        </p:nvSpPr>
        <p:spPr>
          <a:xfrm>
            <a:off x="2891098" y="1614584"/>
            <a:ext cx="457200" cy="2379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8178516-5329-4485-BEB2-DC953AF25E3E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 flipV="1">
            <a:off x="4966116" y="1733549"/>
            <a:ext cx="478111" cy="108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F918EC9E-0B9D-4645-BA03-D3B04526F83D}"/>
              </a:ext>
            </a:extLst>
          </p:cNvPr>
          <p:cNvGrpSpPr/>
          <p:nvPr/>
        </p:nvGrpSpPr>
        <p:grpSpPr>
          <a:xfrm>
            <a:off x="251927" y="1424112"/>
            <a:ext cx="1214037" cy="3339169"/>
            <a:chOff x="251927" y="1424112"/>
            <a:chExt cx="1214037" cy="3339169"/>
          </a:xfrm>
        </p:grpSpPr>
        <p:sp>
          <p:nvSpPr>
            <p:cNvPr id="8" name="箭號: 彎曲 7">
              <a:extLst>
                <a:ext uri="{FF2B5EF4-FFF2-40B4-BE49-F238E27FC236}">
                  <a16:creationId xmlns:a16="http://schemas.microsoft.com/office/drawing/2014/main" id="{ED8146AD-70D3-4C69-8888-E34A231788CB}"/>
                </a:ext>
              </a:extLst>
            </p:cNvPr>
            <p:cNvSpPr/>
            <p:nvPr/>
          </p:nvSpPr>
          <p:spPr>
            <a:xfrm>
              <a:off x="251927" y="1424112"/>
              <a:ext cx="1214037" cy="3159934"/>
            </a:xfrm>
            <a:prstGeom prst="ben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8D1D79B-18B1-4D4F-9D64-7AACFB125EDA}"/>
                </a:ext>
              </a:extLst>
            </p:cNvPr>
            <p:cNvSpPr/>
            <p:nvPr/>
          </p:nvSpPr>
          <p:spPr>
            <a:xfrm>
              <a:off x="251927" y="4446037"/>
              <a:ext cx="905112" cy="3172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E42753-5D5C-409B-A50A-DA3A811F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90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5266119" y="677589"/>
            <a:ext cx="1438945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0433FEDC-C884-4605-B5E0-DB372D9B87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01142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BBC79C7A-CAFD-4F9D-94BF-4BB7C90EEA14}"/>
              </a:ext>
            </a:extLst>
          </p:cNvPr>
          <p:cNvSpPr txBox="1"/>
          <p:nvPr/>
        </p:nvSpPr>
        <p:spPr>
          <a:xfrm>
            <a:off x="348343" y="1516224"/>
            <a:ext cx="1149531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Name</a:t>
            </a:r>
            <a:r>
              <a:rPr lang="zh-TW" altLang="en-US" sz="2800" dirty="0"/>
              <a:t>：</a:t>
            </a:r>
            <a:r>
              <a:rPr lang="en-US" altLang="zh-TW" sz="2800" dirty="0" err="1"/>
              <a:t>ChessBoard</a:t>
            </a:r>
            <a:endParaRPr lang="en-US" altLang="zh-TW" sz="2800" dirty="0"/>
          </a:p>
          <a:p>
            <a:r>
              <a:rPr lang="zh-TW" altLang="en-US" sz="2800" dirty="0"/>
              <a:t>輸入：</a:t>
            </a:r>
            <a:r>
              <a:rPr lang="en-US" altLang="zh-TW" sz="2800" dirty="0"/>
              <a:t>WHITE=int</a:t>
            </a:r>
            <a:r>
              <a:rPr lang="zh-TW" altLang="en-US" sz="2800" dirty="0"/>
              <a:t>、</a:t>
            </a:r>
            <a:r>
              <a:rPr lang="en-US" altLang="zh-TW" sz="2800" dirty="0"/>
              <a:t>BLACK=int</a:t>
            </a:r>
            <a:r>
              <a:rPr lang="zh-TW" altLang="en-US" sz="2800" dirty="0"/>
              <a:t>、</a:t>
            </a:r>
            <a:r>
              <a:rPr lang="en-US" altLang="zh-TW" sz="2800" dirty="0" err="1"/>
              <a:t>board_len:int</a:t>
            </a:r>
            <a:r>
              <a:rPr lang="zh-TW" altLang="en-US" sz="2800" dirty="0"/>
              <a:t>、</a:t>
            </a:r>
            <a:r>
              <a:rPr lang="en-US" altLang="zh-TW" sz="2800" dirty="0" err="1"/>
              <a:t>clear_board</a:t>
            </a:r>
            <a:r>
              <a:rPr lang="zh-TW" altLang="en-US" sz="2800" dirty="0"/>
              <a:t>、</a:t>
            </a:r>
            <a:r>
              <a:rPr lang="en-US" altLang="zh-TW" sz="28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board[]</a:t>
            </a:r>
            <a:endParaRPr lang="en-US" altLang="zh-TW" sz="2800" dirty="0"/>
          </a:p>
          <a:p>
            <a:r>
              <a:rPr lang="zh-TW" altLang="en-US" sz="2800" dirty="0"/>
              <a:t>輸出：</a:t>
            </a:r>
            <a:r>
              <a:rPr lang="en-US" altLang="zh-TW" sz="2800" dirty="0" err="1"/>
              <a:t>self.state</a:t>
            </a:r>
            <a:endParaRPr lang="en-US" altLang="zh-TW" sz="2800" dirty="0"/>
          </a:p>
          <a:p>
            <a:r>
              <a:rPr lang="en-US" altLang="zh-TW" sz="2800" dirty="0"/>
              <a:t>Method</a:t>
            </a:r>
            <a:r>
              <a:rPr lang="zh-TW" altLang="en-US" sz="2800" dirty="0"/>
              <a:t>：棋盤初始化</a:t>
            </a:r>
            <a:endParaRPr lang="en-US" altLang="zh-TW" sz="2800" dirty="0"/>
          </a:p>
        </p:txBody>
      </p:sp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BACFB62D-6DDA-449A-8C89-81871F51A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90317"/>
              </p:ext>
            </p:extLst>
          </p:nvPr>
        </p:nvGraphicFramePr>
        <p:xfrm>
          <a:off x="998379" y="3758832"/>
          <a:ext cx="9974424" cy="24764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7175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7147249">
                  <a:extLst>
                    <a:ext uri="{9D8B030D-6E8A-4147-A177-3AD203B41FA5}">
                      <a16:colId xmlns:a16="http://schemas.microsoft.com/office/drawing/2014/main" val="677601397"/>
                    </a:ext>
                  </a:extLst>
                </a:gridCol>
              </a:tblGrid>
              <a:tr h="424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初始化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__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init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__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51297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Chessboard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棋盤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board_len:15</a:t>
                      </a:r>
                      <a:r>
                        <a:rPr lang="zh-TW" altLang="en-US" sz="20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棋盤邊長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WHITE=1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504496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BLACK=0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71384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board[]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棋盤陣列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243340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072A8AF-FA1E-48C1-A622-4FABBBE1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0433FEDC-C884-4605-B5E0-DB372D9B87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01142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0B92208-8FD1-430E-AE1F-A003D170A15A}"/>
              </a:ext>
            </a:extLst>
          </p:cNvPr>
          <p:cNvSpPr txBox="1"/>
          <p:nvPr/>
        </p:nvSpPr>
        <p:spPr>
          <a:xfrm>
            <a:off x="4332684" y="270110"/>
            <a:ext cx="184729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回合判斷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31A1724-96AA-4C42-9D23-DE945502910C}"/>
              </a:ext>
            </a:extLst>
          </p:cNvPr>
          <p:cNvSpPr txBox="1"/>
          <p:nvPr/>
        </p:nvSpPr>
        <p:spPr>
          <a:xfrm>
            <a:off x="6551080" y="270109"/>
            <a:ext cx="184729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棋局判斷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2253529-8BBB-4927-AA23-F6E4F8BF67E6}"/>
              </a:ext>
            </a:extLst>
          </p:cNvPr>
          <p:cNvCxnSpPr>
            <a:stCxn id="32" idx="3"/>
            <a:endCxn id="27" idx="1"/>
          </p:cNvCxnSpPr>
          <p:nvPr/>
        </p:nvCxnSpPr>
        <p:spPr>
          <a:xfrm flipV="1">
            <a:off x="6179976" y="562497"/>
            <a:ext cx="37110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8E92476-544E-4686-856C-C9391A3DA477}"/>
              </a:ext>
            </a:extLst>
          </p:cNvPr>
          <p:cNvSpPr txBox="1"/>
          <p:nvPr/>
        </p:nvSpPr>
        <p:spPr>
          <a:xfrm>
            <a:off x="837140" y="991976"/>
            <a:ext cx="110567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Name</a:t>
            </a:r>
            <a:r>
              <a:rPr lang="zh-TW" altLang="en-US" sz="2800" dirty="0"/>
              <a:t>：</a:t>
            </a:r>
            <a:r>
              <a:rPr lang="en-US" altLang="zh-TW" sz="2800" dirty="0" err="1"/>
              <a:t>which_player</a:t>
            </a:r>
            <a:r>
              <a:rPr lang="zh-TW" altLang="en-US" sz="2800" dirty="0"/>
              <a:t>、</a:t>
            </a:r>
            <a:r>
              <a:rPr lang="en-US" altLang="zh-TW" sz="2800" dirty="0" err="1"/>
              <a:t>self.state</a:t>
            </a:r>
            <a:endParaRPr lang="en-US" altLang="zh-TW" sz="2800" dirty="0"/>
          </a:p>
          <a:p>
            <a:r>
              <a:rPr lang="zh-TW" altLang="en-US" sz="2800" dirty="0"/>
              <a:t>輸入：</a:t>
            </a:r>
            <a:r>
              <a:rPr lang="en-US" altLang="zh-TW" sz="2800" dirty="0" err="1"/>
              <a:t>int:current_playe</a:t>
            </a:r>
            <a:r>
              <a:rPr lang="zh-TW" altLang="en-US" sz="2800" dirty="0"/>
              <a:t>、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array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directions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8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self.state</a:t>
            </a:r>
            <a:endParaRPr lang="en-US" altLang="zh-TW" sz="2800" dirty="0"/>
          </a:p>
          <a:p>
            <a:r>
              <a:rPr lang="zh-TW" altLang="en-US" sz="2800" dirty="0"/>
              <a:t>輸出：</a:t>
            </a:r>
            <a:r>
              <a:rPr lang="en-US" altLang="zh-TW" sz="2800" dirty="0" err="1"/>
              <a:t>self.state</a:t>
            </a:r>
            <a:endParaRPr lang="en-US" altLang="zh-TW" sz="2800" dirty="0"/>
          </a:p>
          <a:p>
            <a:r>
              <a:rPr lang="en-US" altLang="zh-TW" sz="2800" dirty="0"/>
              <a:t>Method</a:t>
            </a:r>
            <a:r>
              <a:rPr lang="zh-TW" altLang="en-US" sz="2800" dirty="0"/>
              <a:t>：判斷棋盤上的棋子位置</a:t>
            </a:r>
            <a:endParaRPr lang="en-US" altLang="zh-TW" sz="2800" dirty="0"/>
          </a:p>
        </p:txBody>
      </p:sp>
      <p:graphicFrame>
        <p:nvGraphicFramePr>
          <p:cNvPr id="34" name="表格 6">
            <a:extLst>
              <a:ext uri="{FF2B5EF4-FFF2-40B4-BE49-F238E27FC236}">
                <a16:creationId xmlns:a16="http://schemas.microsoft.com/office/drawing/2014/main" id="{2CD19F50-8CE9-4210-BDC1-64396405F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533241"/>
              </p:ext>
            </p:extLst>
          </p:nvPr>
        </p:nvGraphicFramePr>
        <p:xfrm>
          <a:off x="1136780" y="2807859"/>
          <a:ext cx="9974424" cy="3883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7175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7147249">
                  <a:extLst>
                    <a:ext uri="{9D8B030D-6E8A-4147-A177-3AD203B41FA5}">
                      <a16:colId xmlns:a16="http://schemas.microsoft.com/office/drawing/2014/main" val="677601397"/>
                    </a:ext>
                  </a:extLst>
                </a:gridCol>
              </a:tblGrid>
              <a:tr h="424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訓練資料樣本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512974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which_player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self.state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int:current_player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當前玩家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save_model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directions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搜索方向</a:t>
                      </a:r>
                      <a:endParaRPr lang="en-US" altLang="zh-TW" sz="200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TW" sz="200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2000" dirty="0"/>
                        <a:t>directions=[[(0,-1),(0,1)],#</a:t>
                      </a:r>
                      <a:r>
                        <a:rPr lang="zh-TW" altLang="en-US" sz="2000" dirty="0"/>
                        <a:t>水平搜索</a:t>
                      </a:r>
                    </a:p>
                    <a:p>
                      <a:r>
                        <a:rPr lang="en-US" altLang="zh-TW" sz="2000" dirty="0"/>
                        <a:t>[(-1,0),(1,0)],#</a:t>
                      </a:r>
                      <a:r>
                        <a:rPr lang="zh-TW" altLang="en-US" sz="2000" dirty="0"/>
                        <a:t>垂直搜索</a:t>
                      </a:r>
                    </a:p>
                    <a:p>
                      <a:r>
                        <a:rPr lang="en-US" altLang="zh-TW" sz="2000" dirty="0"/>
                        <a:t>[(-1,-1),(1,1)],#</a:t>
                      </a:r>
                      <a:r>
                        <a:rPr lang="zh-TW" altLang="en-US" sz="2000" dirty="0"/>
                        <a:t>主對角線搜索</a:t>
                      </a:r>
                    </a:p>
                    <a:p>
                      <a:r>
                        <a:rPr lang="en-US" altLang="zh-TW" sz="2000" dirty="0"/>
                        <a:t>[(1,-1),(-1,1)]]#</a:t>
                      </a:r>
                      <a:r>
                        <a:rPr lang="zh-TW" altLang="en-US" sz="2000" dirty="0"/>
                        <a:t>副對角線搜索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83315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__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load_data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self.state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棋盤狀態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785748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algn="ctr"/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state=</a:t>
                      </a:r>
                      <a:r>
                        <a:rPr lang="en-US" altLang="zh-TW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OrderedDict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狀態紀錄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35216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D5F9E6-D547-4431-A045-C3A0C03F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25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2865</TotalTime>
  <Words>1439</Words>
  <Application>Microsoft Office PowerPoint</Application>
  <PresentationFormat>寬螢幕</PresentationFormat>
  <Paragraphs>221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標楷體</vt:lpstr>
      <vt:lpstr>Arial</vt:lpstr>
      <vt:lpstr>Calibri</vt:lpstr>
      <vt:lpstr>Calibri Light</vt:lpstr>
      <vt:lpstr>Times New Roman</vt:lpstr>
      <vt:lpstr>Office 佈景主題</vt:lpstr>
      <vt:lpstr>組員： F110112112　林書弘 F110112114　張博凱 F110112125　洪胤凱 F110112130　NAWISA</vt:lpstr>
      <vt:lpstr>情境 Sitution</vt:lpstr>
      <vt:lpstr>情境 Sitution</vt:lpstr>
      <vt:lpstr>需求 Requirement</vt:lpstr>
      <vt:lpstr>分析 Analyze</vt:lpstr>
      <vt:lpstr>分析 Analyze</vt:lpstr>
      <vt:lpstr>設計 Design</vt:lpstr>
      <vt:lpstr>PowerPoint 簡報</vt:lpstr>
      <vt:lpstr>PowerPoint 簡報</vt:lpstr>
      <vt:lpstr>設計 Design-API</vt:lpstr>
      <vt:lpstr>PowerPoint 簡報</vt:lpstr>
      <vt:lpstr>PowerPoint 簡報</vt:lpstr>
      <vt:lpstr>設計 Design-API</vt:lpstr>
      <vt:lpstr>設計 Design-API</vt:lpstr>
      <vt:lpstr>程式 Coding</vt:lpstr>
      <vt:lpstr>程式 Coding</vt:lpstr>
      <vt:lpstr>損失函數：  Q-table：  蒙特卡羅樹：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五子棋</dc:title>
  <dc:creator>Student</dc:creator>
  <cp:lastModifiedBy>F110112114</cp:lastModifiedBy>
  <cp:revision>304</cp:revision>
  <dcterms:created xsi:type="dcterms:W3CDTF">2021-11-05T06:14:47Z</dcterms:created>
  <dcterms:modified xsi:type="dcterms:W3CDTF">2022-01-06T16:58:10Z</dcterms:modified>
</cp:coreProperties>
</file>