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zh-TW" altLang="en-US" dirty="0"/>
            <a:t>系統</a:t>
          </a: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/>
      <dgm:spPr/>
      <dgm:t>
        <a:bodyPr/>
        <a:lstStyle/>
        <a:p>
          <a:r>
            <a:rPr lang="zh-TW" altLang="en-US" dirty="0"/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/>
      <dgm:spPr/>
      <dgm:t>
        <a:bodyPr/>
        <a:lstStyle/>
        <a:p>
          <a:r>
            <a:rPr lang="en-US" altLang="zh-TW" dirty="0" smtClean="0"/>
            <a:t>ML</a:t>
          </a:r>
          <a:r>
            <a:rPr lang="zh-TW" altLang="en-US" dirty="0" smtClean="0"/>
            <a:t>訓練</a:t>
          </a:r>
          <a:endParaRPr lang="zh-TW" altLang="en-US" dirty="0"/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/>
      <dgm:spPr/>
      <dgm:t>
        <a:bodyPr/>
        <a:lstStyle/>
        <a:p>
          <a:r>
            <a:rPr lang="zh-TW" altLang="en-US" dirty="0"/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/>
      <dgm:spPr/>
      <dgm:t>
        <a:bodyPr/>
        <a:lstStyle/>
        <a:p>
          <a:r>
            <a:rPr lang="zh-TW" altLang="en-US" dirty="0"/>
            <a:t>物件</a:t>
          </a:r>
          <a:r>
            <a:rPr lang="en-US" altLang="zh-TW" dirty="0" smtClean="0"/>
            <a:t>UI</a:t>
          </a:r>
          <a:endParaRPr lang="zh-TW" altLang="en-US" dirty="0"/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/>
      <dgm:spPr/>
      <dgm:t>
        <a:bodyPr/>
        <a:lstStyle/>
        <a:p>
          <a:r>
            <a:rPr lang="zh-TW" altLang="en-US" dirty="0" smtClean="0"/>
            <a:t>強化式學習</a:t>
          </a:r>
          <a:endParaRPr lang="en-US" altLang="zh-TW" dirty="0" smtClean="0"/>
        </a:p>
        <a:p>
          <a:r>
            <a:rPr lang="zh-TW" altLang="en-US" dirty="0" smtClean="0"/>
            <a:t>模型</a:t>
          </a:r>
          <a:endParaRPr lang="zh-TW" altLang="en-US" dirty="0"/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/>
      <dgm:spPr/>
      <dgm:t>
        <a:bodyPr/>
        <a:lstStyle/>
        <a:p>
          <a:r>
            <a:rPr lang="zh-TW" altLang="en-US" dirty="0" smtClean="0"/>
            <a:t>獎賞</a:t>
          </a:r>
          <a:r>
            <a:rPr lang="en-US" altLang="zh-TW" dirty="0" smtClean="0"/>
            <a:t>(reward)</a:t>
          </a:r>
          <a:endParaRPr lang="zh-TW" altLang="en-US" dirty="0"/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/>
      <dgm:spPr/>
      <dgm:t>
        <a:bodyPr/>
        <a:lstStyle/>
        <a:p>
          <a:r>
            <a:rPr lang="zh-TW" altLang="en-US" dirty="0" smtClean="0"/>
            <a:t>狀態</a:t>
          </a:r>
          <a:r>
            <a:rPr lang="en-US" altLang="zh-TW" dirty="0" smtClean="0"/>
            <a:t>(state)</a:t>
          </a:r>
          <a:endParaRPr lang="zh-TW" altLang="en-US" dirty="0"/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/>
      <dgm:spPr/>
      <dgm:t>
        <a:bodyPr/>
        <a:lstStyle/>
        <a:p>
          <a:r>
            <a:rPr lang="zh-TW" altLang="en-US" dirty="0" smtClean="0"/>
            <a:t>動作</a:t>
          </a:r>
          <a:r>
            <a:rPr lang="en-US" altLang="zh-TW" dirty="0" smtClean="0"/>
            <a:t>(action)</a:t>
          </a:r>
          <a:endParaRPr lang="zh-TW" altLang="en-US" dirty="0"/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/>
      <dgm:spPr/>
      <dgm:t>
        <a:bodyPr/>
        <a:lstStyle/>
        <a:p>
          <a:r>
            <a:rPr lang="zh-TW" altLang="en-US" dirty="0" smtClean="0"/>
            <a:t>獲勝</a:t>
          </a:r>
          <a:endParaRPr lang="zh-TW" altLang="en-US" dirty="0"/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/>
      <dgm:spPr/>
      <dgm:t>
        <a:bodyPr/>
        <a:lstStyle/>
        <a:p>
          <a:r>
            <a:rPr lang="zh-TW" altLang="en-US" dirty="0" smtClean="0"/>
            <a:t>直、橫、斜線</a:t>
          </a:r>
          <a:endParaRPr lang="en-US" altLang="zh-TW" dirty="0" smtClean="0"/>
        </a:p>
        <a:p>
          <a:r>
            <a:rPr lang="zh-TW" altLang="en-US" dirty="0" smtClean="0"/>
            <a:t>五子連棋</a:t>
          </a:r>
          <a:endParaRPr lang="zh-TW" altLang="en-US" dirty="0"/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/>
      <dgm:spPr/>
      <dgm:t>
        <a:bodyPr/>
        <a:lstStyle/>
        <a:p>
          <a:r>
            <a:rPr lang="zh-TW" altLang="en-US" dirty="0" smtClean="0"/>
            <a:t>黑子、白子</a:t>
          </a:r>
          <a:endParaRPr lang="zh-TW" altLang="en-US" dirty="0"/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/>
      <dgm:spPr/>
      <dgm:t>
        <a:bodyPr/>
        <a:lstStyle/>
        <a:p>
          <a:r>
            <a:rPr lang="en-US" altLang="zh-TW" dirty="0" smtClean="0"/>
            <a:t>15X15</a:t>
          </a:r>
          <a:r>
            <a:rPr lang="zh-TW" altLang="en-US" dirty="0" smtClean="0"/>
            <a:t>棋盤</a:t>
          </a:r>
          <a:endParaRPr lang="zh-TW" altLang="en-US" dirty="0"/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/>
      <dgm:spPr/>
      <dgm:t>
        <a:bodyPr/>
        <a:lstStyle/>
        <a:p>
          <a:r>
            <a:rPr lang="zh-TW" altLang="en-US" dirty="0" smtClean="0"/>
            <a:t>將棋子</a:t>
          </a:r>
          <a:endParaRPr lang="en-US" altLang="zh-TW" dirty="0" smtClean="0"/>
        </a:p>
        <a:p>
          <a:r>
            <a:rPr lang="zh-TW" altLang="en-US" dirty="0" smtClean="0"/>
            <a:t>放置棋盤</a:t>
          </a:r>
          <a:endParaRPr lang="zh-TW" altLang="en-US" dirty="0"/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/>
      <dgm:spPr/>
      <dgm:t>
        <a:bodyPr/>
        <a:lstStyle/>
        <a:p>
          <a:r>
            <a:rPr lang="zh-TW" altLang="en-US" dirty="0" smtClean="0"/>
            <a:t>獲得分數</a:t>
          </a:r>
          <a:endParaRPr lang="zh-TW" altLang="en-US" dirty="0"/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/>
      <dgm:spPr/>
      <dgm:t>
        <a:bodyPr/>
        <a:lstStyle/>
        <a:p>
          <a:pPr algn="l"/>
          <a:r>
            <a:rPr lang="zh-TW" altLang="en-US" dirty="0" smtClean="0"/>
            <a:t>活三、活四、禁手、</a:t>
          </a:r>
          <a:r>
            <a:rPr lang="zh-TW" altLang="en-US" b="0" i="0" dirty="0" smtClean="0"/>
            <a:t>長連</a:t>
          </a:r>
          <a:endParaRPr lang="zh-TW" altLang="en-US" dirty="0"/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/>
      <dgm:spPr/>
      <dgm:t>
        <a:bodyPr/>
        <a:lstStyle/>
        <a:p>
          <a:r>
            <a:rPr lang="zh-TW" altLang="en-US" dirty="0" smtClean="0"/>
            <a:t>回合判斷</a:t>
          </a:r>
          <a:endParaRPr lang="zh-TW" altLang="en-US" dirty="0"/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1133A945-484E-463F-B859-20B245910A6F}">
      <dgm:prSet phldrT="[文字]"/>
      <dgm:spPr/>
      <dgm:t>
        <a:bodyPr/>
        <a:lstStyle/>
        <a:p>
          <a:r>
            <a:rPr lang="zh-TW" altLang="en-US" dirty="0" smtClean="0"/>
            <a:t>決定最佳下子位置</a:t>
          </a:r>
          <a:endParaRPr lang="zh-TW" altLang="en-US" dirty="0"/>
        </a:p>
      </dgm:t>
    </dgm:pt>
    <dgm:pt modelId="{B322A710-7193-4AE4-BD14-B6DAAB02525B}" type="parTrans" cxnId="{97670CB1-0CD2-434F-B121-9578E6156394}">
      <dgm:prSet/>
      <dgm:spPr/>
      <dgm:t>
        <a:bodyPr/>
        <a:lstStyle/>
        <a:p>
          <a:endParaRPr lang="zh-TW" altLang="en-US"/>
        </a:p>
      </dgm:t>
    </dgm:pt>
    <dgm:pt modelId="{BBFB3A87-F41F-4CC5-8B72-3FF5D4B616C8}" type="sibTrans" cxnId="{97670CB1-0CD2-434F-B121-9578E6156394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/>
      <dgm:spPr/>
      <dgm:t>
        <a:bodyPr/>
        <a:lstStyle/>
        <a:p>
          <a:r>
            <a:rPr lang="zh-TW" altLang="en-US" dirty="0" smtClean="0"/>
            <a:t>平局</a:t>
          </a:r>
          <a:endParaRPr lang="zh-TW" altLang="en-US" dirty="0"/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/>
      <dgm:spPr/>
      <dgm:t>
        <a:bodyPr/>
        <a:lstStyle/>
        <a:p>
          <a:r>
            <a:rPr lang="zh-TW" altLang="en-US" dirty="0" smtClean="0"/>
            <a:t>直、橫、斜線</a:t>
          </a:r>
          <a:endParaRPr lang="en-US" altLang="zh-TW" dirty="0" smtClean="0"/>
        </a:p>
        <a:p>
          <a:r>
            <a:rPr lang="zh-TW" altLang="en-US" dirty="0" smtClean="0"/>
            <a:t>無五子連棋且棋盤滿子</a:t>
          </a:r>
          <a:endParaRPr lang="zh-TW" altLang="en-US" dirty="0"/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/>
      <dgm:spPr/>
      <dgm:t>
        <a:bodyPr/>
        <a:lstStyle/>
        <a:p>
          <a:r>
            <a:rPr lang="zh-TW" altLang="en-US" dirty="0" smtClean="0"/>
            <a:t>棋局</a:t>
          </a:r>
          <a:endParaRPr lang="zh-TW" altLang="en-US" dirty="0"/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E15FB16-6F92-4818-BA93-E3ED7E5ACE3B}" type="pres">
      <dgm:prSet presAssocID="{F6FC9480-7D8E-4D01-B0E6-CDE3F4A0A876}" presName="root1" presStyleCnt="0"/>
      <dgm:spPr/>
      <dgm:t>
        <a:bodyPr/>
        <a:lstStyle/>
        <a:p>
          <a:endParaRPr lang="zh-TW" altLang="en-US"/>
        </a:p>
      </dgm:t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0AF31D-63A0-4B00-8CAA-72493EA8D193}" type="pres">
      <dgm:prSet presAssocID="{F6FC9480-7D8E-4D01-B0E6-CDE3F4A0A876}" presName="level2hierChild" presStyleCnt="0"/>
      <dgm:spPr/>
      <dgm:t>
        <a:bodyPr/>
        <a:lstStyle/>
        <a:p>
          <a:endParaRPr lang="zh-TW" altLang="en-US"/>
        </a:p>
      </dgm:t>
    </dgm:pt>
    <dgm:pt modelId="{8C91DFAA-63D7-456A-B249-B61B5BD67AB4}" type="pres">
      <dgm:prSet presAssocID="{60D09F64-E940-4E98-AAF2-57C2DC9620C8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5DBD4892-2D28-4EA1-AB8D-7D600528EBD3}" type="pres">
      <dgm:prSet presAssocID="{60D09F64-E940-4E98-AAF2-57C2DC9620C8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379BDD4D-66CD-4587-B080-DD769FDF642E}" type="pres">
      <dgm:prSet presAssocID="{D21CD941-2737-4D95-B923-B1A1B45C3D32}" presName="root2" presStyleCnt="0"/>
      <dgm:spPr/>
      <dgm:t>
        <a:bodyPr/>
        <a:lstStyle/>
        <a:p>
          <a:endParaRPr lang="zh-TW" altLang="en-US"/>
        </a:p>
      </dgm:t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739A53-E732-460E-8CCF-A940C4419107}" type="pres">
      <dgm:prSet presAssocID="{D21CD941-2737-4D95-B923-B1A1B45C3D32}" presName="level3hierChild" presStyleCnt="0"/>
      <dgm:spPr/>
      <dgm:t>
        <a:bodyPr/>
        <a:lstStyle/>
        <a:p>
          <a:endParaRPr lang="zh-TW" altLang="en-US"/>
        </a:p>
      </dgm:t>
    </dgm:pt>
    <dgm:pt modelId="{6DA67ACC-844C-4997-8AB3-6E35DCDE60FB}" type="pres">
      <dgm:prSet presAssocID="{C70A2381-FC2A-4DCB-9F34-52D9A3A0FAA9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E7D00A19-DEE3-4579-9CBA-37620B9734AC}" type="pres">
      <dgm:prSet presAssocID="{C70A2381-FC2A-4DCB-9F34-52D9A3A0FAA9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A74283D7-C739-4D09-BB0D-9A395C0DEF3E}" type="pres">
      <dgm:prSet presAssocID="{86C432C4-939D-4ECB-833B-66E3F45720FA}" presName="root2" presStyleCnt="0"/>
      <dgm:spPr/>
      <dgm:t>
        <a:bodyPr/>
        <a:lstStyle/>
        <a:p>
          <a:endParaRPr lang="zh-TW" altLang="en-US"/>
        </a:p>
      </dgm:t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BF0F81B-E8FF-40C9-89D0-E6D21F60EFEC}" type="pres">
      <dgm:prSet presAssocID="{86C432C4-939D-4ECB-833B-66E3F45720FA}" presName="level3hierChild" presStyleCnt="0"/>
      <dgm:spPr/>
      <dgm:t>
        <a:bodyPr/>
        <a:lstStyle/>
        <a:p>
          <a:endParaRPr lang="zh-TW" altLang="en-US"/>
        </a:p>
      </dgm:t>
    </dgm:pt>
    <dgm:pt modelId="{5B485C96-DD2C-4797-93CA-7EABD4049B4D}" type="pres">
      <dgm:prSet presAssocID="{29F66C8F-74F1-4878-B51D-709BF920EFE0}" presName="conn2-1" presStyleLbl="parChTrans1D4" presStyleIdx="0" presStyleCnt="15"/>
      <dgm:spPr/>
    </dgm:pt>
    <dgm:pt modelId="{CC849248-C10D-482D-A00E-DF6230DC5A0C}" type="pres">
      <dgm:prSet presAssocID="{29F66C8F-74F1-4878-B51D-709BF920EFE0}" presName="connTx" presStyleLbl="parChTrans1D4" presStyleIdx="0" presStyleCnt="15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15"/>
      <dgm:spPr/>
    </dgm:pt>
    <dgm:pt modelId="{6B3C6ECA-BCD3-4546-9D5B-023A918AC117}" type="pres">
      <dgm:prSet presAssocID="{1AC3C724-C350-4D29-97C0-3A2DF1F0F670}" presName="connTx" presStyleLbl="parChTrans1D4" presStyleIdx="1" presStyleCnt="15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EB10D191-11B3-4726-A750-5F8BBCB5A124}" type="pres">
      <dgm:prSet presAssocID="{B0603F97-D338-4BEA-96B9-5870C4B70A2F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572C8E74-C863-44D3-8D7E-45B6A6A11122}" type="pres">
      <dgm:prSet presAssocID="{4231E4CE-9432-4D6E-B682-13BC72BD8D95}" presName="root2" presStyleCnt="0"/>
      <dgm:spPr/>
      <dgm:t>
        <a:bodyPr/>
        <a:lstStyle/>
        <a:p>
          <a:endParaRPr lang="zh-TW" altLang="en-US"/>
        </a:p>
      </dgm:t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4B4ECAE-FEF3-40BE-851E-C2FA57959802}" type="pres">
      <dgm:prSet presAssocID="{4231E4CE-9432-4D6E-B682-13BC72BD8D95}" presName="level3hierChild" presStyleCnt="0"/>
      <dgm:spPr/>
      <dgm:t>
        <a:bodyPr/>
        <a:lstStyle/>
        <a:p>
          <a:endParaRPr lang="zh-TW" altLang="en-US"/>
        </a:p>
      </dgm:t>
    </dgm:pt>
    <dgm:pt modelId="{46CD7E59-CDA4-40B3-9C5F-0E87414453B8}" type="pres">
      <dgm:prSet presAssocID="{07F58880-92EF-4351-A668-3F5E6C0E451B}" presName="conn2-1" presStyleLbl="parChTrans1D4" presStyleIdx="2" presStyleCnt="15"/>
      <dgm:spPr/>
    </dgm:pt>
    <dgm:pt modelId="{D38874F4-4F82-41A8-9EFF-03063318A4A1}" type="pres">
      <dgm:prSet presAssocID="{07F58880-92EF-4351-A668-3F5E6C0E451B}" presName="connTx" presStyleLbl="parChTrans1D4" presStyleIdx="2" presStyleCnt="15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15"/>
      <dgm:spPr/>
    </dgm:pt>
    <dgm:pt modelId="{D18708EF-42D5-4AE1-A20D-78B9F889A6D7}" type="pres">
      <dgm:prSet presAssocID="{09B58070-B85F-4C67-9CC0-81A9E0B9A5B4}" presName="connTx" presStyleLbl="parChTrans1D4" presStyleIdx="3" presStyleCnt="15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15182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15"/>
      <dgm:spPr/>
      <dgm:t>
        <a:bodyPr/>
        <a:lstStyle/>
        <a:p>
          <a:endParaRPr lang="zh-TW" altLang="en-US"/>
        </a:p>
      </dgm:t>
    </dgm:pt>
    <dgm:pt modelId="{C12FC149-8F73-49EE-9086-B15067C762DD}" type="pres">
      <dgm:prSet presAssocID="{596CFDB2-2E19-438F-908C-9556F1133242}" presName="connTx" presStyleLbl="parChTrans1D4" presStyleIdx="4" presStyleCnt="15"/>
      <dgm:spPr/>
      <dgm:t>
        <a:bodyPr/>
        <a:lstStyle/>
        <a:p>
          <a:endParaRPr lang="zh-TW" altLang="en-US"/>
        </a:p>
      </dgm:t>
    </dgm:pt>
    <dgm:pt modelId="{46DC2158-E5CB-4240-84AC-0C76377353B1}" type="pres">
      <dgm:prSet presAssocID="{A40ECE06-2A39-44D9-A3AC-8E6066010655}" presName="root2" presStyleCnt="0"/>
      <dgm:spPr/>
      <dgm:t>
        <a:bodyPr/>
        <a:lstStyle/>
        <a:p>
          <a:endParaRPr lang="zh-TW" altLang="en-US"/>
        </a:p>
      </dgm:t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3D135D-7470-41B6-BAB0-BA25B5573D7D}" type="pres">
      <dgm:prSet presAssocID="{A40ECE06-2A39-44D9-A3AC-8E6066010655}" presName="level3hierChild" presStyleCnt="0"/>
      <dgm:spPr/>
      <dgm:t>
        <a:bodyPr/>
        <a:lstStyle/>
        <a:p>
          <a:endParaRPr lang="zh-TW" altLang="en-US"/>
        </a:p>
      </dgm:t>
    </dgm:pt>
    <dgm:pt modelId="{B5412788-0F88-451B-A1C3-836AE680DF1A}" type="pres">
      <dgm:prSet presAssocID="{4717A7F1-6DC1-4550-8D2E-8A483449C0DC}" presName="conn2-1" presStyleLbl="parChTrans1D4" presStyleIdx="5" presStyleCnt="15"/>
      <dgm:spPr/>
      <dgm:t>
        <a:bodyPr/>
        <a:lstStyle/>
        <a:p>
          <a:endParaRPr lang="zh-TW" altLang="en-US"/>
        </a:p>
      </dgm:t>
    </dgm:pt>
    <dgm:pt modelId="{0FE31C7B-7879-4C84-9399-2E92F5B3A4D1}" type="pres">
      <dgm:prSet presAssocID="{4717A7F1-6DC1-4550-8D2E-8A483449C0DC}" presName="connTx" presStyleLbl="parChTrans1D4" presStyleIdx="5" presStyleCnt="15"/>
      <dgm:spPr/>
      <dgm:t>
        <a:bodyPr/>
        <a:lstStyle/>
        <a:p>
          <a:endParaRPr lang="zh-TW" altLang="en-US"/>
        </a:p>
      </dgm:t>
    </dgm:pt>
    <dgm:pt modelId="{82D3C239-E362-408D-B7C7-4A9F60FC92E4}" type="pres">
      <dgm:prSet presAssocID="{8DD3B57F-B26E-4D4F-81D6-79355AC5DBD3}" presName="root2" presStyleCnt="0"/>
      <dgm:spPr/>
      <dgm:t>
        <a:bodyPr/>
        <a:lstStyle/>
        <a:p>
          <a:endParaRPr lang="zh-TW" altLang="en-US"/>
        </a:p>
      </dgm:t>
    </dgm:pt>
    <dgm:pt modelId="{7CF54C1E-F8B3-4652-B407-A3BD0DBBD2E8}" type="pres">
      <dgm:prSet presAssocID="{8DD3B57F-B26E-4D4F-81D6-79355AC5DBD3}" presName="LevelTwoTextNode" presStyleLbl="asst1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DDD355F-4F61-4911-A757-B47809B63804}" type="pres">
      <dgm:prSet presAssocID="{8DD3B57F-B26E-4D4F-81D6-79355AC5DBD3}" presName="level3hierChild" presStyleCnt="0"/>
      <dgm:spPr/>
      <dgm:t>
        <a:bodyPr/>
        <a:lstStyle/>
        <a:p>
          <a:endParaRPr lang="zh-TW" altLang="en-US"/>
        </a:p>
      </dgm:t>
    </dgm:pt>
    <dgm:pt modelId="{D3F49E5E-67EE-4677-9E66-9C0474DB6325}" type="pres">
      <dgm:prSet presAssocID="{12C846B1-C146-4605-9AD3-CFFF2797A37F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46058F00-A716-44B4-B94B-F6944832E53E}" type="pres">
      <dgm:prSet presAssocID="{12C846B1-C146-4605-9AD3-CFFF2797A37F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8395BCBD-AD2C-4075-859F-152F8AA18379}" type="pres">
      <dgm:prSet presAssocID="{186E4277-FC16-446F-A445-A6368DB733FB}" presName="root2" presStyleCnt="0"/>
      <dgm:spPr/>
      <dgm:t>
        <a:bodyPr/>
        <a:lstStyle/>
        <a:p>
          <a:endParaRPr lang="zh-TW" altLang="en-US"/>
        </a:p>
      </dgm:t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30F3FAB-D7C5-4694-BC92-8C0E6CE073E2}" type="pres">
      <dgm:prSet presAssocID="{186E4277-FC16-446F-A445-A6368DB733FB}" presName="level3hierChild" presStyleCnt="0"/>
      <dgm:spPr/>
      <dgm:t>
        <a:bodyPr/>
        <a:lstStyle/>
        <a:p>
          <a:endParaRPr lang="zh-TW" altLang="en-US"/>
        </a:p>
      </dgm:t>
    </dgm:pt>
    <dgm:pt modelId="{3807F385-9810-442A-BD0B-B10687933A80}" type="pres">
      <dgm:prSet presAssocID="{B5C1605D-8A58-4297-863B-8A153E03CA7E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330485C9-E75A-436D-A97B-135D17469972}" type="pres">
      <dgm:prSet presAssocID="{B5C1605D-8A58-4297-863B-8A153E03CA7E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576BC01E-C971-411D-A9B9-33DE07E66694}" type="pres">
      <dgm:prSet presAssocID="{1C61C9A7-9B48-492A-9EBC-AEAA2F6573A7}" presName="root2" presStyleCnt="0"/>
      <dgm:spPr/>
      <dgm:t>
        <a:bodyPr/>
        <a:lstStyle/>
        <a:p>
          <a:endParaRPr lang="zh-TW" altLang="en-US"/>
        </a:p>
      </dgm:t>
    </dgm:pt>
    <dgm:pt modelId="{AE766A39-3A83-4D4E-859E-02184A274D5E}" type="pres">
      <dgm:prSet presAssocID="{1C61C9A7-9B48-492A-9EBC-AEAA2F6573A7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E45745-905F-45FC-B36D-FFE2ABA2FEB6}" type="pres">
      <dgm:prSet presAssocID="{1C61C9A7-9B48-492A-9EBC-AEAA2F6573A7}" presName="level3hierChild" presStyleCnt="0"/>
      <dgm:spPr/>
      <dgm:t>
        <a:bodyPr/>
        <a:lstStyle/>
        <a:p>
          <a:endParaRPr lang="zh-TW" altLang="en-US"/>
        </a:p>
      </dgm:t>
    </dgm:pt>
    <dgm:pt modelId="{DD66163B-3BF0-465B-97D0-D7F1CEDCDDE4}" type="pres">
      <dgm:prSet presAssocID="{FE8AC126-7A76-44C8-B571-E0F1554D75B8}" presName="conn2-1" presStyleLbl="parChTrans1D4" presStyleIdx="6" presStyleCnt="15"/>
      <dgm:spPr/>
      <dgm:t>
        <a:bodyPr/>
        <a:lstStyle/>
        <a:p>
          <a:endParaRPr lang="zh-TW" altLang="en-US"/>
        </a:p>
      </dgm:t>
    </dgm:pt>
    <dgm:pt modelId="{BAD757DD-FA9A-41AD-8FCF-B786A27C88B0}" type="pres">
      <dgm:prSet presAssocID="{FE8AC126-7A76-44C8-B571-E0F1554D75B8}" presName="connTx" presStyleLbl="parChTrans1D4" presStyleIdx="6" presStyleCnt="15"/>
      <dgm:spPr/>
      <dgm:t>
        <a:bodyPr/>
        <a:lstStyle/>
        <a:p>
          <a:endParaRPr lang="zh-TW" altLang="en-US"/>
        </a:p>
      </dgm:t>
    </dgm:pt>
    <dgm:pt modelId="{9A29BE3F-7F17-42B0-81D7-24ADA0869D85}" type="pres">
      <dgm:prSet presAssocID="{51CF98A5-621F-4703-9E2C-E74F4AE253C9}" presName="root2" presStyleCnt="0"/>
      <dgm:spPr/>
      <dgm:t>
        <a:bodyPr/>
        <a:lstStyle/>
        <a:p>
          <a:endParaRPr lang="zh-TW" altLang="en-US"/>
        </a:p>
      </dgm:t>
    </dgm:pt>
    <dgm:pt modelId="{AFFA9BD8-F1AE-417E-92A2-578C9C29DF47}" type="pres">
      <dgm:prSet presAssocID="{51CF98A5-621F-4703-9E2C-E74F4AE253C9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7E82D0-F337-4ED0-9BAC-2A48DB2469F5}" type="pres">
      <dgm:prSet presAssocID="{51CF98A5-621F-4703-9E2C-E74F4AE253C9}" presName="level3hierChild" presStyleCnt="0"/>
      <dgm:spPr/>
      <dgm:t>
        <a:bodyPr/>
        <a:lstStyle/>
        <a:p>
          <a:endParaRPr lang="zh-TW" altLang="en-US"/>
        </a:p>
      </dgm:t>
    </dgm:pt>
    <dgm:pt modelId="{DCEB2D08-E4C8-4DC8-930C-507E98F8CC5E}" type="pres">
      <dgm:prSet presAssocID="{6E2AD533-ED0F-448C-978F-EB17B0A14234}" presName="conn2-1" presStyleLbl="parChTrans1D4" presStyleIdx="7" presStyleCnt="15"/>
      <dgm:spPr/>
    </dgm:pt>
    <dgm:pt modelId="{A75726FC-8857-4239-8C69-46F08D15167C}" type="pres">
      <dgm:prSet presAssocID="{6E2AD533-ED0F-448C-978F-EB17B0A14234}" presName="connTx" presStyleLbl="parChTrans1D4" presStyleIdx="7" presStyleCnt="15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8" presStyleCnt="15"/>
      <dgm:spPr/>
    </dgm:pt>
    <dgm:pt modelId="{CE26B07C-F542-4C70-A046-FA4FBA94F697}" type="pres">
      <dgm:prSet presAssocID="{39CDAEAE-F92B-4A8F-AA1D-FA5CDE4048F5}" presName="connTx" presStyleLbl="parChTrans1D4" presStyleIdx="8" presStyleCnt="15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9" presStyleCnt="15"/>
      <dgm:spPr/>
    </dgm:pt>
    <dgm:pt modelId="{AD19C022-6683-43C0-B37E-0F9BD5670530}" type="pres">
      <dgm:prSet presAssocID="{2E7C66D3-5970-4318-B281-C382EE9BDED0}" presName="connTx" presStyleLbl="parChTrans1D4" presStyleIdx="9" presStyleCnt="15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9" custScaleX="15324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862811C-EFA3-4277-946F-561FF35C4679}" type="pres">
      <dgm:prSet presAssocID="{798C82DE-C28B-4736-96BA-2F0F17C364E3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0" presStyleCnt="15"/>
      <dgm:spPr/>
      <dgm:t>
        <a:bodyPr/>
        <a:lstStyle/>
        <a:p>
          <a:endParaRPr lang="zh-TW" altLang="en-US"/>
        </a:p>
      </dgm:t>
    </dgm:pt>
    <dgm:pt modelId="{B18906C1-7D28-42C2-98B0-61CAC90F6165}" type="pres">
      <dgm:prSet presAssocID="{8A3ABF07-7994-48BB-9591-9E20E480241F}" presName="connTx" presStyleLbl="parChTrans1D4" presStyleIdx="10" presStyleCnt="15"/>
      <dgm:spPr/>
      <dgm:t>
        <a:bodyPr/>
        <a:lstStyle/>
        <a:p>
          <a:endParaRPr lang="zh-TW" altLang="en-US"/>
        </a:p>
      </dgm:t>
    </dgm:pt>
    <dgm:pt modelId="{44D5882A-04AB-4DB9-A461-651A619FDE84}" type="pres">
      <dgm:prSet presAssocID="{51AA38B3-3EA6-4116-B881-383D61263F80}" presName="root2" presStyleCnt="0"/>
      <dgm:spPr/>
      <dgm:t>
        <a:bodyPr/>
        <a:lstStyle/>
        <a:p>
          <a:endParaRPr lang="zh-TW" altLang="en-US"/>
        </a:p>
      </dgm:t>
    </dgm:pt>
    <dgm:pt modelId="{9E5B6543-5365-4ABA-919D-4947C5E5226E}" type="pres">
      <dgm:prSet presAssocID="{51AA38B3-3EA6-4116-B881-383D61263F80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D4D274C-CEF9-450A-A8C4-F234084E6A01}" type="pres">
      <dgm:prSet presAssocID="{51AA38B3-3EA6-4116-B881-383D61263F80}" presName="level3hierChild" presStyleCnt="0"/>
      <dgm:spPr/>
      <dgm:t>
        <a:bodyPr/>
        <a:lstStyle/>
        <a:p>
          <a:endParaRPr lang="zh-TW" altLang="en-US"/>
        </a:p>
      </dgm:t>
    </dgm:pt>
    <dgm:pt modelId="{9677F45C-6BAA-45D1-86C8-90ED5ECB6BCE}" type="pres">
      <dgm:prSet presAssocID="{B33B9EAF-17E2-4FB8-ABCB-67D9D4850DA4}" presName="conn2-1" presStyleLbl="parChTrans1D4" presStyleIdx="11" presStyleCnt="15"/>
      <dgm:spPr/>
    </dgm:pt>
    <dgm:pt modelId="{6CB658E3-B33B-46AA-9B1A-11BD95A6479A}" type="pres">
      <dgm:prSet presAssocID="{B33B9EAF-17E2-4FB8-ABCB-67D9D4850DA4}" presName="connTx" presStyleLbl="parChTrans1D4" presStyleIdx="11" presStyleCnt="15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3D12A40-12C8-4869-B574-AA96C684FB07}" type="pres">
      <dgm:prSet presAssocID="{6F3FF623-7AA6-44B5-9483-B71D5BBB835B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2" presStyleCnt="15"/>
      <dgm:spPr/>
      <dgm:t>
        <a:bodyPr/>
        <a:lstStyle/>
        <a:p>
          <a:endParaRPr lang="zh-TW" altLang="en-US"/>
        </a:p>
      </dgm:t>
    </dgm:pt>
    <dgm:pt modelId="{87E5AE6B-47F6-4AA5-8DA2-554215AB4863}" type="pres">
      <dgm:prSet presAssocID="{3814231F-4B73-41BB-9730-00D0BA735A9D}" presName="connTx" presStyleLbl="parChTrans1D4" presStyleIdx="12" presStyleCnt="15"/>
      <dgm:spPr/>
      <dgm:t>
        <a:bodyPr/>
        <a:lstStyle/>
        <a:p>
          <a:endParaRPr lang="zh-TW" altLang="en-US"/>
        </a:p>
      </dgm:t>
    </dgm:pt>
    <dgm:pt modelId="{CBC5EC90-AD62-454B-873C-7DACDA555AD8}" type="pres">
      <dgm:prSet presAssocID="{1437576F-BAE3-4EB1-B880-A779B80B373F}" presName="root2" presStyleCnt="0"/>
      <dgm:spPr/>
      <dgm:t>
        <a:bodyPr/>
        <a:lstStyle/>
        <a:p>
          <a:endParaRPr lang="zh-TW" altLang="en-US"/>
        </a:p>
      </dgm:t>
    </dgm:pt>
    <dgm:pt modelId="{F1946539-D12E-4D24-92EA-053CC4896D9B}" type="pres">
      <dgm:prSet presAssocID="{1437576F-BAE3-4EB1-B880-A779B80B373F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29BAAD-7376-4498-A892-D7CA81DA618C}" type="pres">
      <dgm:prSet presAssocID="{1437576F-BAE3-4EB1-B880-A779B80B373F}" presName="level3hierChild" presStyleCnt="0"/>
      <dgm:spPr/>
      <dgm:t>
        <a:bodyPr/>
        <a:lstStyle/>
        <a:p>
          <a:endParaRPr lang="zh-TW" altLang="en-US"/>
        </a:p>
      </dgm:t>
    </dgm:pt>
    <dgm:pt modelId="{2E173252-B0EA-4729-A6C2-24F6A0B1E169}" type="pres">
      <dgm:prSet presAssocID="{EB8AE87C-467A-4B5B-AB27-A467232FD46C}" presName="conn2-1" presStyleLbl="parChTrans1D4" presStyleIdx="13" presStyleCnt="15"/>
      <dgm:spPr/>
    </dgm:pt>
    <dgm:pt modelId="{C99D3747-358F-46E0-85D2-54EA4DE430F7}" type="pres">
      <dgm:prSet presAssocID="{EB8AE87C-467A-4B5B-AB27-A467232FD46C}" presName="connTx" presStyleLbl="parChTrans1D4" presStyleIdx="13" presStyleCnt="15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F99534-7A88-4CD7-903E-A2499F6205BB}" type="pres">
      <dgm:prSet presAssocID="{A7671EAB-C4B5-48E8-9543-B1F116C93B73}" presName="level3hierChild" presStyleCnt="0"/>
      <dgm:spPr/>
    </dgm:pt>
    <dgm:pt modelId="{9D11C3B9-36BD-42CE-A86D-9C7B61F34284}" type="pres">
      <dgm:prSet presAssocID="{B322A710-7193-4AE4-BD14-B6DAAB02525B}" presName="conn2-1" presStyleLbl="parChTrans1D4" presStyleIdx="14" presStyleCnt="15"/>
      <dgm:spPr/>
    </dgm:pt>
    <dgm:pt modelId="{2A92BECC-4E04-44C5-BCC4-27CC1BD47468}" type="pres">
      <dgm:prSet presAssocID="{B322A710-7193-4AE4-BD14-B6DAAB02525B}" presName="connTx" presStyleLbl="parChTrans1D4" presStyleIdx="14" presStyleCnt="15"/>
      <dgm:spPr/>
    </dgm:pt>
    <dgm:pt modelId="{7004D848-6289-4058-AF18-C63BA5C6940F}" type="pres">
      <dgm:prSet presAssocID="{1133A945-484E-463F-B859-20B245910A6F}" presName="root2" presStyleCnt="0"/>
      <dgm:spPr/>
    </dgm:pt>
    <dgm:pt modelId="{B6B3550D-EF7F-45B7-9D46-008651CE21DF}" type="pres">
      <dgm:prSet presAssocID="{1133A945-484E-463F-B859-20B245910A6F}" presName="LevelTwoTextNode" presStyleLbl="node4" presStyleIdx="8" presStyleCnt="9" custScaleX="1310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1D1FBD2-3060-4D54-8083-CEFEDF1186F2}" type="pres">
      <dgm:prSet presAssocID="{1133A945-484E-463F-B859-20B245910A6F}" presName="level3hierChild" presStyleCnt="0"/>
      <dgm:spPr/>
    </dgm:pt>
  </dgm:ptLst>
  <dgm:cxnLst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B7CFBE8F-6512-44E5-B40E-767B39CA9A79}" type="presOf" srcId="{1133A945-484E-463F-B859-20B245910A6F}" destId="{B6B3550D-EF7F-45B7-9D46-008651CE21DF}" srcOrd="0" destOrd="0" presId="urn:microsoft.com/office/officeart/2005/8/layout/hierarchy2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97670CB1-0CD2-434F-B121-9578E6156394}" srcId="{A7671EAB-C4B5-48E8-9543-B1F116C93B73}" destId="{1133A945-484E-463F-B859-20B245910A6F}" srcOrd="0" destOrd="0" parTransId="{B322A710-7193-4AE4-BD14-B6DAAB02525B}" sibTransId="{BBFB3A87-F41F-4CC5-8B72-3FF5D4B616C8}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D28B62C7-8D87-4AB3-AC2E-332ACA300005}" type="presOf" srcId="{B322A710-7193-4AE4-BD14-B6DAAB02525B}" destId="{2A92BECC-4E04-44C5-BCC4-27CC1BD47468}" srcOrd="1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0B251B7B-77DB-45A1-93C8-0E1FFCE3A96C}" type="presOf" srcId="{B322A710-7193-4AE4-BD14-B6DAAB02525B}" destId="{9D11C3B9-36BD-42CE-A86D-9C7B61F34284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B98AB72E-911D-4468-8F83-A29BF1F80D5D}" type="presParOf" srcId="{D3F99534-7A88-4CD7-903E-A2499F6205BB}" destId="{9D11C3B9-36BD-42CE-A86D-9C7B61F34284}" srcOrd="0" destOrd="0" presId="urn:microsoft.com/office/officeart/2005/8/layout/hierarchy2"/>
    <dgm:cxn modelId="{7DE7F36A-414A-4BB1-AC3F-93DE1F828AC0}" type="presParOf" srcId="{9D11C3B9-36BD-42CE-A86D-9C7B61F34284}" destId="{2A92BECC-4E04-44C5-BCC4-27CC1BD47468}" srcOrd="0" destOrd="0" presId="urn:microsoft.com/office/officeart/2005/8/layout/hierarchy2"/>
    <dgm:cxn modelId="{50863188-421A-450C-862A-34BAE9231D28}" type="presParOf" srcId="{D3F99534-7A88-4CD7-903E-A2499F6205BB}" destId="{7004D848-6289-4058-AF18-C63BA5C6940F}" srcOrd="1" destOrd="0" presId="urn:microsoft.com/office/officeart/2005/8/layout/hierarchy2"/>
    <dgm:cxn modelId="{0469A441-115E-4AB5-B714-F4A070ED46F3}" type="presParOf" srcId="{7004D848-6289-4058-AF18-C63BA5C6940F}" destId="{B6B3550D-EF7F-45B7-9D46-008651CE21DF}" srcOrd="0" destOrd="0" presId="urn:microsoft.com/office/officeart/2005/8/layout/hierarchy2"/>
    <dgm:cxn modelId="{80CC257E-8E43-4D1C-A977-E3C03BB90B7A}" type="presParOf" srcId="{7004D848-6289-4058-AF18-C63BA5C6940F}" destId="{71D1FBD2-3060-4D54-8083-CEFEDF1186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1089031" y="2446854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/>
            <a:t>系統</a:t>
          </a:r>
        </a:p>
      </dsp:txBody>
      <dsp:txXfrm>
        <a:off x="1106218" y="2464041"/>
        <a:ext cx="1139257" cy="552441"/>
      </dsp:txXfrm>
    </dsp:sp>
    <dsp:sp modelId="{8C91DFAA-63D7-456A-B249-B61B5BD67AB4}">
      <dsp:nvSpPr>
        <dsp:cNvPr id="0" name=""/>
        <dsp:cNvSpPr/>
      </dsp:nvSpPr>
      <dsp:spPr>
        <a:xfrm rot="17287600">
          <a:off x="1742930" y="2013304"/>
          <a:ext cx="150891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08916" y="99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459665" y="1985524"/>
        <a:ext cx="75445" cy="75445"/>
      </dsp:txXfrm>
    </dsp:sp>
    <dsp:sp modelId="{2A038E3A-A8A1-4119-BC1F-1A9DE9865AE5}">
      <dsp:nvSpPr>
        <dsp:cNvPr id="0" name=""/>
        <dsp:cNvSpPr/>
      </dsp:nvSpPr>
      <dsp:spPr>
        <a:xfrm>
          <a:off x="2732114" y="1012824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/>
            <a:t>遊戲內容</a:t>
          </a:r>
        </a:p>
      </dsp:txBody>
      <dsp:txXfrm>
        <a:off x="2749301" y="1030011"/>
        <a:ext cx="1139257" cy="552441"/>
      </dsp:txXfrm>
    </dsp:sp>
    <dsp:sp modelId="{6DA67ACC-844C-4997-8AB3-6E35DCDE60FB}">
      <dsp:nvSpPr>
        <dsp:cNvPr id="0" name=""/>
        <dsp:cNvSpPr/>
      </dsp:nvSpPr>
      <dsp:spPr>
        <a:xfrm rot="18289469">
          <a:off x="3729439" y="958870"/>
          <a:ext cx="82206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22065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19920" y="948261"/>
        <a:ext cx="41103" cy="41103"/>
      </dsp:txXfrm>
    </dsp:sp>
    <dsp:sp modelId="{A8EFE048-B981-41DE-8DB8-62ABD667ABE3}">
      <dsp:nvSpPr>
        <dsp:cNvPr id="0" name=""/>
        <dsp:cNvSpPr/>
      </dsp:nvSpPr>
      <dsp:spPr>
        <a:xfrm>
          <a:off x="4375198" y="337986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/>
            <a:t>物件</a:t>
          </a:r>
          <a:r>
            <a:rPr lang="en-US" altLang="zh-TW" sz="1200" kern="1200" dirty="0" smtClean="0"/>
            <a:t>UI</a:t>
          </a:r>
          <a:endParaRPr lang="zh-TW" altLang="en-US" sz="1200" kern="1200" dirty="0"/>
        </a:p>
      </dsp:txBody>
      <dsp:txXfrm>
        <a:off x="4392385" y="355173"/>
        <a:ext cx="1139257" cy="552441"/>
      </dsp:txXfrm>
    </dsp:sp>
    <dsp:sp modelId="{5B485C96-DD2C-4797-93CA-7EABD4049B4D}">
      <dsp:nvSpPr>
        <dsp:cNvPr id="0" name=""/>
        <dsp:cNvSpPr/>
      </dsp:nvSpPr>
      <dsp:spPr>
        <a:xfrm rot="19457599">
          <a:off x="5494489" y="452742"/>
          <a:ext cx="57813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813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769102" y="448231"/>
        <a:ext cx="28906" cy="28906"/>
      </dsp:txXfrm>
    </dsp:sp>
    <dsp:sp modelId="{77A60AD0-D023-4DE9-93E5-3DA132D08C56}">
      <dsp:nvSpPr>
        <dsp:cNvPr id="0" name=""/>
        <dsp:cNvSpPr/>
      </dsp:nvSpPr>
      <dsp:spPr>
        <a:xfrm>
          <a:off x="6018282" y="567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黑子、白子</a:t>
          </a:r>
          <a:endParaRPr lang="zh-TW" altLang="en-US" sz="1200" kern="1200" dirty="0"/>
        </a:p>
      </dsp:txBody>
      <dsp:txXfrm>
        <a:off x="6035469" y="17754"/>
        <a:ext cx="1139257" cy="552441"/>
      </dsp:txXfrm>
    </dsp:sp>
    <dsp:sp modelId="{6725FEA8-FCD6-436B-BE6A-B58991EA063B}">
      <dsp:nvSpPr>
        <dsp:cNvPr id="0" name=""/>
        <dsp:cNvSpPr/>
      </dsp:nvSpPr>
      <dsp:spPr>
        <a:xfrm rot="2142401">
          <a:off x="5494489" y="790161"/>
          <a:ext cx="57813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813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769102" y="785650"/>
        <a:ext cx="28906" cy="28906"/>
      </dsp:txXfrm>
    </dsp:sp>
    <dsp:sp modelId="{43860C88-C17E-40CA-8375-DAF20948F5C8}">
      <dsp:nvSpPr>
        <dsp:cNvPr id="0" name=""/>
        <dsp:cNvSpPr/>
      </dsp:nvSpPr>
      <dsp:spPr>
        <a:xfrm>
          <a:off x="6018282" y="675405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15X15</a:t>
          </a:r>
          <a:r>
            <a:rPr lang="zh-TW" altLang="en-US" sz="1200" kern="1200" dirty="0" smtClean="0"/>
            <a:t>棋盤</a:t>
          </a:r>
          <a:endParaRPr lang="zh-TW" altLang="en-US" sz="1200" kern="1200" dirty="0"/>
        </a:p>
      </dsp:txBody>
      <dsp:txXfrm>
        <a:off x="6035469" y="692592"/>
        <a:ext cx="1139257" cy="552441"/>
      </dsp:txXfrm>
    </dsp:sp>
    <dsp:sp modelId="{7D586822-CA8E-496A-8661-90837B0E45EB}">
      <dsp:nvSpPr>
        <dsp:cNvPr id="0" name=""/>
        <dsp:cNvSpPr/>
      </dsp:nvSpPr>
      <dsp:spPr>
        <a:xfrm rot="3310531">
          <a:off x="3729439" y="1633708"/>
          <a:ext cx="82206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22065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19920" y="1623099"/>
        <a:ext cx="41103" cy="41103"/>
      </dsp:txXfrm>
    </dsp:sp>
    <dsp:sp modelId="{38A53C81-754F-4706-B819-BC688AB846E2}">
      <dsp:nvSpPr>
        <dsp:cNvPr id="0" name=""/>
        <dsp:cNvSpPr/>
      </dsp:nvSpPr>
      <dsp:spPr>
        <a:xfrm>
          <a:off x="4375198" y="1687662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/>
            <a:t>規則</a:t>
          </a:r>
        </a:p>
      </dsp:txBody>
      <dsp:txXfrm>
        <a:off x="4392385" y="1704849"/>
        <a:ext cx="1139257" cy="552441"/>
      </dsp:txXfrm>
    </dsp:sp>
    <dsp:sp modelId="{46CD7E59-CDA4-40B3-9C5F-0E87414453B8}">
      <dsp:nvSpPr>
        <dsp:cNvPr id="0" name=""/>
        <dsp:cNvSpPr/>
      </dsp:nvSpPr>
      <dsp:spPr>
        <a:xfrm rot="19457599">
          <a:off x="5494489" y="1802417"/>
          <a:ext cx="57813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813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769102" y="1797907"/>
        <a:ext cx="28906" cy="28906"/>
      </dsp:txXfrm>
    </dsp:sp>
    <dsp:sp modelId="{AF0126CE-9286-4B1B-975F-658D29A79804}">
      <dsp:nvSpPr>
        <dsp:cNvPr id="0" name=""/>
        <dsp:cNvSpPr/>
      </dsp:nvSpPr>
      <dsp:spPr>
        <a:xfrm>
          <a:off x="6018282" y="1350243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平局</a:t>
          </a:r>
          <a:endParaRPr lang="zh-TW" altLang="en-US" sz="1200" kern="1200" dirty="0"/>
        </a:p>
      </dsp:txBody>
      <dsp:txXfrm>
        <a:off x="6035469" y="1367430"/>
        <a:ext cx="1139257" cy="552441"/>
      </dsp:txXfrm>
    </dsp:sp>
    <dsp:sp modelId="{BCC18E9D-A857-46ED-9797-C7B95E1389F4}">
      <dsp:nvSpPr>
        <dsp:cNvPr id="0" name=""/>
        <dsp:cNvSpPr/>
      </dsp:nvSpPr>
      <dsp:spPr>
        <a:xfrm>
          <a:off x="7191913" y="1633708"/>
          <a:ext cx="46945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945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414903" y="1631914"/>
        <a:ext cx="23472" cy="23472"/>
      </dsp:txXfrm>
    </dsp:sp>
    <dsp:sp modelId="{50F39E64-1F00-4A01-998B-58C4A20E4E10}">
      <dsp:nvSpPr>
        <dsp:cNvPr id="0" name=""/>
        <dsp:cNvSpPr/>
      </dsp:nvSpPr>
      <dsp:spPr>
        <a:xfrm>
          <a:off x="7661365" y="1350243"/>
          <a:ext cx="1781889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直、橫、斜線</a:t>
          </a:r>
          <a:endParaRPr lang="en-US" altLang="zh-TW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無五子連棋且棋盤滿子</a:t>
          </a:r>
          <a:endParaRPr lang="zh-TW" altLang="en-US" sz="1200" kern="1200" dirty="0"/>
        </a:p>
      </dsp:txBody>
      <dsp:txXfrm>
        <a:off x="7678552" y="1367430"/>
        <a:ext cx="1747515" cy="552441"/>
      </dsp:txXfrm>
    </dsp:sp>
    <dsp:sp modelId="{D3B38CEC-9612-4B4A-8964-9EC4DD8DF5AA}">
      <dsp:nvSpPr>
        <dsp:cNvPr id="0" name=""/>
        <dsp:cNvSpPr/>
      </dsp:nvSpPr>
      <dsp:spPr>
        <a:xfrm rot="2142401">
          <a:off x="5494489" y="2139836"/>
          <a:ext cx="57813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813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769102" y="2135326"/>
        <a:ext cx="28906" cy="28906"/>
      </dsp:txXfrm>
    </dsp:sp>
    <dsp:sp modelId="{D7E3C34B-138D-4E60-ABDA-D1155225F71D}">
      <dsp:nvSpPr>
        <dsp:cNvPr id="0" name=""/>
        <dsp:cNvSpPr/>
      </dsp:nvSpPr>
      <dsp:spPr>
        <a:xfrm>
          <a:off x="6018282" y="2025081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獲勝</a:t>
          </a:r>
          <a:endParaRPr lang="zh-TW" altLang="en-US" sz="1200" kern="1200" dirty="0"/>
        </a:p>
      </dsp:txBody>
      <dsp:txXfrm>
        <a:off x="6035469" y="2042268"/>
        <a:ext cx="1139257" cy="552441"/>
      </dsp:txXfrm>
    </dsp:sp>
    <dsp:sp modelId="{B5412788-0F88-451B-A1C3-836AE680DF1A}">
      <dsp:nvSpPr>
        <dsp:cNvPr id="0" name=""/>
        <dsp:cNvSpPr/>
      </dsp:nvSpPr>
      <dsp:spPr>
        <a:xfrm>
          <a:off x="7191913" y="2308546"/>
          <a:ext cx="46945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945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414903" y="2306752"/>
        <a:ext cx="23472" cy="23472"/>
      </dsp:txXfrm>
    </dsp:sp>
    <dsp:sp modelId="{7CF54C1E-F8B3-4652-B407-A3BD0DBBD2E8}">
      <dsp:nvSpPr>
        <dsp:cNvPr id="0" name=""/>
        <dsp:cNvSpPr/>
      </dsp:nvSpPr>
      <dsp:spPr>
        <a:xfrm>
          <a:off x="7661365" y="2025081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直、橫、斜線</a:t>
          </a:r>
          <a:endParaRPr lang="en-US" altLang="zh-TW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五子連棋</a:t>
          </a:r>
          <a:endParaRPr lang="zh-TW" altLang="en-US" sz="1200" kern="1200" dirty="0"/>
        </a:p>
      </dsp:txBody>
      <dsp:txXfrm>
        <a:off x="7678552" y="2042268"/>
        <a:ext cx="1139257" cy="552441"/>
      </dsp:txXfrm>
    </dsp:sp>
    <dsp:sp modelId="{D3F49E5E-67EE-4677-9E66-9C0474DB6325}">
      <dsp:nvSpPr>
        <dsp:cNvPr id="0" name=""/>
        <dsp:cNvSpPr/>
      </dsp:nvSpPr>
      <dsp:spPr>
        <a:xfrm rot="4312400">
          <a:off x="1742930" y="3447335"/>
          <a:ext cx="150891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08916" y="99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459665" y="3419555"/>
        <a:ext cx="75445" cy="75445"/>
      </dsp:txXfrm>
    </dsp:sp>
    <dsp:sp modelId="{E9875D32-BD5A-4B95-96B1-AC8F8304267A}">
      <dsp:nvSpPr>
        <dsp:cNvPr id="0" name=""/>
        <dsp:cNvSpPr/>
      </dsp:nvSpPr>
      <dsp:spPr>
        <a:xfrm>
          <a:off x="2732114" y="3880885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ML</a:t>
          </a:r>
          <a:r>
            <a:rPr lang="zh-TW" altLang="en-US" sz="1200" kern="1200" dirty="0" smtClean="0"/>
            <a:t>訓練</a:t>
          </a:r>
          <a:endParaRPr lang="zh-TW" altLang="en-US" sz="1200" kern="1200" dirty="0"/>
        </a:p>
      </dsp:txBody>
      <dsp:txXfrm>
        <a:off x="2749301" y="3898072"/>
        <a:ext cx="1139257" cy="552441"/>
      </dsp:txXfrm>
    </dsp:sp>
    <dsp:sp modelId="{3807F385-9810-442A-BD0B-B10687933A80}">
      <dsp:nvSpPr>
        <dsp:cNvPr id="0" name=""/>
        <dsp:cNvSpPr/>
      </dsp:nvSpPr>
      <dsp:spPr>
        <a:xfrm>
          <a:off x="3905745" y="4164350"/>
          <a:ext cx="46945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945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28735" y="4162557"/>
        <a:ext cx="23472" cy="23472"/>
      </dsp:txXfrm>
    </dsp:sp>
    <dsp:sp modelId="{AE766A39-3A83-4D4E-859E-02184A274D5E}">
      <dsp:nvSpPr>
        <dsp:cNvPr id="0" name=""/>
        <dsp:cNvSpPr/>
      </dsp:nvSpPr>
      <dsp:spPr>
        <a:xfrm>
          <a:off x="4375198" y="3880885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強化式學習</a:t>
          </a:r>
          <a:endParaRPr lang="en-US" altLang="zh-TW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模型</a:t>
          </a:r>
          <a:endParaRPr lang="zh-TW" altLang="en-US" sz="1200" kern="1200" dirty="0"/>
        </a:p>
      </dsp:txBody>
      <dsp:txXfrm>
        <a:off x="4392385" y="3898072"/>
        <a:ext cx="1139257" cy="552441"/>
      </dsp:txXfrm>
    </dsp:sp>
    <dsp:sp modelId="{DD66163B-3BF0-465B-97D0-D7F1CEDCDDE4}">
      <dsp:nvSpPr>
        <dsp:cNvPr id="0" name=""/>
        <dsp:cNvSpPr/>
      </dsp:nvSpPr>
      <dsp:spPr>
        <a:xfrm rot="17945813">
          <a:off x="5300866" y="3742577"/>
          <a:ext cx="96537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65379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759421" y="3728385"/>
        <a:ext cx="48268" cy="48268"/>
      </dsp:txXfrm>
    </dsp:sp>
    <dsp:sp modelId="{AFFA9BD8-F1AE-417E-92A2-578C9C29DF47}">
      <dsp:nvSpPr>
        <dsp:cNvPr id="0" name=""/>
        <dsp:cNvSpPr/>
      </dsp:nvSpPr>
      <dsp:spPr>
        <a:xfrm>
          <a:off x="6018282" y="3037338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狀態</a:t>
          </a:r>
          <a:r>
            <a:rPr lang="en-US" altLang="zh-TW" sz="1200" kern="1200" dirty="0" smtClean="0"/>
            <a:t>(state)</a:t>
          </a:r>
          <a:endParaRPr lang="zh-TW" altLang="en-US" sz="1200" kern="1200" dirty="0"/>
        </a:p>
      </dsp:txBody>
      <dsp:txXfrm>
        <a:off x="6035469" y="3054525"/>
        <a:ext cx="1139257" cy="552441"/>
      </dsp:txXfrm>
    </dsp:sp>
    <dsp:sp modelId="{DCEB2D08-E4C8-4DC8-930C-507E98F8CC5E}">
      <dsp:nvSpPr>
        <dsp:cNvPr id="0" name=""/>
        <dsp:cNvSpPr/>
      </dsp:nvSpPr>
      <dsp:spPr>
        <a:xfrm rot="19457599">
          <a:off x="7137573" y="3152093"/>
          <a:ext cx="57813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813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412186" y="3147583"/>
        <a:ext cx="28906" cy="28906"/>
      </dsp:txXfrm>
    </dsp:sp>
    <dsp:sp modelId="{42C3B12D-8C4B-4214-B200-7A13E1B8ABF0}">
      <dsp:nvSpPr>
        <dsp:cNvPr id="0" name=""/>
        <dsp:cNvSpPr/>
      </dsp:nvSpPr>
      <dsp:spPr>
        <a:xfrm>
          <a:off x="7661365" y="2699919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回合判斷</a:t>
          </a:r>
          <a:endParaRPr lang="zh-TW" altLang="en-US" sz="1200" kern="1200" dirty="0"/>
        </a:p>
      </dsp:txBody>
      <dsp:txXfrm>
        <a:off x="7678552" y="2717106"/>
        <a:ext cx="1139257" cy="552441"/>
      </dsp:txXfrm>
    </dsp:sp>
    <dsp:sp modelId="{256D96C9-41A8-4EF8-86F3-F209EE18A1BA}">
      <dsp:nvSpPr>
        <dsp:cNvPr id="0" name=""/>
        <dsp:cNvSpPr/>
      </dsp:nvSpPr>
      <dsp:spPr>
        <a:xfrm rot="2142401">
          <a:off x="7137573" y="3489512"/>
          <a:ext cx="57813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813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412186" y="3485002"/>
        <a:ext cx="28906" cy="28906"/>
      </dsp:txXfrm>
    </dsp:sp>
    <dsp:sp modelId="{60D3E3CC-E52D-4EFF-8B00-B952F4216355}">
      <dsp:nvSpPr>
        <dsp:cNvPr id="0" name=""/>
        <dsp:cNvSpPr/>
      </dsp:nvSpPr>
      <dsp:spPr>
        <a:xfrm>
          <a:off x="7661365" y="3374757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棋局</a:t>
          </a:r>
          <a:endParaRPr lang="zh-TW" altLang="en-US" sz="1200" kern="1200" dirty="0"/>
        </a:p>
      </dsp:txBody>
      <dsp:txXfrm>
        <a:off x="7678552" y="3391944"/>
        <a:ext cx="1139257" cy="552441"/>
      </dsp:txXfrm>
    </dsp:sp>
    <dsp:sp modelId="{1F555080-DC47-4F44-A07A-8961C9381FAE}">
      <dsp:nvSpPr>
        <dsp:cNvPr id="0" name=""/>
        <dsp:cNvSpPr/>
      </dsp:nvSpPr>
      <dsp:spPr>
        <a:xfrm>
          <a:off x="8834997" y="3658222"/>
          <a:ext cx="46945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945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9057987" y="3656428"/>
        <a:ext cx="23472" cy="23472"/>
      </dsp:txXfrm>
    </dsp:sp>
    <dsp:sp modelId="{26470890-5193-43E7-89E3-D937419A7875}">
      <dsp:nvSpPr>
        <dsp:cNvPr id="0" name=""/>
        <dsp:cNvSpPr/>
      </dsp:nvSpPr>
      <dsp:spPr>
        <a:xfrm>
          <a:off x="9304449" y="3374757"/>
          <a:ext cx="1798519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活三、活四、禁手、</a:t>
          </a:r>
          <a:r>
            <a:rPr lang="zh-TW" altLang="en-US" sz="1200" b="0" i="0" kern="1200" dirty="0" smtClean="0"/>
            <a:t>長連</a:t>
          </a:r>
          <a:endParaRPr lang="zh-TW" altLang="en-US" sz="1200" kern="1200" dirty="0"/>
        </a:p>
      </dsp:txBody>
      <dsp:txXfrm>
        <a:off x="9321636" y="3391944"/>
        <a:ext cx="1764145" cy="552441"/>
      </dsp:txXfrm>
    </dsp:sp>
    <dsp:sp modelId="{6E67656A-3AAC-46E9-BD51-0DAAF298F4BA}">
      <dsp:nvSpPr>
        <dsp:cNvPr id="0" name=""/>
        <dsp:cNvSpPr/>
      </dsp:nvSpPr>
      <dsp:spPr>
        <a:xfrm rot="1186030">
          <a:off x="5534132" y="4248705"/>
          <a:ext cx="49884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98847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771084" y="4246176"/>
        <a:ext cx="24942" cy="24942"/>
      </dsp:txXfrm>
    </dsp:sp>
    <dsp:sp modelId="{9E5B6543-5365-4ABA-919D-4947C5E5226E}">
      <dsp:nvSpPr>
        <dsp:cNvPr id="0" name=""/>
        <dsp:cNvSpPr/>
      </dsp:nvSpPr>
      <dsp:spPr>
        <a:xfrm>
          <a:off x="6018282" y="4049595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動作</a:t>
          </a:r>
          <a:r>
            <a:rPr lang="en-US" altLang="zh-TW" sz="1200" kern="1200" dirty="0" smtClean="0"/>
            <a:t>(action)</a:t>
          </a:r>
          <a:endParaRPr lang="zh-TW" altLang="en-US" sz="1200" kern="1200" dirty="0"/>
        </a:p>
      </dsp:txBody>
      <dsp:txXfrm>
        <a:off x="6035469" y="4066782"/>
        <a:ext cx="1139257" cy="552441"/>
      </dsp:txXfrm>
    </dsp:sp>
    <dsp:sp modelId="{9677F45C-6BAA-45D1-86C8-90ED5ECB6BCE}">
      <dsp:nvSpPr>
        <dsp:cNvPr id="0" name=""/>
        <dsp:cNvSpPr/>
      </dsp:nvSpPr>
      <dsp:spPr>
        <a:xfrm>
          <a:off x="7191913" y="4333060"/>
          <a:ext cx="46945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945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414903" y="4331266"/>
        <a:ext cx="23472" cy="23472"/>
      </dsp:txXfrm>
    </dsp:sp>
    <dsp:sp modelId="{CEF27A13-C690-4830-A2D2-573062B0E7E0}">
      <dsp:nvSpPr>
        <dsp:cNvPr id="0" name=""/>
        <dsp:cNvSpPr/>
      </dsp:nvSpPr>
      <dsp:spPr>
        <a:xfrm>
          <a:off x="7661365" y="4049595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將棋子</a:t>
          </a:r>
          <a:endParaRPr lang="en-US" altLang="zh-TW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放置棋盤</a:t>
          </a:r>
          <a:endParaRPr lang="zh-TW" altLang="en-US" sz="1200" kern="1200" dirty="0"/>
        </a:p>
      </dsp:txBody>
      <dsp:txXfrm>
        <a:off x="7678552" y="4066782"/>
        <a:ext cx="1139257" cy="552441"/>
      </dsp:txXfrm>
    </dsp:sp>
    <dsp:sp modelId="{FE86E574-C167-4E69-A393-A8E69C83D812}">
      <dsp:nvSpPr>
        <dsp:cNvPr id="0" name=""/>
        <dsp:cNvSpPr/>
      </dsp:nvSpPr>
      <dsp:spPr>
        <a:xfrm rot="3654187">
          <a:off x="5300866" y="4586124"/>
          <a:ext cx="96537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65379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759421" y="4571932"/>
        <a:ext cx="48268" cy="48268"/>
      </dsp:txXfrm>
    </dsp:sp>
    <dsp:sp modelId="{F1946539-D12E-4D24-92EA-053CC4896D9B}">
      <dsp:nvSpPr>
        <dsp:cNvPr id="0" name=""/>
        <dsp:cNvSpPr/>
      </dsp:nvSpPr>
      <dsp:spPr>
        <a:xfrm>
          <a:off x="6018282" y="4724433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獎賞</a:t>
          </a:r>
          <a:r>
            <a:rPr lang="en-US" altLang="zh-TW" sz="1200" kern="1200" dirty="0" smtClean="0"/>
            <a:t>(reward)</a:t>
          </a:r>
          <a:endParaRPr lang="zh-TW" altLang="en-US" sz="1200" kern="1200" dirty="0"/>
        </a:p>
      </dsp:txBody>
      <dsp:txXfrm>
        <a:off x="6035469" y="4741620"/>
        <a:ext cx="1139257" cy="552441"/>
      </dsp:txXfrm>
    </dsp:sp>
    <dsp:sp modelId="{2E173252-B0EA-4729-A6C2-24F6A0B1E169}">
      <dsp:nvSpPr>
        <dsp:cNvPr id="0" name=""/>
        <dsp:cNvSpPr/>
      </dsp:nvSpPr>
      <dsp:spPr>
        <a:xfrm>
          <a:off x="7191913" y="5007898"/>
          <a:ext cx="46945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945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414903" y="5006104"/>
        <a:ext cx="23472" cy="23472"/>
      </dsp:txXfrm>
    </dsp:sp>
    <dsp:sp modelId="{9DB31C9B-5D8E-4C3B-A908-0BC53359A409}">
      <dsp:nvSpPr>
        <dsp:cNvPr id="0" name=""/>
        <dsp:cNvSpPr/>
      </dsp:nvSpPr>
      <dsp:spPr>
        <a:xfrm>
          <a:off x="7661365" y="4724433"/>
          <a:ext cx="1173631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獲得分數</a:t>
          </a:r>
          <a:endParaRPr lang="zh-TW" altLang="en-US" sz="1200" kern="1200" dirty="0"/>
        </a:p>
      </dsp:txBody>
      <dsp:txXfrm>
        <a:off x="7678552" y="4741620"/>
        <a:ext cx="1139257" cy="552441"/>
      </dsp:txXfrm>
    </dsp:sp>
    <dsp:sp modelId="{9D11C3B9-36BD-42CE-A86D-9C7B61F34284}">
      <dsp:nvSpPr>
        <dsp:cNvPr id="0" name=""/>
        <dsp:cNvSpPr/>
      </dsp:nvSpPr>
      <dsp:spPr>
        <a:xfrm>
          <a:off x="8834997" y="5007898"/>
          <a:ext cx="46945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945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9057987" y="5006104"/>
        <a:ext cx="23472" cy="23472"/>
      </dsp:txXfrm>
    </dsp:sp>
    <dsp:sp modelId="{B6B3550D-EF7F-45B7-9D46-008651CE21DF}">
      <dsp:nvSpPr>
        <dsp:cNvPr id="0" name=""/>
        <dsp:cNvSpPr/>
      </dsp:nvSpPr>
      <dsp:spPr>
        <a:xfrm>
          <a:off x="9304449" y="4724433"/>
          <a:ext cx="1538184" cy="5868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決定最佳下子位置</a:t>
          </a:r>
          <a:endParaRPr lang="zh-TW" altLang="en-US" sz="1200" kern="1200" dirty="0"/>
        </a:p>
      </dsp:txBody>
      <dsp:txXfrm>
        <a:off x="9321636" y="4741620"/>
        <a:ext cx="1503810" cy="552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43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3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58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4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77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7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5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25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4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93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1850-64EB-4160-B63F-AF10416C91A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73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asoft.com.tw/support/tech_articles/reinforcement_learning_a_brief_guide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63338" y="3742389"/>
            <a:ext cx="7265324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2463338" y="1494581"/>
            <a:ext cx="72653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4362" y="107235"/>
            <a:ext cx="9603275" cy="1222818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4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Sitution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想要知道在兩個相同條件下的旗手，是否有因為先後手的不同，而影響到什麼差異，是否影響戰局勝負。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46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4362" y="79803"/>
            <a:ext cx="9603275" cy="134169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雙方誰能先達到五子連線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讓電腦能辨識直線、橫線、斜線連線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能預測三子連線時進行防守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要避免黑子連線大於五子連線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創造一個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的場地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空間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3266" y="93934"/>
            <a:ext cx="9603275" cy="1369122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808768"/>
              </p:ext>
            </p:extLst>
          </p:nvPr>
        </p:nvGraphicFramePr>
        <p:xfrm>
          <a:off x="0" y="1546185"/>
          <a:ext cx="12192000" cy="531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3266" y="93934"/>
            <a:ext cx="9603275" cy="1369122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66" y="2412596"/>
            <a:ext cx="9734550" cy="3562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62541" y="1614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https://www.terasoft.com.tw/support/tech_articles/reinforcement_learning_a_brief_guide.asp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9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337</TotalTime>
  <Words>161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組員： F110112112　林書弘 F110112114　張博凱 F110112125　洪胤凱 F110112130　NAWISA</vt:lpstr>
      <vt:lpstr>情境 Sitution</vt:lpstr>
      <vt:lpstr>需求 Requirement</vt:lpstr>
      <vt:lpstr>分析 Analyze</vt:lpstr>
      <vt:lpstr>分析 Analyze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Student</cp:lastModifiedBy>
  <cp:revision>42</cp:revision>
  <dcterms:created xsi:type="dcterms:W3CDTF">2021-11-05T06:14:47Z</dcterms:created>
  <dcterms:modified xsi:type="dcterms:W3CDTF">2021-11-12T08:17:56Z</dcterms:modified>
</cp:coreProperties>
</file>