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5"/>
  </p:notesMasterIdLst>
  <p:sldIdLst>
    <p:sldId id="256" r:id="rId2"/>
    <p:sldId id="262" r:id="rId3"/>
    <p:sldId id="257" r:id="rId4"/>
    <p:sldId id="259" r:id="rId5"/>
    <p:sldId id="273" r:id="rId6"/>
    <p:sldId id="274" r:id="rId7"/>
    <p:sldId id="293" r:id="rId8"/>
    <p:sldId id="298" r:id="rId9"/>
    <p:sldId id="290" r:id="rId10"/>
    <p:sldId id="294" r:id="rId11"/>
    <p:sldId id="297" r:id="rId12"/>
    <p:sldId id="291" r:id="rId13"/>
    <p:sldId id="299" r:id="rId14"/>
    <p:sldId id="306" r:id="rId15"/>
    <p:sldId id="334" r:id="rId16"/>
    <p:sldId id="330" r:id="rId17"/>
    <p:sldId id="332" r:id="rId18"/>
    <p:sldId id="333" r:id="rId19"/>
    <p:sldId id="309" r:id="rId20"/>
    <p:sldId id="325" r:id="rId21"/>
    <p:sldId id="308" r:id="rId22"/>
    <p:sldId id="327" r:id="rId23"/>
    <p:sldId id="328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842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55471-DF7E-4803-966B-1E32554EBBCE}" type="doc">
      <dgm:prSet loTypeId="urn:microsoft.com/office/officeart/2005/8/layout/hierarchy2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F6FC9480-7D8E-4D01-B0E6-CDE3F4A0A876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0CB258-79E7-4C74-A76D-F04D4BFDEFBB}" type="par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8C035226-531C-45E7-AAD5-C1C489464E7A}" type="sib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D21CD941-2737-4D95-B923-B1A1B45C3D32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遊戲內容</a:t>
          </a:r>
        </a:p>
      </dgm:t>
    </dgm:pt>
    <dgm:pt modelId="{60D09F64-E940-4E98-AAF2-57C2DC9620C8}" type="par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EC845136-5C73-425B-940D-D9F837C278D9}" type="sib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186E4277-FC16-446F-A445-A6368DB733FB}">
      <dgm:prSet phldrT="[文字]" custT="1"/>
      <dgm:spPr/>
      <dgm:t>
        <a:bodyPr/>
        <a:lstStyle/>
        <a:p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12C846B1-C146-4605-9AD3-CFFF2797A37F}" type="par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FE6568EA-BB61-4C21-9707-9F68930F5427}" type="sib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4231E4CE-9432-4D6E-B682-13BC72BD8D95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規則</a:t>
          </a:r>
        </a:p>
      </dgm:t>
    </dgm:pt>
    <dgm:pt modelId="{B0603F97-D338-4BEA-96B9-5870C4B70A2F}" type="par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0018EB92-6FD6-4BFF-B18E-4BF058E360AD}" type="sib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86C432C4-939D-4ECB-833B-66E3F45720FA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UI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0A2381-FC2A-4DCB-9F34-52D9A3A0FAA9}" type="par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0BA0E8FE-FDBD-4A39-8377-D876C6A42161}" type="sib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1C61C9A7-9B48-492A-9EBC-AEAA2F6573A7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強化式學習模型</a:t>
          </a:r>
        </a:p>
      </dgm:t>
    </dgm:pt>
    <dgm:pt modelId="{B5C1605D-8A58-4297-863B-8A153E03CA7E}" type="par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BB280545-D09C-49F8-9E2F-A6B840A51701}" type="sib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1437576F-BAE3-4EB1-B880-A779B80B373F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獎賞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(reward)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14231F-4B73-41BB-9730-00D0BA735A9D}" type="par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C4592318-354A-4978-A084-157601969DBC}" type="sib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51CF98A5-621F-4703-9E2C-E74F4AE253C9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狀態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(state)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8AC126-7A76-44C8-B571-E0F1554D75B8}" type="par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9D6B11BC-486F-4512-885B-F254E403F745}" type="sib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51AA38B3-3EA6-4116-B881-383D61263F80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動作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(action)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3ABF07-7994-48BB-9591-9E20E480241F}" type="par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615C43F4-86A1-4D16-9FE4-760ED1B70F32}" type="sib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A40ECE06-2A39-44D9-A3AC-8E6066010655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獲勝</a:t>
          </a:r>
        </a:p>
      </dgm:t>
    </dgm:pt>
    <dgm:pt modelId="{596CFDB2-2E19-438F-908C-9556F1133242}" type="par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60E0C09E-9EE1-4BEA-BD65-9A1C3E1B5CB7}" type="sib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8DD3B57F-B26E-4D4F-81D6-79355AC5DBD3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直、橫、斜線五子連棋</a:t>
          </a:r>
        </a:p>
      </dgm:t>
    </dgm:pt>
    <dgm:pt modelId="{4717A7F1-6DC1-4550-8D2E-8A483449C0DC}" type="par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26591740-9E4E-4B47-AE50-84F4D6BB06C7}" type="sib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3653C081-CCF3-4511-B06F-7166C66060C9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黑子、白子</a:t>
          </a:r>
        </a:p>
      </dgm:t>
    </dgm:pt>
    <dgm:pt modelId="{29F66C8F-74F1-4878-B51D-709BF920EFE0}" type="par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2AA97CD2-43FA-4C58-A169-A598304D3B11}" type="sib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6D241D27-2FCD-4543-8C40-98F145128F8B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</a:t>
          </a:r>
        </a:p>
      </dgm:t>
    </dgm:pt>
    <dgm:pt modelId="{1AC3C724-C350-4D29-97C0-3A2DF1F0F670}" type="par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CBA7AF05-08CA-4A13-8F38-9EE4E3BBB7FE}" type="sib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6F3FF623-7AA6-44B5-9483-B71D5BBB835B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將棋子放置棋盤進行攻擊或防禦</a:t>
          </a:r>
        </a:p>
      </dgm:t>
    </dgm:pt>
    <dgm:pt modelId="{B33B9EAF-17E2-4FB8-ABCB-67D9D4850DA4}" type="par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D7CC5E27-99CF-4EBE-BE62-2B7E56DB0070}" type="sib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A7671EAB-C4B5-48E8-9543-B1F116C93B73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獲得分數</a:t>
          </a:r>
        </a:p>
      </dgm:t>
    </dgm:pt>
    <dgm:pt modelId="{EB8AE87C-467A-4B5B-AB27-A467232FD46C}" type="par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9D51432D-05FC-4F42-84D9-8BE6191B8E6F}" type="sib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798C82DE-C28B-4736-96BA-2F0F17C364E3}">
      <dgm:prSet phldrT="[文字]" custT="1"/>
      <dgm:spPr/>
      <dgm:t>
        <a:bodyPr/>
        <a:lstStyle/>
        <a:p>
          <a:pPr algn="ctr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活三、活四、禁手、</a:t>
          </a:r>
          <a:r>
            <a:rPr lang="zh-TW" altLang="en-US" sz="1400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長連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7C66D3-5970-4318-B281-C382EE9BDED0}" type="par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F4C4D802-5E48-4A22-AB5B-DD9CA2710647}" type="sib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31B90EA3-ED7D-46A2-A66E-6566A4E2837C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回合判斷</a:t>
          </a:r>
        </a:p>
      </dgm:t>
    </dgm:pt>
    <dgm:pt modelId="{6E2AD533-ED0F-448C-978F-EB17B0A14234}" type="par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C3564E0B-CD2B-44F7-A66F-EBBE9AA8ED1E}" type="sib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0520E45E-6AF4-40A2-906D-FA347A63D8C2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平局</a:t>
          </a:r>
        </a:p>
      </dgm:t>
    </dgm:pt>
    <dgm:pt modelId="{07F58880-92EF-4351-A668-3F5E6C0E451B}" type="par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F01B8F52-8C4D-49C8-8321-3B4212C1FB69}" type="sib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9FA91D9C-BCE9-4355-B9DB-271EB167B24E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直、橫、斜線無五子連棋且棋盤滿子</a:t>
          </a:r>
        </a:p>
      </dgm:t>
    </dgm:pt>
    <dgm:pt modelId="{09B58070-B85F-4C67-9CC0-81A9E0B9A5B4}" type="par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5DB118F9-C14C-46CE-AE75-74A965AFF5C2}" type="sib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263592D3-B0FB-4FC6-9E35-AC8C003EAA69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</a:t>
          </a:r>
        </a:p>
      </dgm:t>
    </dgm:pt>
    <dgm:pt modelId="{39CDAEAE-F92B-4A8F-AA1D-FA5CDE4048F5}" type="par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8150B060-ADA0-4E88-B9C0-653CB1884D2D}" type="sib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EE17E69F-3955-40CB-873C-E530C8062412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</a:t>
          </a:r>
        </a:p>
      </dgm:t>
    </dgm:pt>
    <dgm:pt modelId="{46D711D9-1798-4260-9894-FD09DBE52AF6}" type="par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8DCA18CF-EFF7-4A27-B530-C7AB61830134}" type="sib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A382D97B-5A13-49BE-8261-A6BE72248875}">
      <dgm:prSet phldrT="[文字]" custT="1"/>
      <dgm:spPr/>
      <dgm:t>
        <a:bodyPr/>
        <a:lstStyle/>
        <a:p>
          <a:pPr algn="ctr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判斷是否結束</a:t>
          </a:r>
        </a:p>
      </dgm:t>
    </dgm:pt>
    <dgm:pt modelId="{2B18C312-3376-49A5-8CEA-B93DBBF61305}" type="par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E5D98FDB-CED3-44DC-B105-D988023FDA8C}" type="sib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7C589A61-318D-479A-BC1F-2BE97C42DD9E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樣本</a:t>
          </a:r>
        </a:p>
      </dgm:t>
    </dgm:pt>
    <dgm:pt modelId="{5586332C-3041-41F3-BE09-3BDD43397931}" type="par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B82D2C1A-CEEF-4B79-A47B-6E2F8FF166B6}" type="sib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42002356-7A32-44B2-A11C-3CDE5C83E5EF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棋局棋譜</a:t>
          </a:r>
        </a:p>
      </dgm:t>
    </dgm:pt>
    <dgm:pt modelId="{C8B5C02D-6968-4EE5-B947-03D38ABED46C}" type="par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8EBEF477-66C2-47E2-A9D3-CF9F438BF6B0}" type="sib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9946FB72-0953-4571-BFC7-9D0AA762DB12}">
      <dgm:prSet phldrT="[文字]" custT="1"/>
      <dgm:spPr/>
      <dgm:t>
        <a:bodyPr/>
        <a:lstStyle/>
        <a:p>
          <a:r>
            <a: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Monte-Carlo-tree-search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64A4FD3-03BD-4108-AB39-D22C195BAD87}" type="parTrans" cxnId="{7B899829-3A09-4E7D-B37B-4A3FF3BA182C}">
      <dgm:prSet/>
      <dgm:spPr/>
      <dgm:t>
        <a:bodyPr/>
        <a:lstStyle/>
        <a:p>
          <a:endParaRPr lang="zh-TW" altLang="en-US"/>
        </a:p>
      </dgm:t>
    </dgm:pt>
    <dgm:pt modelId="{331F8862-E346-4BB2-95DE-2745660B9BB1}" type="sibTrans" cxnId="{7B899829-3A09-4E7D-B37B-4A3FF3BA182C}">
      <dgm:prSet/>
      <dgm:spPr/>
      <dgm:t>
        <a:bodyPr/>
        <a:lstStyle/>
        <a:p>
          <a:endParaRPr lang="zh-TW" altLang="en-US"/>
        </a:p>
      </dgm:t>
    </dgm:pt>
    <dgm:pt modelId="{3CF152C0-5C5A-41FA-95AD-AD1FA1401445}" type="pres">
      <dgm:prSet presAssocID="{A0A55471-DF7E-4803-966B-1E32554EBB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15FB16-6F92-4818-BA93-E3ED7E5ACE3B}" type="pres">
      <dgm:prSet presAssocID="{F6FC9480-7D8E-4D01-B0E6-CDE3F4A0A876}" presName="root1" presStyleCnt="0"/>
      <dgm:spPr/>
    </dgm:pt>
    <dgm:pt modelId="{90B04124-7832-4E73-8CA0-E0835E3F1BD2}" type="pres">
      <dgm:prSet presAssocID="{F6FC9480-7D8E-4D01-B0E6-CDE3F4A0A876}" presName="LevelOneTextNode" presStyleLbl="node0" presStyleIdx="0" presStyleCnt="1">
        <dgm:presLayoutVars>
          <dgm:chPref val="3"/>
        </dgm:presLayoutVars>
      </dgm:prSet>
      <dgm:spPr/>
    </dgm:pt>
    <dgm:pt modelId="{4C0AF31D-63A0-4B00-8CAA-72493EA8D193}" type="pres">
      <dgm:prSet presAssocID="{F6FC9480-7D8E-4D01-B0E6-CDE3F4A0A876}" presName="level2hierChild" presStyleCnt="0"/>
      <dgm:spPr/>
    </dgm:pt>
    <dgm:pt modelId="{8C91DFAA-63D7-456A-B249-B61B5BD67AB4}" type="pres">
      <dgm:prSet presAssocID="{60D09F64-E940-4E98-AAF2-57C2DC9620C8}" presName="conn2-1" presStyleLbl="parChTrans1D2" presStyleIdx="0" presStyleCnt="2"/>
      <dgm:spPr/>
    </dgm:pt>
    <dgm:pt modelId="{5DBD4892-2D28-4EA1-AB8D-7D600528EBD3}" type="pres">
      <dgm:prSet presAssocID="{60D09F64-E940-4E98-AAF2-57C2DC9620C8}" presName="connTx" presStyleLbl="parChTrans1D2" presStyleIdx="0" presStyleCnt="2"/>
      <dgm:spPr/>
    </dgm:pt>
    <dgm:pt modelId="{379BDD4D-66CD-4587-B080-DD769FDF642E}" type="pres">
      <dgm:prSet presAssocID="{D21CD941-2737-4D95-B923-B1A1B45C3D32}" presName="root2" presStyleCnt="0"/>
      <dgm:spPr/>
    </dgm:pt>
    <dgm:pt modelId="{2A038E3A-A8A1-4119-BC1F-1A9DE9865AE5}" type="pres">
      <dgm:prSet presAssocID="{D21CD941-2737-4D95-B923-B1A1B45C3D32}" presName="LevelTwoTextNode" presStyleLbl="asst1" presStyleIdx="0" presStyleCnt="9">
        <dgm:presLayoutVars>
          <dgm:chPref val="3"/>
        </dgm:presLayoutVars>
      </dgm:prSet>
      <dgm:spPr/>
    </dgm:pt>
    <dgm:pt modelId="{F6739A53-E732-460E-8CCF-A940C4419107}" type="pres">
      <dgm:prSet presAssocID="{D21CD941-2737-4D95-B923-B1A1B45C3D32}" presName="level3hierChild" presStyleCnt="0"/>
      <dgm:spPr/>
    </dgm:pt>
    <dgm:pt modelId="{6DA67ACC-844C-4997-8AB3-6E35DCDE60FB}" type="pres">
      <dgm:prSet presAssocID="{C70A2381-FC2A-4DCB-9F34-52D9A3A0FAA9}" presName="conn2-1" presStyleLbl="parChTrans1D3" presStyleIdx="0" presStyleCnt="3"/>
      <dgm:spPr/>
    </dgm:pt>
    <dgm:pt modelId="{E7D00A19-DEE3-4579-9CBA-37620B9734AC}" type="pres">
      <dgm:prSet presAssocID="{C70A2381-FC2A-4DCB-9F34-52D9A3A0FAA9}" presName="connTx" presStyleLbl="parChTrans1D3" presStyleIdx="0" presStyleCnt="3"/>
      <dgm:spPr/>
    </dgm:pt>
    <dgm:pt modelId="{A74283D7-C739-4D09-BB0D-9A395C0DEF3E}" type="pres">
      <dgm:prSet presAssocID="{86C432C4-939D-4ECB-833B-66E3F45720FA}" presName="root2" presStyleCnt="0"/>
      <dgm:spPr/>
    </dgm:pt>
    <dgm:pt modelId="{A8EFE048-B981-41DE-8DB8-62ABD667ABE3}" type="pres">
      <dgm:prSet presAssocID="{86C432C4-939D-4ECB-833B-66E3F45720FA}" presName="LevelTwoTextNode" presStyleLbl="asst1" presStyleIdx="1" presStyleCnt="9">
        <dgm:presLayoutVars>
          <dgm:chPref val="3"/>
        </dgm:presLayoutVars>
      </dgm:prSet>
      <dgm:spPr/>
    </dgm:pt>
    <dgm:pt modelId="{0BF0F81B-E8FF-40C9-89D0-E6D21F60EFEC}" type="pres">
      <dgm:prSet presAssocID="{86C432C4-939D-4ECB-833B-66E3F45720FA}" presName="level3hierChild" presStyleCnt="0"/>
      <dgm:spPr/>
    </dgm:pt>
    <dgm:pt modelId="{5B485C96-DD2C-4797-93CA-7EABD4049B4D}" type="pres">
      <dgm:prSet presAssocID="{29F66C8F-74F1-4878-B51D-709BF920EFE0}" presName="conn2-1" presStyleLbl="parChTrans1D4" presStyleIdx="0" presStyleCnt="19"/>
      <dgm:spPr/>
    </dgm:pt>
    <dgm:pt modelId="{CC849248-C10D-482D-A00E-DF6230DC5A0C}" type="pres">
      <dgm:prSet presAssocID="{29F66C8F-74F1-4878-B51D-709BF920EFE0}" presName="connTx" presStyleLbl="parChTrans1D4" presStyleIdx="0" presStyleCnt="19"/>
      <dgm:spPr/>
    </dgm:pt>
    <dgm:pt modelId="{F7CACAD0-921F-4AF7-9565-8C95CB263D2A}" type="pres">
      <dgm:prSet presAssocID="{3653C081-CCF3-4511-B06F-7166C66060C9}" presName="root2" presStyleCnt="0"/>
      <dgm:spPr/>
    </dgm:pt>
    <dgm:pt modelId="{77A60AD0-D023-4DE9-93E5-3DA132D08C56}" type="pres">
      <dgm:prSet presAssocID="{3653C081-CCF3-4511-B06F-7166C66060C9}" presName="LevelTwoTextNode" presStyleLbl="asst1" presStyleIdx="2" presStyleCnt="9">
        <dgm:presLayoutVars>
          <dgm:chPref val="3"/>
        </dgm:presLayoutVars>
      </dgm:prSet>
      <dgm:spPr/>
    </dgm:pt>
    <dgm:pt modelId="{FA0140A1-CBF3-48ED-B43B-4FAAEE439BC7}" type="pres">
      <dgm:prSet presAssocID="{3653C081-CCF3-4511-B06F-7166C66060C9}" presName="level3hierChild" presStyleCnt="0"/>
      <dgm:spPr/>
    </dgm:pt>
    <dgm:pt modelId="{6725FEA8-FCD6-436B-BE6A-B58991EA063B}" type="pres">
      <dgm:prSet presAssocID="{1AC3C724-C350-4D29-97C0-3A2DF1F0F670}" presName="conn2-1" presStyleLbl="parChTrans1D4" presStyleIdx="1" presStyleCnt="19"/>
      <dgm:spPr/>
    </dgm:pt>
    <dgm:pt modelId="{6B3C6ECA-BCD3-4546-9D5B-023A918AC117}" type="pres">
      <dgm:prSet presAssocID="{1AC3C724-C350-4D29-97C0-3A2DF1F0F670}" presName="connTx" presStyleLbl="parChTrans1D4" presStyleIdx="1" presStyleCnt="19"/>
      <dgm:spPr/>
    </dgm:pt>
    <dgm:pt modelId="{DCF6875B-BEB4-406A-B48E-7718F581D695}" type="pres">
      <dgm:prSet presAssocID="{6D241D27-2FCD-4543-8C40-98F145128F8B}" presName="root2" presStyleCnt="0"/>
      <dgm:spPr/>
    </dgm:pt>
    <dgm:pt modelId="{43860C88-C17E-40CA-8375-DAF20948F5C8}" type="pres">
      <dgm:prSet presAssocID="{6D241D27-2FCD-4543-8C40-98F145128F8B}" presName="LevelTwoTextNode" presStyleLbl="asst1" presStyleIdx="3" presStyleCnt="9">
        <dgm:presLayoutVars>
          <dgm:chPref val="3"/>
        </dgm:presLayoutVars>
      </dgm:prSet>
      <dgm:spPr/>
    </dgm:pt>
    <dgm:pt modelId="{ED03E07F-273D-4587-8B07-D5184E9BDE6B}" type="pres">
      <dgm:prSet presAssocID="{6D241D27-2FCD-4543-8C40-98F145128F8B}" presName="level3hierChild" presStyleCnt="0"/>
      <dgm:spPr/>
    </dgm:pt>
    <dgm:pt modelId="{7D586822-CA8E-496A-8661-90837B0E45EB}" type="pres">
      <dgm:prSet presAssocID="{B0603F97-D338-4BEA-96B9-5870C4B70A2F}" presName="conn2-1" presStyleLbl="parChTrans1D3" presStyleIdx="1" presStyleCnt="3"/>
      <dgm:spPr/>
    </dgm:pt>
    <dgm:pt modelId="{EB10D191-11B3-4726-A750-5F8BBCB5A124}" type="pres">
      <dgm:prSet presAssocID="{B0603F97-D338-4BEA-96B9-5870C4B70A2F}" presName="connTx" presStyleLbl="parChTrans1D3" presStyleIdx="1" presStyleCnt="3"/>
      <dgm:spPr/>
    </dgm:pt>
    <dgm:pt modelId="{572C8E74-C863-44D3-8D7E-45B6A6A11122}" type="pres">
      <dgm:prSet presAssocID="{4231E4CE-9432-4D6E-B682-13BC72BD8D95}" presName="root2" presStyleCnt="0"/>
      <dgm:spPr/>
    </dgm:pt>
    <dgm:pt modelId="{38A53C81-754F-4706-B819-BC688AB846E2}" type="pres">
      <dgm:prSet presAssocID="{4231E4CE-9432-4D6E-B682-13BC72BD8D95}" presName="LevelTwoTextNode" presStyleLbl="asst1" presStyleIdx="4" presStyleCnt="9">
        <dgm:presLayoutVars>
          <dgm:chPref val="3"/>
        </dgm:presLayoutVars>
      </dgm:prSet>
      <dgm:spPr/>
    </dgm:pt>
    <dgm:pt modelId="{D4B4ECAE-FEF3-40BE-851E-C2FA57959802}" type="pres">
      <dgm:prSet presAssocID="{4231E4CE-9432-4D6E-B682-13BC72BD8D95}" presName="level3hierChild" presStyleCnt="0"/>
      <dgm:spPr/>
    </dgm:pt>
    <dgm:pt modelId="{46CD7E59-CDA4-40B3-9C5F-0E87414453B8}" type="pres">
      <dgm:prSet presAssocID="{07F58880-92EF-4351-A668-3F5E6C0E451B}" presName="conn2-1" presStyleLbl="parChTrans1D4" presStyleIdx="2" presStyleCnt="19"/>
      <dgm:spPr/>
    </dgm:pt>
    <dgm:pt modelId="{D38874F4-4F82-41A8-9EFF-03063318A4A1}" type="pres">
      <dgm:prSet presAssocID="{07F58880-92EF-4351-A668-3F5E6C0E451B}" presName="connTx" presStyleLbl="parChTrans1D4" presStyleIdx="2" presStyleCnt="19"/>
      <dgm:spPr/>
    </dgm:pt>
    <dgm:pt modelId="{414337B2-2EA6-47DB-B0FD-EF85FB0AF4BF}" type="pres">
      <dgm:prSet presAssocID="{0520E45E-6AF4-40A2-906D-FA347A63D8C2}" presName="root2" presStyleCnt="0"/>
      <dgm:spPr/>
    </dgm:pt>
    <dgm:pt modelId="{AF0126CE-9286-4B1B-975F-658D29A79804}" type="pres">
      <dgm:prSet presAssocID="{0520E45E-6AF4-40A2-906D-FA347A63D8C2}" presName="LevelTwoTextNode" presStyleLbl="asst1" presStyleIdx="5" presStyleCnt="9">
        <dgm:presLayoutVars>
          <dgm:chPref val="3"/>
        </dgm:presLayoutVars>
      </dgm:prSet>
      <dgm:spPr/>
    </dgm:pt>
    <dgm:pt modelId="{697665B3-48AE-4466-BBCE-67C2ECB7C6C1}" type="pres">
      <dgm:prSet presAssocID="{0520E45E-6AF4-40A2-906D-FA347A63D8C2}" presName="level3hierChild" presStyleCnt="0"/>
      <dgm:spPr/>
    </dgm:pt>
    <dgm:pt modelId="{BCC18E9D-A857-46ED-9797-C7B95E1389F4}" type="pres">
      <dgm:prSet presAssocID="{09B58070-B85F-4C67-9CC0-81A9E0B9A5B4}" presName="conn2-1" presStyleLbl="parChTrans1D4" presStyleIdx="3" presStyleCnt="19"/>
      <dgm:spPr/>
    </dgm:pt>
    <dgm:pt modelId="{D18708EF-42D5-4AE1-A20D-78B9F889A6D7}" type="pres">
      <dgm:prSet presAssocID="{09B58070-B85F-4C67-9CC0-81A9E0B9A5B4}" presName="connTx" presStyleLbl="parChTrans1D4" presStyleIdx="3" presStyleCnt="19"/>
      <dgm:spPr/>
    </dgm:pt>
    <dgm:pt modelId="{D556FBBB-E8FF-44DB-82A6-787C1ADF0F72}" type="pres">
      <dgm:prSet presAssocID="{9FA91D9C-BCE9-4355-B9DB-271EB167B24E}" presName="root2" presStyleCnt="0"/>
      <dgm:spPr/>
    </dgm:pt>
    <dgm:pt modelId="{50F39E64-1F00-4A01-998B-58C4A20E4E10}" type="pres">
      <dgm:prSet presAssocID="{9FA91D9C-BCE9-4355-B9DB-271EB167B24E}" presName="LevelTwoTextNode" presStyleLbl="asst1" presStyleIdx="6" presStyleCnt="9" custScaleX="346991" custScaleY="77076">
        <dgm:presLayoutVars>
          <dgm:chPref val="3"/>
        </dgm:presLayoutVars>
      </dgm:prSet>
      <dgm:spPr/>
    </dgm:pt>
    <dgm:pt modelId="{A1495B94-E0AF-442B-81F6-0CD535087F60}" type="pres">
      <dgm:prSet presAssocID="{9FA91D9C-BCE9-4355-B9DB-271EB167B24E}" presName="level3hierChild" presStyleCnt="0"/>
      <dgm:spPr/>
    </dgm:pt>
    <dgm:pt modelId="{D3B38CEC-9612-4B4A-8964-9EC4DD8DF5AA}" type="pres">
      <dgm:prSet presAssocID="{596CFDB2-2E19-438F-908C-9556F1133242}" presName="conn2-1" presStyleLbl="parChTrans1D4" presStyleIdx="4" presStyleCnt="19"/>
      <dgm:spPr/>
    </dgm:pt>
    <dgm:pt modelId="{C12FC149-8F73-49EE-9086-B15067C762DD}" type="pres">
      <dgm:prSet presAssocID="{596CFDB2-2E19-438F-908C-9556F1133242}" presName="connTx" presStyleLbl="parChTrans1D4" presStyleIdx="4" presStyleCnt="19"/>
      <dgm:spPr/>
    </dgm:pt>
    <dgm:pt modelId="{46DC2158-E5CB-4240-84AC-0C76377353B1}" type="pres">
      <dgm:prSet presAssocID="{A40ECE06-2A39-44D9-A3AC-8E6066010655}" presName="root2" presStyleCnt="0"/>
      <dgm:spPr/>
    </dgm:pt>
    <dgm:pt modelId="{D7E3C34B-138D-4E60-ABDA-D1155225F71D}" type="pres">
      <dgm:prSet presAssocID="{A40ECE06-2A39-44D9-A3AC-8E6066010655}" presName="LevelTwoTextNode" presStyleLbl="asst1" presStyleIdx="7" presStyleCnt="9">
        <dgm:presLayoutVars>
          <dgm:chPref val="3"/>
        </dgm:presLayoutVars>
      </dgm:prSet>
      <dgm:spPr/>
    </dgm:pt>
    <dgm:pt modelId="{3B3D135D-7470-41B6-BAB0-BA25B5573D7D}" type="pres">
      <dgm:prSet presAssocID="{A40ECE06-2A39-44D9-A3AC-8E6066010655}" presName="level3hierChild" presStyleCnt="0"/>
      <dgm:spPr/>
    </dgm:pt>
    <dgm:pt modelId="{B5412788-0F88-451B-A1C3-836AE680DF1A}" type="pres">
      <dgm:prSet presAssocID="{4717A7F1-6DC1-4550-8D2E-8A483449C0DC}" presName="conn2-1" presStyleLbl="parChTrans1D4" presStyleIdx="5" presStyleCnt="19"/>
      <dgm:spPr/>
    </dgm:pt>
    <dgm:pt modelId="{0FE31C7B-7879-4C84-9399-2E92F5B3A4D1}" type="pres">
      <dgm:prSet presAssocID="{4717A7F1-6DC1-4550-8D2E-8A483449C0DC}" presName="connTx" presStyleLbl="parChTrans1D4" presStyleIdx="5" presStyleCnt="19"/>
      <dgm:spPr/>
    </dgm:pt>
    <dgm:pt modelId="{82D3C239-E362-408D-B7C7-4A9F60FC92E4}" type="pres">
      <dgm:prSet presAssocID="{8DD3B57F-B26E-4D4F-81D6-79355AC5DBD3}" presName="root2" presStyleCnt="0"/>
      <dgm:spPr/>
    </dgm:pt>
    <dgm:pt modelId="{7CF54C1E-F8B3-4652-B407-A3BD0DBBD2E8}" type="pres">
      <dgm:prSet presAssocID="{8DD3B57F-B26E-4D4F-81D6-79355AC5DBD3}" presName="LevelTwoTextNode" presStyleLbl="asst1" presStyleIdx="8" presStyleCnt="9" custScaleX="250851" custScaleY="69419">
        <dgm:presLayoutVars>
          <dgm:chPref val="3"/>
        </dgm:presLayoutVars>
      </dgm:prSet>
      <dgm:spPr/>
    </dgm:pt>
    <dgm:pt modelId="{FDDD355F-4F61-4911-A757-B47809B63804}" type="pres">
      <dgm:prSet presAssocID="{8DD3B57F-B26E-4D4F-81D6-79355AC5DBD3}" presName="level3hierChild" presStyleCnt="0"/>
      <dgm:spPr/>
    </dgm:pt>
    <dgm:pt modelId="{D3F49E5E-67EE-4677-9E66-9C0474DB6325}" type="pres">
      <dgm:prSet presAssocID="{12C846B1-C146-4605-9AD3-CFFF2797A37F}" presName="conn2-1" presStyleLbl="parChTrans1D2" presStyleIdx="1" presStyleCnt="2"/>
      <dgm:spPr/>
    </dgm:pt>
    <dgm:pt modelId="{46058F00-A716-44B4-B94B-F6944832E53E}" type="pres">
      <dgm:prSet presAssocID="{12C846B1-C146-4605-9AD3-CFFF2797A37F}" presName="connTx" presStyleLbl="parChTrans1D2" presStyleIdx="1" presStyleCnt="2"/>
      <dgm:spPr/>
    </dgm:pt>
    <dgm:pt modelId="{8395BCBD-AD2C-4075-859F-152F8AA18379}" type="pres">
      <dgm:prSet presAssocID="{186E4277-FC16-446F-A445-A6368DB733FB}" presName="root2" presStyleCnt="0"/>
      <dgm:spPr/>
    </dgm:pt>
    <dgm:pt modelId="{E9875D32-BD5A-4B95-96B1-AC8F8304267A}" type="pres">
      <dgm:prSet presAssocID="{186E4277-FC16-446F-A445-A6368DB733FB}" presName="LevelTwoTextNode" presStyleLbl="node2" presStyleIdx="0" presStyleCnt="1">
        <dgm:presLayoutVars>
          <dgm:chPref val="3"/>
        </dgm:presLayoutVars>
      </dgm:prSet>
      <dgm:spPr/>
    </dgm:pt>
    <dgm:pt modelId="{930F3FAB-D7C5-4694-BC92-8C0E6CE073E2}" type="pres">
      <dgm:prSet presAssocID="{186E4277-FC16-446F-A445-A6368DB733FB}" presName="level3hierChild" presStyleCnt="0"/>
      <dgm:spPr/>
    </dgm:pt>
    <dgm:pt modelId="{3807F385-9810-442A-BD0B-B10687933A80}" type="pres">
      <dgm:prSet presAssocID="{B5C1605D-8A58-4297-863B-8A153E03CA7E}" presName="conn2-1" presStyleLbl="parChTrans1D3" presStyleIdx="2" presStyleCnt="3"/>
      <dgm:spPr/>
    </dgm:pt>
    <dgm:pt modelId="{330485C9-E75A-436D-A97B-135D17469972}" type="pres">
      <dgm:prSet presAssocID="{B5C1605D-8A58-4297-863B-8A153E03CA7E}" presName="connTx" presStyleLbl="parChTrans1D3" presStyleIdx="2" presStyleCnt="3"/>
      <dgm:spPr/>
    </dgm:pt>
    <dgm:pt modelId="{576BC01E-C971-411D-A9B9-33DE07E66694}" type="pres">
      <dgm:prSet presAssocID="{1C61C9A7-9B48-492A-9EBC-AEAA2F6573A7}" presName="root2" presStyleCnt="0"/>
      <dgm:spPr/>
    </dgm:pt>
    <dgm:pt modelId="{AE766A39-3A83-4D4E-859E-02184A274D5E}" type="pres">
      <dgm:prSet presAssocID="{1C61C9A7-9B48-492A-9EBC-AEAA2F6573A7}" presName="LevelTwoTextNode" presStyleLbl="node3" presStyleIdx="0" presStyleCnt="1" custScaleX="135247" custScaleY="157747">
        <dgm:presLayoutVars>
          <dgm:chPref val="3"/>
        </dgm:presLayoutVars>
      </dgm:prSet>
      <dgm:spPr/>
    </dgm:pt>
    <dgm:pt modelId="{4FE45745-905F-45FC-B36D-FFE2ABA2FEB6}" type="pres">
      <dgm:prSet presAssocID="{1C61C9A7-9B48-492A-9EBC-AEAA2F6573A7}" presName="level3hierChild" presStyleCnt="0"/>
      <dgm:spPr/>
    </dgm:pt>
    <dgm:pt modelId="{DD66163B-3BF0-465B-97D0-D7F1CEDCDDE4}" type="pres">
      <dgm:prSet presAssocID="{FE8AC126-7A76-44C8-B571-E0F1554D75B8}" presName="conn2-1" presStyleLbl="parChTrans1D4" presStyleIdx="6" presStyleCnt="19"/>
      <dgm:spPr/>
    </dgm:pt>
    <dgm:pt modelId="{BAD757DD-FA9A-41AD-8FCF-B786A27C88B0}" type="pres">
      <dgm:prSet presAssocID="{FE8AC126-7A76-44C8-B571-E0F1554D75B8}" presName="connTx" presStyleLbl="parChTrans1D4" presStyleIdx="6" presStyleCnt="19"/>
      <dgm:spPr/>
    </dgm:pt>
    <dgm:pt modelId="{9A29BE3F-7F17-42B0-81D7-24ADA0869D85}" type="pres">
      <dgm:prSet presAssocID="{51CF98A5-621F-4703-9E2C-E74F4AE253C9}" presName="root2" presStyleCnt="0"/>
      <dgm:spPr/>
    </dgm:pt>
    <dgm:pt modelId="{AFFA9BD8-F1AE-417E-92A2-578C9C29DF47}" type="pres">
      <dgm:prSet presAssocID="{51CF98A5-621F-4703-9E2C-E74F4AE253C9}" presName="LevelTwoTextNode" presStyleLbl="node4" presStyleIdx="0" presStyleCnt="13">
        <dgm:presLayoutVars>
          <dgm:chPref val="3"/>
        </dgm:presLayoutVars>
      </dgm:prSet>
      <dgm:spPr/>
    </dgm:pt>
    <dgm:pt modelId="{857E82D0-F337-4ED0-9BAC-2A48DB2469F5}" type="pres">
      <dgm:prSet presAssocID="{51CF98A5-621F-4703-9E2C-E74F4AE253C9}" presName="level3hierChild" presStyleCnt="0"/>
      <dgm:spPr/>
    </dgm:pt>
    <dgm:pt modelId="{DCEB2D08-E4C8-4DC8-930C-507E98F8CC5E}" type="pres">
      <dgm:prSet presAssocID="{6E2AD533-ED0F-448C-978F-EB17B0A14234}" presName="conn2-1" presStyleLbl="parChTrans1D4" presStyleIdx="7" presStyleCnt="19"/>
      <dgm:spPr/>
    </dgm:pt>
    <dgm:pt modelId="{A75726FC-8857-4239-8C69-46F08D15167C}" type="pres">
      <dgm:prSet presAssocID="{6E2AD533-ED0F-448C-978F-EB17B0A14234}" presName="connTx" presStyleLbl="parChTrans1D4" presStyleIdx="7" presStyleCnt="19"/>
      <dgm:spPr/>
    </dgm:pt>
    <dgm:pt modelId="{6E4BA38E-EBC6-492F-B5F7-333D61E829BA}" type="pres">
      <dgm:prSet presAssocID="{31B90EA3-ED7D-46A2-A66E-6566A4E2837C}" presName="root2" presStyleCnt="0"/>
      <dgm:spPr/>
    </dgm:pt>
    <dgm:pt modelId="{42C3B12D-8C4B-4214-B200-7A13E1B8ABF0}" type="pres">
      <dgm:prSet presAssocID="{31B90EA3-ED7D-46A2-A66E-6566A4E2837C}" presName="LevelTwoTextNode" presStyleLbl="node4" presStyleIdx="1" presStyleCnt="13">
        <dgm:presLayoutVars>
          <dgm:chPref val="3"/>
        </dgm:presLayoutVars>
      </dgm:prSet>
      <dgm:spPr/>
    </dgm:pt>
    <dgm:pt modelId="{86E9448E-48C5-449F-B5B5-18EDB3EC8E57}" type="pres">
      <dgm:prSet presAssocID="{31B90EA3-ED7D-46A2-A66E-6566A4E2837C}" presName="level3hierChild" presStyleCnt="0"/>
      <dgm:spPr/>
    </dgm:pt>
    <dgm:pt modelId="{256D96C9-41A8-4EF8-86F3-F209EE18A1BA}" type="pres">
      <dgm:prSet presAssocID="{39CDAEAE-F92B-4A8F-AA1D-FA5CDE4048F5}" presName="conn2-1" presStyleLbl="parChTrans1D4" presStyleIdx="8" presStyleCnt="19"/>
      <dgm:spPr/>
    </dgm:pt>
    <dgm:pt modelId="{CE26B07C-F542-4C70-A046-FA4FBA94F697}" type="pres">
      <dgm:prSet presAssocID="{39CDAEAE-F92B-4A8F-AA1D-FA5CDE4048F5}" presName="connTx" presStyleLbl="parChTrans1D4" presStyleIdx="8" presStyleCnt="19"/>
      <dgm:spPr/>
    </dgm:pt>
    <dgm:pt modelId="{CBA6A3F5-345F-460F-9777-508D6A31EC73}" type="pres">
      <dgm:prSet presAssocID="{263592D3-B0FB-4FC6-9E35-AC8C003EAA69}" presName="root2" presStyleCnt="0"/>
      <dgm:spPr/>
    </dgm:pt>
    <dgm:pt modelId="{60D3E3CC-E52D-4EFF-8B00-B952F4216355}" type="pres">
      <dgm:prSet presAssocID="{263592D3-B0FB-4FC6-9E35-AC8C003EAA69}" presName="LevelTwoTextNode" presStyleLbl="node4" presStyleIdx="2" presStyleCnt="13">
        <dgm:presLayoutVars>
          <dgm:chPref val="3"/>
        </dgm:presLayoutVars>
      </dgm:prSet>
      <dgm:spPr/>
    </dgm:pt>
    <dgm:pt modelId="{6DE3D13A-F680-47AE-A116-26DAA6E235D6}" type="pres">
      <dgm:prSet presAssocID="{263592D3-B0FB-4FC6-9E35-AC8C003EAA69}" presName="level3hierChild" presStyleCnt="0"/>
      <dgm:spPr/>
    </dgm:pt>
    <dgm:pt modelId="{1F555080-DC47-4F44-A07A-8961C9381FAE}" type="pres">
      <dgm:prSet presAssocID="{2E7C66D3-5970-4318-B281-C382EE9BDED0}" presName="conn2-1" presStyleLbl="parChTrans1D4" presStyleIdx="9" presStyleCnt="19"/>
      <dgm:spPr/>
    </dgm:pt>
    <dgm:pt modelId="{AD19C022-6683-43C0-B37E-0F9BD5670530}" type="pres">
      <dgm:prSet presAssocID="{2E7C66D3-5970-4318-B281-C382EE9BDED0}" presName="connTx" presStyleLbl="parChTrans1D4" presStyleIdx="9" presStyleCnt="19"/>
      <dgm:spPr/>
    </dgm:pt>
    <dgm:pt modelId="{A6068C40-FEEC-406E-AE37-2BCB01BE2852}" type="pres">
      <dgm:prSet presAssocID="{798C82DE-C28B-4736-96BA-2F0F17C364E3}" presName="root2" presStyleCnt="0"/>
      <dgm:spPr/>
    </dgm:pt>
    <dgm:pt modelId="{26470890-5193-43E7-89E3-D937419A7875}" type="pres">
      <dgm:prSet presAssocID="{798C82DE-C28B-4736-96BA-2F0F17C364E3}" presName="LevelTwoTextNode" presStyleLbl="node4" presStyleIdx="3" presStyleCnt="13" custScaleX="217953">
        <dgm:presLayoutVars>
          <dgm:chPref val="3"/>
        </dgm:presLayoutVars>
      </dgm:prSet>
      <dgm:spPr/>
    </dgm:pt>
    <dgm:pt modelId="{A862811C-EFA3-4277-946F-561FF35C4679}" type="pres">
      <dgm:prSet presAssocID="{798C82DE-C28B-4736-96BA-2F0F17C364E3}" presName="level3hierChild" presStyleCnt="0"/>
      <dgm:spPr/>
    </dgm:pt>
    <dgm:pt modelId="{818ECADC-F397-48E8-8AD0-F6E77EECA826}" type="pres">
      <dgm:prSet presAssocID="{2B18C312-3376-49A5-8CEA-B93DBBF61305}" presName="conn2-1" presStyleLbl="parChTrans1D4" presStyleIdx="10" presStyleCnt="19"/>
      <dgm:spPr/>
    </dgm:pt>
    <dgm:pt modelId="{86F6600E-FA84-4179-AE2F-CA57FD0C9AD7}" type="pres">
      <dgm:prSet presAssocID="{2B18C312-3376-49A5-8CEA-B93DBBF61305}" presName="connTx" presStyleLbl="parChTrans1D4" presStyleIdx="10" presStyleCnt="19"/>
      <dgm:spPr/>
    </dgm:pt>
    <dgm:pt modelId="{5606C085-D689-4882-94C8-588FF79B5C6A}" type="pres">
      <dgm:prSet presAssocID="{A382D97B-5A13-49BE-8261-A6BE72248875}" presName="root2" presStyleCnt="0"/>
      <dgm:spPr/>
    </dgm:pt>
    <dgm:pt modelId="{F220074E-693C-4E9F-832F-D428BE2BD637}" type="pres">
      <dgm:prSet presAssocID="{A382D97B-5A13-49BE-8261-A6BE72248875}" presName="LevelTwoTextNode" presStyleLbl="node4" presStyleIdx="4" presStyleCnt="13" custScaleX="144239">
        <dgm:presLayoutVars>
          <dgm:chPref val="3"/>
        </dgm:presLayoutVars>
      </dgm:prSet>
      <dgm:spPr/>
    </dgm:pt>
    <dgm:pt modelId="{34982DAB-3C4C-4946-BAAB-F8D74430D63D}" type="pres">
      <dgm:prSet presAssocID="{A382D97B-5A13-49BE-8261-A6BE72248875}" presName="level3hierChild" presStyleCnt="0"/>
      <dgm:spPr/>
    </dgm:pt>
    <dgm:pt modelId="{6E67656A-3AAC-46E9-BD51-0DAAF298F4BA}" type="pres">
      <dgm:prSet presAssocID="{8A3ABF07-7994-48BB-9591-9E20E480241F}" presName="conn2-1" presStyleLbl="parChTrans1D4" presStyleIdx="11" presStyleCnt="19"/>
      <dgm:spPr/>
    </dgm:pt>
    <dgm:pt modelId="{B18906C1-7D28-42C2-98B0-61CAC90F6165}" type="pres">
      <dgm:prSet presAssocID="{8A3ABF07-7994-48BB-9591-9E20E480241F}" presName="connTx" presStyleLbl="parChTrans1D4" presStyleIdx="11" presStyleCnt="19"/>
      <dgm:spPr/>
    </dgm:pt>
    <dgm:pt modelId="{44D5882A-04AB-4DB9-A461-651A619FDE84}" type="pres">
      <dgm:prSet presAssocID="{51AA38B3-3EA6-4116-B881-383D61263F80}" presName="root2" presStyleCnt="0"/>
      <dgm:spPr/>
    </dgm:pt>
    <dgm:pt modelId="{9E5B6543-5365-4ABA-919D-4947C5E5226E}" type="pres">
      <dgm:prSet presAssocID="{51AA38B3-3EA6-4116-B881-383D61263F80}" presName="LevelTwoTextNode" presStyleLbl="node4" presStyleIdx="5" presStyleCnt="13" custScaleY="119803">
        <dgm:presLayoutVars>
          <dgm:chPref val="3"/>
        </dgm:presLayoutVars>
      </dgm:prSet>
      <dgm:spPr/>
    </dgm:pt>
    <dgm:pt modelId="{5D4D274C-CEF9-450A-A8C4-F234084E6A01}" type="pres">
      <dgm:prSet presAssocID="{51AA38B3-3EA6-4116-B881-383D61263F80}" presName="level3hierChild" presStyleCnt="0"/>
      <dgm:spPr/>
    </dgm:pt>
    <dgm:pt modelId="{9677F45C-6BAA-45D1-86C8-90ED5ECB6BCE}" type="pres">
      <dgm:prSet presAssocID="{B33B9EAF-17E2-4FB8-ABCB-67D9D4850DA4}" presName="conn2-1" presStyleLbl="parChTrans1D4" presStyleIdx="12" presStyleCnt="19"/>
      <dgm:spPr/>
    </dgm:pt>
    <dgm:pt modelId="{6CB658E3-B33B-46AA-9B1A-11BD95A6479A}" type="pres">
      <dgm:prSet presAssocID="{B33B9EAF-17E2-4FB8-ABCB-67D9D4850DA4}" presName="connTx" presStyleLbl="parChTrans1D4" presStyleIdx="12" presStyleCnt="19"/>
      <dgm:spPr/>
    </dgm:pt>
    <dgm:pt modelId="{650982EE-19E5-4405-8EC5-7C73D40937FF}" type="pres">
      <dgm:prSet presAssocID="{6F3FF623-7AA6-44B5-9483-B71D5BBB835B}" presName="root2" presStyleCnt="0"/>
      <dgm:spPr/>
    </dgm:pt>
    <dgm:pt modelId="{CEF27A13-C690-4830-A2D2-573062B0E7E0}" type="pres">
      <dgm:prSet presAssocID="{6F3FF623-7AA6-44B5-9483-B71D5BBB835B}" presName="LevelTwoTextNode" presStyleLbl="node4" presStyleIdx="6" presStyleCnt="13" custScaleX="316116" custScaleY="95041">
        <dgm:presLayoutVars>
          <dgm:chPref val="3"/>
        </dgm:presLayoutVars>
      </dgm:prSet>
      <dgm:spPr/>
    </dgm:pt>
    <dgm:pt modelId="{B3D12A40-12C8-4869-B574-AA96C684FB07}" type="pres">
      <dgm:prSet presAssocID="{6F3FF623-7AA6-44B5-9483-B71D5BBB835B}" presName="level3hierChild" presStyleCnt="0"/>
      <dgm:spPr/>
    </dgm:pt>
    <dgm:pt modelId="{7EDFCFAD-ABB4-45B3-943E-FD379D7F4E9B}" type="pres">
      <dgm:prSet presAssocID="{C64A4FD3-03BD-4108-AB39-D22C195BAD87}" presName="conn2-1" presStyleLbl="parChTrans1D4" presStyleIdx="13" presStyleCnt="19"/>
      <dgm:spPr/>
    </dgm:pt>
    <dgm:pt modelId="{E7922D11-F2B2-4C5B-8BB1-FF955EC8BB18}" type="pres">
      <dgm:prSet presAssocID="{C64A4FD3-03BD-4108-AB39-D22C195BAD87}" presName="connTx" presStyleLbl="parChTrans1D4" presStyleIdx="13" presStyleCnt="19"/>
      <dgm:spPr/>
    </dgm:pt>
    <dgm:pt modelId="{39744E56-6BA3-4414-97E0-681831F1B33C}" type="pres">
      <dgm:prSet presAssocID="{9946FB72-0953-4571-BFC7-9D0AA762DB12}" presName="root2" presStyleCnt="0"/>
      <dgm:spPr/>
    </dgm:pt>
    <dgm:pt modelId="{9A3D5A77-EF28-4556-B1AD-FADB53AB27C8}" type="pres">
      <dgm:prSet presAssocID="{9946FB72-0953-4571-BFC7-9D0AA762DB12}" presName="LevelTwoTextNode" presStyleLbl="node4" presStyleIdx="7" presStyleCnt="13" custScaleX="275539">
        <dgm:presLayoutVars>
          <dgm:chPref val="3"/>
        </dgm:presLayoutVars>
      </dgm:prSet>
      <dgm:spPr/>
    </dgm:pt>
    <dgm:pt modelId="{19DF7770-E805-4207-9DC8-859D2C552A7B}" type="pres">
      <dgm:prSet presAssocID="{9946FB72-0953-4571-BFC7-9D0AA762DB12}" presName="level3hierChild" presStyleCnt="0"/>
      <dgm:spPr/>
    </dgm:pt>
    <dgm:pt modelId="{28D2BCE3-9161-43BA-A748-F8F48A90325E}" type="pres">
      <dgm:prSet presAssocID="{46D711D9-1798-4260-9894-FD09DBE52AF6}" presName="conn2-1" presStyleLbl="parChTrans1D4" presStyleIdx="14" presStyleCnt="19"/>
      <dgm:spPr/>
    </dgm:pt>
    <dgm:pt modelId="{1F12D98D-BA84-4DE4-B4B0-6A3240F649E5}" type="pres">
      <dgm:prSet presAssocID="{46D711D9-1798-4260-9894-FD09DBE52AF6}" presName="connTx" presStyleLbl="parChTrans1D4" presStyleIdx="14" presStyleCnt="19"/>
      <dgm:spPr/>
    </dgm:pt>
    <dgm:pt modelId="{869592F7-B6AF-4A1A-B975-F8491C724F90}" type="pres">
      <dgm:prSet presAssocID="{EE17E69F-3955-40CB-873C-E530C8062412}" presName="root2" presStyleCnt="0"/>
      <dgm:spPr/>
    </dgm:pt>
    <dgm:pt modelId="{B641E95C-FFA8-4F12-90F5-8F3DCC2CB9F6}" type="pres">
      <dgm:prSet presAssocID="{EE17E69F-3955-40CB-873C-E530C8062412}" presName="LevelTwoTextNode" presStyleLbl="node4" presStyleIdx="8" presStyleCnt="13" custLinFactNeighborY="-4950">
        <dgm:presLayoutVars>
          <dgm:chPref val="3"/>
        </dgm:presLayoutVars>
      </dgm:prSet>
      <dgm:spPr/>
    </dgm:pt>
    <dgm:pt modelId="{57D2093D-09F3-4452-A186-EED735159460}" type="pres">
      <dgm:prSet presAssocID="{EE17E69F-3955-40CB-873C-E530C8062412}" presName="level3hierChild" presStyleCnt="0"/>
      <dgm:spPr/>
    </dgm:pt>
    <dgm:pt modelId="{FE86E574-C167-4E69-A393-A8E69C83D812}" type="pres">
      <dgm:prSet presAssocID="{3814231F-4B73-41BB-9730-00D0BA735A9D}" presName="conn2-1" presStyleLbl="parChTrans1D4" presStyleIdx="15" presStyleCnt="19"/>
      <dgm:spPr/>
    </dgm:pt>
    <dgm:pt modelId="{87E5AE6B-47F6-4AA5-8DA2-554215AB4863}" type="pres">
      <dgm:prSet presAssocID="{3814231F-4B73-41BB-9730-00D0BA735A9D}" presName="connTx" presStyleLbl="parChTrans1D4" presStyleIdx="15" presStyleCnt="19"/>
      <dgm:spPr/>
    </dgm:pt>
    <dgm:pt modelId="{CBC5EC90-AD62-454B-873C-7DACDA555AD8}" type="pres">
      <dgm:prSet presAssocID="{1437576F-BAE3-4EB1-B880-A779B80B373F}" presName="root2" presStyleCnt="0"/>
      <dgm:spPr/>
    </dgm:pt>
    <dgm:pt modelId="{F1946539-D12E-4D24-92EA-053CC4896D9B}" type="pres">
      <dgm:prSet presAssocID="{1437576F-BAE3-4EB1-B880-A779B80B373F}" presName="LevelTwoTextNode" presStyleLbl="node4" presStyleIdx="9" presStyleCnt="13" custScaleX="130823" custScaleY="94604">
        <dgm:presLayoutVars>
          <dgm:chPref val="3"/>
        </dgm:presLayoutVars>
      </dgm:prSet>
      <dgm:spPr/>
    </dgm:pt>
    <dgm:pt modelId="{EC29BAAD-7376-4498-A892-D7CA81DA618C}" type="pres">
      <dgm:prSet presAssocID="{1437576F-BAE3-4EB1-B880-A779B80B373F}" presName="level3hierChild" presStyleCnt="0"/>
      <dgm:spPr/>
    </dgm:pt>
    <dgm:pt modelId="{2E173252-B0EA-4729-A6C2-24F6A0B1E169}" type="pres">
      <dgm:prSet presAssocID="{EB8AE87C-467A-4B5B-AB27-A467232FD46C}" presName="conn2-1" presStyleLbl="parChTrans1D4" presStyleIdx="16" presStyleCnt="19"/>
      <dgm:spPr/>
    </dgm:pt>
    <dgm:pt modelId="{C99D3747-358F-46E0-85D2-54EA4DE430F7}" type="pres">
      <dgm:prSet presAssocID="{EB8AE87C-467A-4B5B-AB27-A467232FD46C}" presName="connTx" presStyleLbl="parChTrans1D4" presStyleIdx="16" presStyleCnt="19"/>
      <dgm:spPr/>
    </dgm:pt>
    <dgm:pt modelId="{26CDBCA3-4094-444F-82C1-C29D911A6925}" type="pres">
      <dgm:prSet presAssocID="{A7671EAB-C4B5-48E8-9543-B1F116C93B73}" presName="root2" presStyleCnt="0"/>
      <dgm:spPr/>
    </dgm:pt>
    <dgm:pt modelId="{9DB31C9B-5D8E-4C3B-A908-0BC53359A409}" type="pres">
      <dgm:prSet presAssocID="{A7671EAB-C4B5-48E8-9543-B1F116C93B73}" presName="LevelTwoTextNode" presStyleLbl="node4" presStyleIdx="10" presStyleCnt="13">
        <dgm:presLayoutVars>
          <dgm:chPref val="3"/>
        </dgm:presLayoutVars>
      </dgm:prSet>
      <dgm:spPr/>
    </dgm:pt>
    <dgm:pt modelId="{D3F99534-7A88-4CD7-903E-A2499F6205BB}" type="pres">
      <dgm:prSet presAssocID="{A7671EAB-C4B5-48E8-9543-B1F116C93B73}" presName="level3hierChild" presStyleCnt="0"/>
      <dgm:spPr/>
    </dgm:pt>
    <dgm:pt modelId="{9A075C2B-60FC-4F2C-90A3-9B5B72F6CD76}" type="pres">
      <dgm:prSet presAssocID="{5586332C-3041-41F3-BE09-3BDD43397931}" presName="conn2-1" presStyleLbl="parChTrans1D4" presStyleIdx="17" presStyleCnt="19"/>
      <dgm:spPr/>
    </dgm:pt>
    <dgm:pt modelId="{0338ED45-E24D-495A-ABD6-AD05871BA833}" type="pres">
      <dgm:prSet presAssocID="{5586332C-3041-41F3-BE09-3BDD43397931}" presName="connTx" presStyleLbl="parChTrans1D4" presStyleIdx="17" presStyleCnt="19"/>
      <dgm:spPr/>
    </dgm:pt>
    <dgm:pt modelId="{4016C53C-E194-44ED-B8D7-741644170EA5}" type="pres">
      <dgm:prSet presAssocID="{7C589A61-318D-479A-BC1F-2BE97C42DD9E}" presName="root2" presStyleCnt="0"/>
      <dgm:spPr/>
    </dgm:pt>
    <dgm:pt modelId="{33FBB588-478A-4503-9C1F-C3145CA1DE22}" type="pres">
      <dgm:prSet presAssocID="{7C589A61-318D-479A-BC1F-2BE97C42DD9E}" presName="LevelTwoTextNode" presStyleLbl="node4" presStyleIdx="11" presStyleCnt="13">
        <dgm:presLayoutVars>
          <dgm:chPref val="3"/>
        </dgm:presLayoutVars>
      </dgm:prSet>
      <dgm:spPr/>
    </dgm:pt>
    <dgm:pt modelId="{4595E219-AA5A-47FD-8D55-A89478F14DA5}" type="pres">
      <dgm:prSet presAssocID="{7C589A61-318D-479A-BC1F-2BE97C42DD9E}" presName="level3hierChild" presStyleCnt="0"/>
      <dgm:spPr/>
    </dgm:pt>
    <dgm:pt modelId="{E8A0DC8A-43B6-4F65-B793-0D9FC14A4FC3}" type="pres">
      <dgm:prSet presAssocID="{C8B5C02D-6968-4EE5-B947-03D38ABED46C}" presName="conn2-1" presStyleLbl="parChTrans1D4" presStyleIdx="18" presStyleCnt="19"/>
      <dgm:spPr/>
    </dgm:pt>
    <dgm:pt modelId="{F6075FBA-69F1-4296-AE25-C3A9D43F0161}" type="pres">
      <dgm:prSet presAssocID="{C8B5C02D-6968-4EE5-B947-03D38ABED46C}" presName="connTx" presStyleLbl="parChTrans1D4" presStyleIdx="18" presStyleCnt="19"/>
      <dgm:spPr/>
    </dgm:pt>
    <dgm:pt modelId="{E831380D-72AC-4EEC-86B2-B83F593F71C2}" type="pres">
      <dgm:prSet presAssocID="{42002356-7A32-44B2-A11C-3CDE5C83E5EF}" presName="root2" presStyleCnt="0"/>
      <dgm:spPr/>
    </dgm:pt>
    <dgm:pt modelId="{A9B485C5-F889-4997-8C15-A1A9FCE3B79F}" type="pres">
      <dgm:prSet presAssocID="{42002356-7A32-44B2-A11C-3CDE5C83E5EF}" presName="LevelTwoTextNode" presStyleLbl="node4" presStyleIdx="12" presStyleCnt="13">
        <dgm:presLayoutVars>
          <dgm:chPref val="3"/>
        </dgm:presLayoutVars>
      </dgm:prSet>
      <dgm:spPr/>
    </dgm:pt>
    <dgm:pt modelId="{4D8A1047-54DA-425C-86AD-0612A3C51759}" type="pres">
      <dgm:prSet presAssocID="{42002356-7A32-44B2-A11C-3CDE5C83E5EF}" presName="level3hierChild" presStyleCnt="0"/>
      <dgm:spPr/>
    </dgm:pt>
  </dgm:ptLst>
  <dgm:cxnLst>
    <dgm:cxn modelId="{D26D1201-5E79-4BC2-A210-47259496F5F8}" type="presOf" srcId="{3814231F-4B73-41BB-9730-00D0BA735A9D}" destId="{FE86E574-C167-4E69-A393-A8E69C83D812}" srcOrd="0" destOrd="0" presId="urn:microsoft.com/office/officeart/2005/8/layout/hierarchy2"/>
    <dgm:cxn modelId="{53DEAE01-1FE4-4C22-B5EC-55E3C280AE34}" type="presOf" srcId="{9946FB72-0953-4571-BFC7-9D0AA762DB12}" destId="{9A3D5A77-EF28-4556-B1AD-FADB53AB27C8}" srcOrd="0" destOrd="0" presId="urn:microsoft.com/office/officeart/2005/8/layout/hierarchy2"/>
    <dgm:cxn modelId="{88CDAB02-6AE9-46EA-9E3E-8ED6F3F6B651}" type="presOf" srcId="{A7671EAB-C4B5-48E8-9543-B1F116C93B73}" destId="{9DB31C9B-5D8E-4C3B-A908-0BC53359A409}" srcOrd="0" destOrd="0" presId="urn:microsoft.com/office/officeart/2005/8/layout/hierarchy2"/>
    <dgm:cxn modelId="{97227603-D1D4-4308-83E4-94528AF16BDE}" srcId="{51CF98A5-621F-4703-9E2C-E74F4AE253C9}" destId="{31B90EA3-ED7D-46A2-A66E-6566A4E2837C}" srcOrd="0" destOrd="0" parTransId="{6E2AD533-ED0F-448C-978F-EB17B0A14234}" sibTransId="{C3564E0B-CD2B-44F7-A66F-EBBE9AA8ED1E}"/>
    <dgm:cxn modelId="{E5D91C11-E58D-4F04-9F36-5EF707F09D7F}" type="presOf" srcId="{31B90EA3-ED7D-46A2-A66E-6566A4E2837C}" destId="{42C3B12D-8C4B-4214-B200-7A13E1B8ABF0}" srcOrd="0" destOrd="0" presId="urn:microsoft.com/office/officeart/2005/8/layout/hierarchy2"/>
    <dgm:cxn modelId="{AA912814-B556-4970-A95A-4A3FDF9DA0A4}" type="presOf" srcId="{FE8AC126-7A76-44C8-B571-E0F1554D75B8}" destId="{DD66163B-3BF0-465B-97D0-D7F1CEDCDDE4}" srcOrd="0" destOrd="0" presId="urn:microsoft.com/office/officeart/2005/8/layout/hierarchy2"/>
    <dgm:cxn modelId="{84E7FC16-739F-4E6D-92D7-F69AE20F5FC9}" type="presOf" srcId="{B33B9EAF-17E2-4FB8-ABCB-67D9D4850DA4}" destId="{6CB658E3-B33B-46AA-9B1A-11BD95A6479A}" srcOrd="1" destOrd="0" presId="urn:microsoft.com/office/officeart/2005/8/layout/hierarchy2"/>
    <dgm:cxn modelId="{BFD4D117-D583-428A-87A2-A74C854B7F6D}" type="presOf" srcId="{B33B9EAF-17E2-4FB8-ABCB-67D9D4850DA4}" destId="{9677F45C-6BAA-45D1-86C8-90ED5ECB6BCE}" srcOrd="0" destOrd="0" presId="urn:microsoft.com/office/officeart/2005/8/layout/hierarchy2"/>
    <dgm:cxn modelId="{405ED119-2A71-46A7-88E4-90C59472F938}" type="presOf" srcId="{B0603F97-D338-4BEA-96B9-5870C4B70A2F}" destId="{7D586822-CA8E-496A-8661-90837B0E45EB}" srcOrd="0" destOrd="0" presId="urn:microsoft.com/office/officeart/2005/8/layout/hierarchy2"/>
    <dgm:cxn modelId="{E045EF1F-A1A3-4503-B954-5F0250D5EB3F}" type="presOf" srcId="{39CDAEAE-F92B-4A8F-AA1D-FA5CDE4048F5}" destId="{256D96C9-41A8-4EF8-86F3-F209EE18A1BA}" srcOrd="0" destOrd="0" presId="urn:microsoft.com/office/officeart/2005/8/layout/hierarchy2"/>
    <dgm:cxn modelId="{6ACBF223-8FAE-48BF-8B2E-AE45EEC26F6E}" type="presOf" srcId="{07F58880-92EF-4351-A668-3F5E6C0E451B}" destId="{D38874F4-4F82-41A8-9EFF-03063318A4A1}" srcOrd="1" destOrd="0" presId="urn:microsoft.com/office/officeart/2005/8/layout/hierarchy2"/>
    <dgm:cxn modelId="{0704FE24-9455-4110-A951-BC53CE7C194D}" type="presOf" srcId="{3814231F-4B73-41BB-9730-00D0BA735A9D}" destId="{87E5AE6B-47F6-4AA5-8DA2-554215AB4863}" srcOrd="1" destOrd="0" presId="urn:microsoft.com/office/officeart/2005/8/layout/hierarchy2"/>
    <dgm:cxn modelId="{D7FBE326-D85A-4516-8FBB-DAB53E099158}" type="presOf" srcId="{0520E45E-6AF4-40A2-906D-FA347A63D8C2}" destId="{AF0126CE-9286-4B1B-975F-658D29A79804}" srcOrd="0" destOrd="0" presId="urn:microsoft.com/office/officeart/2005/8/layout/hierarchy2"/>
    <dgm:cxn modelId="{7B899829-3A09-4E7D-B37B-4A3FF3BA182C}" srcId="{51AA38B3-3EA6-4116-B881-383D61263F80}" destId="{9946FB72-0953-4571-BFC7-9D0AA762DB12}" srcOrd="1" destOrd="0" parTransId="{C64A4FD3-03BD-4108-AB39-D22C195BAD87}" sibTransId="{331F8862-E346-4BB2-95DE-2745660B9BB1}"/>
    <dgm:cxn modelId="{F815882F-5ED8-4993-999A-81D0C09326C2}" type="presOf" srcId="{5586332C-3041-41F3-BE09-3BDD43397931}" destId="{0338ED45-E24D-495A-ABD6-AD05871BA833}" srcOrd="1" destOrd="0" presId="urn:microsoft.com/office/officeart/2005/8/layout/hierarchy2"/>
    <dgm:cxn modelId="{BB901730-70DE-4101-860D-BE7C7C740565}" type="presOf" srcId="{A0A55471-DF7E-4803-966B-1E32554EBBCE}" destId="{3CF152C0-5C5A-41FA-95AD-AD1FA1401445}" srcOrd="0" destOrd="0" presId="urn:microsoft.com/office/officeart/2005/8/layout/hierarchy2"/>
    <dgm:cxn modelId="{955BD130-0F1A-4E4E-930D-091736F67E69}" srcId="{263592D3-B0FB-4FC6-9E35-AC8C003EAA69}" destId="{798C82DE-C28B-4736-96BA-2F0F17C364E3}" srcOrd="0" destOrd="0" parTransId="{2E7C66D3-5970-4318-B281-C382EE9BDED0}" sibTransId="{F4C4D802-5E48-4A22-AB5B-DD9CA2710647}"/>
    <dgm:cxn modelId="{57F50534-89E6-4ED3-B129-6B9395F625AC}" type="presOf" srcId="{4717A7F1-6DC1-4550-8D2E-8A483449C0DC}" destId="{0FE31C7B-7879-4C84-9399-2E92F5B3A4D1}" srcOrd="1" destOrd="0" presId="urn:microsoft.com/office/officeart/2005/8/layout/hierarchy2"/>
    <dgm:cxn modelId="{B6A1CD36-A2D2-4D51-AFAF-3D6334DE49D7}" type="presOf" srcId="{C70A2381-FC2A-4DCB-9F34-52D9A3A0FAA9}" destId="{E7D00A19-DEE3-4579-9CBA-37620B9734AC}" srcOrd="1" destOrd="0" presId="urn:microsoft.com/office/officeart/2005/8/layout/hierarchy2"/>
    <dgm:cxn modelId="{A5583A3A-8A99-4A75-B90C-B4C885316585}" type="presOf" srcId="{3653C081-CCF3-4511-B06F-7166C66060C9}" destId="{77A60AD0-D023-4DE9-93E5-3DA132D08C56}" srcOrd="0" destOrd="0" presId="urn:microsoft.com/office/officeart/2005/8/layout/hierarchy2"/>
    <dgm:cxn modelId="{228DB43D-AC51-49A8-8A07-F4D8CEE43D68}" srcId="{7C589A61-318D-479A-BC1F-2BE97C42DD9E}" destId="{42002356-7A32-44B2-A11C-3CDE5C83E5EF}" srcOrd="0" destOrd="0" parTransId="{C8B5C02D-6968-4EE5-B947-03D38ABED46C}" sibTransId="{8EBEF477-66C2-47E2-A9D3-CF9F438BF6B0}"/>
    <dgm:cxn modelId="{1225DF3D-6C0A-44E3-B71B-6AA0E603230E}" type="presOf" srcId="{6E2AD533-ED0F-448C-978F-EB17B0A14234}" destId="{A75726FC-8857-4239-8C69-46F08D15167C}" srcOrd="1" destOrd="0" presId="urn:microsoft.com/office/officeart/2005/8/layout/hierarchy2"/>
    <dgm:cxn modelId="{C0E87B40-0F26-4D76-8815-B413BC2F7BF2}" type="presOf" srcId="{263592D3-B0FB-4FC6-9E35-AC8C003EAA69}" destId="{60D3E3CC-E52D-4EFF-8B00-B952F4216355}" srcOrd="0" destOrd="0" presId="urn:microsoft.com/office/officeart/2005/8/layout/hierarchy2"/>
    <dgm:cxn modelId="{6655E55C-084F-4ED5-9230-14B67BE617E6}" type="presOf" srcId="{1437576F-BAE3-4EB1-B880-A779B80B373F}" destId="{F1946539-D12E-4D24-92EA-053CC4896D9B}" srcOrd="0" destOrd="0" presId="urn:microsoft.com/office/officeart/2005/8/layout/hierarchy2"/>
    <dgm:cxn modelId="{3C14165D-0E32-4F27-A68C-475A5D2DA0ED}" srcId="{51AA38B3-3EA6-4116-B881-383D61263F80}" destId="{EE17E69F-3955-40CB-873C-E530C8062412}" srcOrd="2" destOrd="0" parTransId="{46D711D9-1798-4260-9894-FD09DBE52AF6}" sibTransId="{8DCA18CF-EFF7-4A27-B530-C7AB61830134}"/>
    <dgm:cxn modelId="{92D85063-CFB6-456B-AA2A-C57AB79D118F}" type="presOf" srcId="{9FA91D9C-BCE9-4355-B9DB-271EB167B24E}" destId="{50F39E64-1F00-4A01-998B-58C4A20E4E10}" srcOrd="0" destOrd="0" presId="urn:microsoft.com/office/officeart/2005/8/layout/hierarchy2"/>
    <dgm:cxn modelId="{8C9D1B65-2A96-4F02-9E02-C32C53047DDC}" type="presOf" srcId="{C64A4FD3-03BD-4108-AB39-D22C195BAD87}" destId="{7EDFCFAD-ABB4-45B3-943E-FD379D7F4E9B}" srcOrd="0" destOrd="0" presId="urn:microsoft.com/office/officeart/2005/8/layout/hierarchy2"/>
    <dgm:cxn modelId="{ACC4AC46-321D-4DB5-852E-1DDAD8D1B8C2}" type="presOf" srcId="{29F66C8F-74F1-4878-B51D-709BF920EFE0}" destId="{5B485C96-DD2C-4797-93CA-7EABD4049B4D}" srcOrd="0" destOrd="0" presId="urn:microsoft.com/office/officeart/2005/8/layout/hierarchy2"/>
    <dgm:cxn modelId="{E094AD47-0A68-4B15-84F4-1180DF6C2784}" type="presOf" srcId="{09B58070-B85F-4C67-9CC0-81A9E0B9A5B4}" destId="{D18708EF-42D5-4AE1-A20D-78B9F889A6D7}" srcOrd="1" destOrd="0" presId="urn:microsoft.com/office/officeart/2005/8/layout/hierarchy2"/>
    <dgm:cxn modelId="{58E0B267-EFDE-40BF-BF1C-D954D18B7C45}" srcId="{0520E45E-6AF4-40A2-906D-FA347A63D8C2}" destId="{9FA91D9C-BCE9-4355-B9DB-271EB167B24E}" srcOrd="0" destOrd="0" parTransId="{09B58070-B85F-4C67-9CC0-81A9E0B9A5B4}" sibTransId="{5DB118F9-C14C-46CE-AE75-74A965AFF5C2}"/>
    <dgm:cxn modelId="{202ABB47-FE6E-41D3-A2FE-52EAB4D3EF11}" type="presOf" srcId="{42002356-7A32-44B2-A11C-3CDE5C83E5EF}" destId="{A9B485C5-F889-4997-8C15-A1A9FCE3B79F}" srcOrd="0" destOrd="0" presId="urn:microsoft.com/office/officeart/2005/8/layout/hierarchy2"/>
    <dgm:cxn modelId="{48B8F247-22C0-4545-93A7-0A8302CC85DD}" srcId="{D21CD941-2737-4D95-B923-B1A1B45C3D32}" destId="{4231E4CE-9432-4D6E-B682-13BC72BD8D95}" srcOrd="1" destOrd="0" parTransId="{B0603F97-D338-4BEA-96B9-5870C4B70A2F}" sibTransId="{0018EB92-6FD6-4BFF-B18E-4BF058E360AD}"/>
    <dgm:cxn modelId="{1E8C3968-C7C6-49C5-9538-532A6AAB2461}" srcId="{F6FC9480-7D8E-4D01-B0E6-CDE3F4A0A876}" destId="{186E4277-FC16-446F-A445-A6368DB733FB}" srcOrd="1" destOrd="0" parTransId="{12C846B1-C146-4605-9AD3-CFFF2797A37F}" sibTransId="{FE6568EA-BB61-4C21-9707-9F68930F5427}"/>
    <dgm:cxn modelId="{94D5D74A-7B17-422B-8649-DCFC25BEC073}" type="presOf" srcId="{39CDAEAE-F92B-4A8F-AA1D-FA5CDE4048F5}" destId="{CE26B07C-F542-4C70-A046-FA4FBA94F697}" srcOrd="1" destOrd="0" presId="urn:microsoft.com/office/officeart/2005/8/layout/hierarchy2"/>
    <dgm:cxn modelId="{A002FF6A-084D-4265-A4C1-E52A9EAC111E}" type="presOf" srcId="{596CFDB2-2E19-438F-908C-9556F1133242}" destId="{D3B38CEC-9612-4B4A-8964-9EC4DD8DF5AA}" srcOrd="0" destOrd="0" presId="urn:microsoft.com/office/officeart/2005/8/layout/hierarchy2"/>
    <dgm:cxn modelId="{E890C74B-A0BF-487B-8855-0E6DE74DDC9F}" type="presOf" srcId="{C70A2381-FC2A-4DCB-9F34-52D9A3A0FAA9}" destId="{6DA67ACC-844C-4997-8AB3-6E35DCDE60FB}" srcOrd="0" destOrd="0" presId="urn:microsoft.com/office/officeart/2005/8/layout/hierarchy2"/>
    <dgm:cxn modelId="{C9D7454C-BD6D-4922-807D-CE81B4ACE4C8}" type="presOf" srcId="{8A3ABF07-7994-48BB-9591-9E20E480241F}" destId="{B18906C1-7D28-42C2-98B0-61CAC90F6165}" srcOrd="1" destOrd="0" presId="urn:microsoft.com/office/officeart/2005/8/layout/hierarchy2"/>
    <dgm:cxn modelId="{E6619A6C-D401-460E-AE6F-3B95847D0513}" type="presOf" srcId="{C8B5C02D-6968-4EE5-B947-03D38ABED46C}" destId="{E8A0DC8A-43B6-4F65-B793-0D9FC14A4FC3}" srcOrd="0" destOrd="0" presId="urn:microsoft.com/office/officeart/2005/8/layout/hierarchy2"/>
    <dgm:cxn modelId="{BFFB386D-C125-485D-922E-7079EF3F61D4}" type="presOf" srcId="{09B58070-B85F-4C67-9CC0-81A9E0B9A5B4}" destId="{BCC18E9D-A857-46ED-9797-C7B95E1389F4}" srcOrd="0" destOrd="0" presId="urn:microsoft.com/office/officeart/2005/8/layout/hierarchy2"/>
    <dgm:cxn modelId="{26C3AB4F-CBCB-44D4-ABA2-251CF0A0443C}" type="presOf" srcId="{2E7C66D3-5970-4318-B281-C382EE9BDED0}" destId="{1F555080-DC47-4F44-A07A-8961C9381FAE}" srcOrd="0" destOrd="0" presId="urn:microsoft.com/office/officeart/2005/8/layout/hierarchy2"/>
    <dgm:cxn modelId="{B1256651-6910-4E26-B807-65BCEAF247A8}" type="presOf" srcId="{1AC3C724-C350-4D29-97C0-3A2DF1F0F670}" destId="{6725FEA8-FCD6-436B-BE6A-B58991EA063B}" srcOrd="0" destOrd="0" presId="urn:microsoft.com/office/officeart/2005/8/layout/hierarchy2"/>
    <dgm:cxn modelId="{BF62C051-3CE7-4DDA-B0DC-CD2B31730CE3}" srcId="{1C61C9A7-9B48-492A-9EBC-AEAA2F6573A7}" destId="{1437576F-BAE3-4EB1-B880-A779B80B373F}" srcOrd="2" destOrd="0" parTransId="{3814231F-4B73-41BB-9730-00D0BA735A9D}" sibTransId="{C4592318-354A-4978-A084-157601969DBC}"/>
    <dgm:cxn modelId="{7C06E852-3194-40BA-8F7B-37E034B4E639}" type="presOf" srcId="{51CF98A5-621F-4703-9E2C-E74F4AE253C9}" destId="{AFFA9BD8-F1AE-417E-92A2-578C9C29DF47}" srcOrd="0" destOrd="0" presId="urn:microsoft.com/office/officeart/2005/8/layout/hierarchy2"/>
    <dgm:cxn modelId="{55BB3073-868F-466D-B9E9-71FF9CE69F83}" type="presOf" srcId="{5586332C-3041-41F3-BE09-3BDD43397931}" destId="{9A075C2B-60FC-4F2C-90A3-9B5B72F6CD76}" srcOrd="0" destOrd="0" presId="urn:microsoft.com/office/officeart/2005/8/layout/hierarchy2"/>
    <dgm:cxn modelId="{EDCD6453-4538-4C55-8295-4218D840FF35}" type="presOf" srcId="{596CFDB2-2E19-438F-908C-9556F1133242}" destId="{C12FC149-8F73-49EE-9086-B15067C762DD}" srcOrd="1" destOrd="0" presId="urn:microsoft.com/office/officeart/2005/8/layout/hierarchy2"/>
    <dgm:cxn modelId="{81592555-ABDA-4B93-88E9-98A28623D4B2}" type="presOf" srcId="{46D711D9-1798-4260-9894-FD09DBE52AF6}" destId="{28D2BCE3-9161-43BA-A748-F8F48A90325E}" srcOrd="0" destOrd="0" presId="urn:microsoft.com/office/officeart/2005/8/layout/hierarchy2"/>
    <dgm:cxn modelId="{F6643855-1EE8-4A07-AD41-34D4CA263305}" type="presOf" srcId="{798C82DE-C28B-4736-96BA-2F0F17C364E3}" destId="{26470890-5193-43E7-89E3-D937419A7875}" srcOrd="0" destOrd="0" presId="urn:microsoft.com/office/officeart/2005/8/layout/hierarchy2"/>
    <dgm:cxn modelId="{7D5C7975-47AF-4291-830F-C41AAC7778ED}" type="presOf" srcId="{12C846B1-C146-4605-9AD3-CFFF2797A37F}" destId="{D3F49E5E-67EE-4677-9E66-9C0474DB6325}" srcOrd="0" destOrd="0" presId="urn:microsoft.com/office/officeart/2005/8/layout/hierarchy2"/>
    <dgm:cxn modelId="{70766E59-2239-494E-9CC4-E9794A1F6AAC}" type="presOf" srcId="{C64A4FD3-03BD-4108-AB39-D22C195BAD87}" destId="{E7922D11-F2B2-4C5B-8BB1-FF955EC8BB18}" srcOrd="1" destOrd="0" presId="urn:microsoft.com/office/officeart/2005/8/layout/hierarchy2"/>
    <dgm:cxn modelId="{64C1CC79-3058-44A5-B4CA-24AC98E6C42C}" type="presOf" srcId="{7C589A61-318D-479A-BC1F-2BE97C42DD9E}" destId="{33FBB588-478A-4503-9C1F-C3145CA1DE22}" srcOrd="0" destOrd="0" presId="urn:microsoft.com/office/officeart/2005/8/layout/hierarchy2"/>
    <dgm:cxn modelId="{AA85C15A-E397-4939-9B00-78B0A230329D}" srcId="{86C432C4-939D-4ECB-833B-66E3F45720FA}" destId="{6D241D27-2FCD-4543-8C40-98F145128F8B}" srcOrd="1" destOrd="0" parTransId="{1AC3C724-C350-4D29-97C0-3A2DF1F0F670}" sibTransId="{CBA7AF05-08CA-4A13-8F38-9EE4E3BBB7FE}"/>
    <dgm:cxn modelId="{C16B7B7B-6CCC-4FEE-B1E1-01EA79C27079}" srcId="{4231E4CE-9432-4D6E-B682-13BC72BD8D95}" destId="{A40ECE06-2A39-44D9-A3AC-8E6066010655}" srcOrd="1" destOrd="0" parTransId="{596CFDB2-2E19-438F-908C-9556F1133242}" sibTransId="{60E0C09E-9EE1-4BEA-BD65-9A1C3E1B5CB7}"/>
    <dgm:cxn modelId="{79D4C87C-27BB-431F-9E93-AFCF5E7C6656}" srcId="{1437576F-BAE3-4EB1-B880-A779B80B373F}" destId="{A7671EAB-C4B5-48E8-9543-B1F116C93B73}" srcOrd="0" destOrd="0" parTransId="{EB8AE87C-467A-4B5B-AB27-A467232FD46C}" sibTransId="{9D51432D-05FC-4F42-84D9-8BE6191B8E6F}"/>
    <dgm:cxn modelId="{86266A7F-65C7-4196-8050-8470D65A7A8C}" type="presOf" srcId="{D21CD941-2737-4D95-B923-B1A1B45C3D32}" destId="{2A038E3A-A8A1-4119-BC1F-1A9DE9865AE5}" srcOrd="0" destOrd="0" presId="urn:microsoft.com/office/officeart/2005/8/layout/hierarchy2"/>
    <dgm:cxn modelId="{FA23C288-1318-4B1F-9897-ED5095CC3165}" type="presOf" srcId="{60D09F64-E940-4E98-AAF2-57C2DC9620C8}" destId="{8C91DFAA-63D7-456A-B249-B61B5BD67AB4}" srcOrd="0" destOrd="0" presId="urn:microsoft.com/office/officeart/2005/8/layout/hierarchy2"/>
    <dgm:cxn modelId="{F3526B89-2F65-4DC0-B9F1-206B7546AE2A}" type="presOf" srcId="{12C846B1-C146-4605-9AD3-CFFF2797A37F}" destId="{46058F00-A716-44B4-B94B-F6944832E53E}" srcOrd="1" destOrd="0" presId="urn:microsoft.com/office/officeart/2005/8/layout/hierarchy2"/>
    <dgm:cxn modelId="{F5A2A58A-90C4-4994-A393-1C7425431F4F}" srcId="{51AA38B3-3EA6-4116-B881-383D61263F80}" destId="{6F3FF623-7AA6-44B5-9483-B71D5BBB835B}" srcOrd="0" destOrd="0" parTransId="{B33B9EAF-17E2-4FB8-ABCB-67D9D4850DA4}" sibTransId="{D7CC5E27-99CF-4EBE-BE62-2B7E56DB0070}"/>
    <dgm:cxn modelId="{76E4AF8D-6C76-4B64-B668-6FBD07E4A374}" type="presOf" srcId="{A40ECE06-2A39-44D9-A3AC-8E6066010655}" destId="{D7E3C34B-138D-4E60-ABDA-D1155225F71D}" srcOrd="0" destOrd="0" presId="urn:microsoft.com/office/officeart/2005/8/layout/hierarchy2"/>
    <dgm:cxn modelId="{E76B1590-2C56-4DA5-95BB-ACC7C0A39E31}" type="presOf" srcId="{EB8AE87C-467A-4B5B-AB27-A467232FD46C}" destId="{C99D3747-358F-46E0-85D2-54EA4DE430F7}" srcOrd="1" destOrd="0" presId="urn:microsoft.com/office/officeart/2005/8/layout/hierarchy2"/>
    <dgm:cxn modelId="{5A4D2592-0AEE-4431-9B9D-EB0219D0B958}" type="presOf" srcId="{C8B5C02D-6968-4EE5-B947-03D38ABED46C}" destId="{F6075FBA-69F1-4296-AE25-C3A9D43F0161}" srcOrd="1" destOrd="0" presId="urn:microsoft.com/office/officeart/2005/8/layout/hierarchy2"/>
    <dgm:cxn modelId="{25634793-FDE0-4459-B2D6-2C63B1205213}" type="presOf" srcId="{2B18C312-3376-49A5-8CEA-B93DBBF61305}" destId="{86F6600E-FA84-4179-AE2F-CA57FD0C9AD7}" srcOrd="1" destOrd="0" presId="urn:microsoft.com/office/officeart/2005/8/layout/hierarchy2"/>
    <dgm:cxn modelId="{12850294-4F9D-46C6-8573-640F4F7F0623}" type="presOf" srcId="{8DD3B57F-B26E-4D4F-81D6-79355AC5DBD3}" destId="{7CF54C1E-F8B3-4652-B407-A3BD0DBBD2E8}" srcOrd="0" destOrd="0" presId="urn:microsoft.com/office/officeart/2005/8/layout/hierarchy2"/>
    <dgm:cxn modelId="{F0C86396-34CE-40DA-BB7C-93CF64EDC271}" type="presOf" srcId="{46D711D9-1798-4260-9894-FD09DBE52AF6}" destId="{1F12D98D-BA84-4DE4-B4B0-6A3240F649E5}" srcOrd="1" destOrd="0" presId="urn:microsoft.com/office/officeart/2005/8/layout/hierarchy2"/>
    <dgm:cxn modelId="{155B3999-28BF-490D-8AA5-E3F63BB77963}" type="presOf" srcId="{B5C1605D-8A58-4297-863B-8A153E03CA7E}" destId="{330485C9-E75A-436D-A97B-135D17469972}" srcOrd="1" destOrd="0" presId="urn:microsoft.com/office/officeart/2005/8/layout/hierarchy2"/>
    <dgm:cxn modelId="{6321349C-A97D-45AF-B90B-B0FD59B27102}" type="presOf" srcId="{6D241D27-2FCD-4543-8C40-98F145128F8B}" destId="{43860C88-C17E-40CA-8375-DAF20948F5C8}" srcOrd="0" destOrd="0" presId="urn:microsoft.com/office/officeart/2005/8/layout/hierarchy2"/>
    <dgm:cxn modelId="{F93AF79D-1B96-49E3-BC75-AE4686BE16E6}" type="presOf" srcId="{6E2AD533-ED0F-448C-978F-EB17B0A14234}" destId="{DCEB2D08-E4C8-4DC8-930C-507E98F8CC5E}" srcOrd="0" destOrd="0" presId="urn:microsoft.com/office/officeart/2005/8/layout/hierarchy2"/>
    <dgm:cxn modelId="{01EA3F9F-E21B-4164-A1CC-243A17F0DCB6}" type="presOf" srcId="{60D09F64-E940-4E98-AAF2-57C2DC9620C8}" destId="{5DBD4892-2D28-4EA1-AB8D-7D600528EBD3}" srcOrd="1" destOrd="0" presId="urn:microsoft.com/office/officeart/2005/8/layout/hierarchy2"/>
    <dgm:cxn modelId="{9CBAC9A0-4042-4B3E-9413-492FF9AB4BA2}" srcId="{1C61C9A7-9B48-492A-9EBC-AEAA2F6573A7}" destId="{51AA38B3-3EA6-4116-B881-383D61263F80}" srcOrd="1" destOrd="0" parTransId="{8A3ABF07-7994-48BB-9591-9E20E480241F}" sibTransId="{615C43F4-86A1-4D16-9FE4-760ED1B70F32}"/>
    <dgm:cxn modelId="{5FDDCAA0-87FD-4A56-BD36-99CF20A979D6}" srcId="{4231E4CE-9432-4D6E-B682-13BC72BD8D95}" destId="{0520E45E-6AF4-40A2-906D-FA347A63D8C2}" srcOrd="0" destOrd="0" parTransId="{07F58880-92EF-4351-A668-3F5E6C0E451B}" sibTransId="{F01B8F52-8C4D-49C8-8321-3B4212C1FB69}"/>
    <dgm:cxn modelId="{7522EEA5-51F4-43D1-AB97-E5F80DB32143}" type="presOf" srcId="{1C61C9A7-9B48-492A-9EBC-AEAA2F6573A7}" destId="{AE766A39-3A83-4D4E-859E-02184A274D5E}" srcOrd="0" destOrd="0" presId="urn:microsoft.com/office/officeart/2005/8/layout/hierarchy2"/>
    <dgm:cxn modelId="{E0466BAE-FFA0-4D8B-86EF-F72FF402E79C}" type="presOf" srcId="{29F66C8F-74F1-4878-B51D-709BF920EFE0}" destId="{CC849248-C10D-482D-A00E-DF6230DC5A0C}" srcOrd="1" destOrd="0" presId="urn:microsoft.com/office/officeart/2005/8/layout/hierarchy2"/>
    <dgm:cxn modelId="{FC2887AF-416F-40CC-B4D2-0F3E3F10E618}" srcId="{263592D3-B0FB-4FC6-9E35-AC8C003EAA69}" destId="{A382D97B-5A13-49BE-8261-A6BE72248875}" srcOrd="1" destOrd="0" parTransId="{2B18C312-3376-49A5-8CEA-B93DBBF61305}" sibTransId="{E5D98FDB-CED3-44DC-B105-D988023FDA8C}"/>
    <dgm:cxn modelId="{46133EB0-CD70-42E8-848A-71E0116AAED3}" type="presOf" srcId="{8A3ABF07-7994-48BB-9591-9E20E480241F}" destId="{6E67656A-3AAC-46E9-BD51-0DAAF298F4BA}" srcOrd="0" destOrd="0" presId="urn:microsoft.com/office/officeart/2005/8/layout/hierarchy2"/>
    <dgm:cxn modelId="{2DF521B3-7C02-461D-A493-FBF3E9DA6112}" type="presOf" srcId="{07F58880-92EF-4351-A668-3F5E6C0E451B}" destId="{46CD7E59-CDA4-40B3-9C5F-0E87414453B8}" srcOrd="0" destOrd="0" presId="urn:microsoft.com/office/officeart/2005/8/layout/hierarchy2"/>
    <dgm:cxn modelId="{ADA93FB6-C4AA-4B30-B706-8EEAF22031C2}" srcId="{A0A55471-DF7E-4803-966B-1E32554EBBCE}" destId="{F6FC9480-7D8E-4D01-B0E6-CDE3F4A0A876}" srcOrd="0" destOrd="0" parTransId="{5B0CB258-79E7-4C74-A76D-F04D4BFDEFBB}" sibTransId="{8C035226-531C-45E7-AAD5-C1C489464E7A}"/>
    <dgm:cxn modelId="{231E78B6-2EB9-425B-B453-1065736234A1}" type="presOf" srcId="{FE8AC126-7A76-44C8-B571-E0F1554D75B8}" destId="{BAD757DD-FA9A-41AD-8FCF-B786A27C88B0}" srcOrd="1" destOrd="0" presId="urn:microsoft.com/office/officeart/2005/8/layout/hierarchy2"/>
    <dgm:cxn modelId="{688737B7-D0F5-4017-9B00-2DF182DDBC0B}" type="presOf" srcId="{51AA38B3-3EA6-4116-B881-383D61263F80}" destId="{9E5B6543-5365-4ABA-919D-4947C5E5226E}" srcOrd="0" destOrd="0" presId="urn:microsoft.com/office/officeart/2005/8/layout/hierarchy2"/>
    <dgm:cxn modelId="{F2925BB7-55C3-4537-BFF6-CE899F618BB1}" type="presOf" srcId="{1AC3C724-C350-4D29-97C0-3A2DF1F0F670}" destId="{6B3C6ECA-BCD3-4546-9D5B-023A918AC117}" srcOrd="1" destOrd="0" presId="urn:microsoft.com/office/officeart/2005/8/layout/hierarchy2"/>
    <dgm:cxn modelId="{596076BC-3B01-4385-B613-CC66A7BF1BD4}" type="presOf" srcId="{4717A7F1-6DC1-4550-8D2E-8A483449C0DC}" destId="{B5412788-0F88-451B-A1C3-836AE680DF1A}" srcOrd="0" destOrd="0" presId="urn:microsoft.com/office/officeart/2005/8/layout/hierarchy2"/>
    <dgm:cxn modelId="{59434DC2-5AB1-41E9-B18D-FD82B84B82CE}" type="presOf" srcId="{A382D97B-5A13-49BE-8261-A6BE72248875}" destId="{F220074E-693C-4E9F-832F-D428BE2BD637}" srcOrd="0" destOrd="0" presId="urn:microsoft.com/office/officeart/2005/8/layout/hierarchy2"/>
    <dgm:cxn modelId="{AF2DD4C2-DE10-4A5E-A049-F8374546D029}" type="presOf" srcId="{B0603F97-D338-4BEA-96B9-5870C4B70A2F}" destId="{EB10D191-11B3-4726-A750-5F8BBCB5A124}" srcOrd="1" destOrd="0" presId="urn:microsoft.com/office/officeart/2005/8/layout/hierarchy2"/>
    <dgm:cxn modelId="{883154C9-116E-4A61-90DC-B61FC5923760}" type="presOf" srcId="{EB8AE87C-467A-4B5B-AB27-A467232FD46C}" destId="{2E173252-B0EA-4729-A6C2-24F6A0B1E169}" srcOrd="0" destOrd="0" presId="urn:microsoft.com/office/officeart/2005/8/layout/hierarchy2"/>
    <dgm:cxn modelId="{BBA9C3CD-BAB8-45C4-9739-79A4DBA15AEA}" type="presOf" srcId="{186E4277-FC16-446F-A445-A6368DB733FB}" destId="{E9875D32-BD5A-4B95-96B1-AC8F8304267A}" srcOrd="0" destOrd="0" presId="urn:microsoft.com/office/officeart/2005/8/layout/hierarchy2"/>
    <dgm:cxn modelId="{CE8E61CF-45E8-434A-9CEE-CD7A2D757FB3}" srcId="{1C61C9A7-9B48-492A-9EBC-AEAA2F6573A7}" destId="{7C589A61-318D-479A-BC1F-2BE97C42DD9E}" srcOrd="3" destOrd="0" parTransId="{5586332C-3041-41F3-BE09-3BDD43397931}" sibTransId="{B82D2C1A-CEEF-4B79-A47B-6E2F8FF166B6}"/>
    <dgm:cxn modelId="{AE9E1AD3-9E56-4D51-BA23-D3163428543D}" srcId="{A40ECE06-2A39-44D9-A3AC-8E6066010655}" destId="{8DD3B57F-B26E-4D4F-81D6-79355AC5DBD3}" srcOrd="0" destOrd="0" parTransId="{4717A7F1-6DC1-4550-8D2E-8A483449C0DC}" sibTransId="{26591740-9E4E-4B47-AE50-84F4D6BB06C7}"/>
    <dgm:cxn modelId="{9D26AED6-A441-4484-B1EF-90A0F9DCBA52}" type="presOf" srcId="{F6FC9480-7D8E-4D01-B0E6-CDE3F4A0A876}" destId="{90B04124-7832-4E73-8CA0-E0835E3F1BD2}" srcOrd="0" destOrd="0" presId="urn:microsoft.com/office/officeart/2005/8/layout/hierarchy2"/>
    <dgm:cxn modelId="{B776FDD7-301C-4934-80A8-A773BEA8EC95}" srcId="{1C61C9A7-9B48-492A-9EBC-AEAA2F6573A7}" destId="{51CF98A5-621F-4703-9E2C-E74F4AE253C9}" srcOrd="0" destOrd="0" parTransId="{FE8AC126-7A76-44C8-B571-E0F1554D75B8}" sibTransId="{9D6B11BC-486F-4512-885B-F254E403F745}"/>
    <dgm:cxn modelId="{625EBAD8-9164-41F8-BC8A-5BF971460842}" srcId="{86C432C4-939D-4ECB-833B-66E3F45720FA}" destId="{3653C081-CCF3-4511-B06F-7166C66060C9}" srcOrd="0" destOrd="0" parTransId="{29F66C8F-74F1-4878-B51D-709BF920EFE0}" sibTransId="{2AA97CD2-43FA-4C58-A169-A598304D3B11}"/>
    <dgm:cxn modelId="{F33A79DB-3822-4159-86F9-32EE27BD38CA}" srcId="{F6FC9480-7D8E-4D01-B0E6-CDE3F4A0A876}" destId="{D21CD941-2737-4D95-B923-B1A1B45C3D32}" srcOrd="0" destOrd="0" parTransId="{60D09F64-E940-4E98-AAF2-57C2DC9620C8}" sibTransId="{EC845136-5C73-425B-940D-D9F837C278D9}"/>
    <dgm:cxn modelId="{4D6CF9DD-AE1C-47DF-8156-50E8515115DC}" type="presOf" srcId="{2E7C66D3-5970-4318-B281-C382EE9BDED0}" destId="{AD19C022-6683-43C0-B37E-0F9BD5670530}" srcOrd="1" destOrd="0" presId="urn:microsoft.com/office/officeart/2005/8/layout/hierarchy2"/>
    <dgm:cxn modelId="{9C8883E3-8413-459D-BE13-D4B314A648C3}" type="presOf" srcId="{EE17E69F-3955-40CB-873C-E530C8062412}" destId="{B641E95C-FFA8-4F12-90F5-8F3DCC2CB9F6}" srcOrd="0" destOrd="0" presId="urn:microsoft.com/office/officeart/2005/8/layout/hierarchy2"/>
    <dgm:cxn modelId="{CBB41FE7-AC75-4131-89D1-93E1B8D8A0D8}" srcId="{186E4277-FC16-446F-A445-A6368DB733FB}" destId="{1C61C9A7-9B48-492A-9EBC-AEAA2F6573A7}" srcOrd="0" destOrd="0" parTransId="{B5C1605D-8A58-4297-863B-8A153E03CA7E}" sibTransId="{BB280545-D09C-49F8-9E2F-A6B840A51701}"/>
    <dgm:cxn modelId="{732A70E7-18F6-4B73-98FE-506FBB63613A}" type="presOf" srcId="{86C432C4-939D-4ECB-833B-66E3F45720FA}" destId="{A8EFE048-B981-41DE-8DB8-62ABD667ABE3}" srcOrd="0" destOrd="0" presId="urn:microsoft.com/office/officeart/2005/8/layout/hierarchy2"/>
    <dgm:cxn modelId="{C68276E7-661D-47C1-A0E0-4990DD67DE7E}" type="presOf" srcId="{B5C1605D-8A58-4297-863B-8A153E03CA7E}" destId="{3807F385-9810-442A-BD0B-B10687933A80}" srcOrd="0" destOrd="0" presId="urn:microsoft.com/office/officeart/2005/8/layout/hierarchy2"/>
    <dgm:cxn modelId="{8C53DBED-1A76-45A2-9F8D-BE8815EFF3E1}" srcId="{51CF98A5-621F-4703-9E2C-E74F4AE253C9}" destId="{263592D3-B0FB-4FC6-9E35-AC8C003EAA69}" srcOrd="1" destOrd="0" parTransId="{39CDAEAE-F92B-4A8F-AA1D-FA5CDE4048F5}" sibTransId="{8150B060-ADA0-4E88-B9C0-653CB1884D2D}"/>
    <dgm:cxn modelId="{0618CBF1-DA4A-4669-A4B5-2C592671D204}" type="presOf" srcId="{4231E4CE-9432-4D6E-B682-13BC72BD8D95}" destId="{38A53C81-754F-4706-B819-BC688AB846E2}" srcOrd="0" destOrd="0" presId="urn:microsoft.com/office/officeart/2005/8/layout/hierarchy2"/>
    <dgm:cxn modelId="{96835FF4-32FB-4035-B874-DA766BB16711}" srcId="{D21CD941-2737-4D95-B923-B1A1B45C3D32}" destId="{86C432C4-939D-4ECB-833B-66E3F45720FA}" srcOrd="0" destOrd="0" parTransId="{C70A2381-FC2A-4DCB-9F34-52D9A3A0FAA9}" sibTransId="{0BA0E8FE-FDBD-4A39-8377-D876C6A42161}"/>
    <dgm:cxn modelId="{FFBF36FC-4C53-4FE6-BDCA-7F8794E06BB7}" type="presOf" srcId="{6F3FF623-7AA6-44B5-9483-B71D5BBB835B}" destId="{CEF27A13-C690-4830-A2D2-573062B0E7E0}" srcOrd="0" destOrd="0" presId="urn:microsoft.com/office/officeart/2005/8/layout/hierarchy2"/>
    <dgm:cxn modelId="{A35A06FF-349A-4C33-B13E-0D1D557F24E3}" type="presOf" srcId="{2B18C312-3376-49A5-8CEA-B93DBBF61305}" destId="{818ECADC-F397-48E8-8AD0-F6E77EECA826}" srcOrd="0" destOrd="0" presId="urn:microsoft.com/office/officeart/2005/8/layout/hierarchy2"/>
    <dgm:cxn modelId="{3820753D-435B-4D38-A72F-38207C68B83F}" type="presParOf" srcId="{3CF152C0-5C5A-41FA-95AD-AD1FA1401445}" destId="{4E15FB16-6F92-4818-BA93-E3ED7E5ACE3B}" srcOrd="0" destOrd="0" presId="urn:microsoft.com/office/officeart/2005/8/layout/hierarchy2"/>
    <dgm:cxn modelId="{943CA7D3-6001-4320-B13D-AA1EE32B3C27}" type="presParOf" srcId="{4E15FB16-6F92-4818-BA93-E3ED7E5ACE3B}" destId="{90B04124-7832-4E73-8CA0-E0835E3F1BD2}" srcOrd="0" destOrd="0" presId="urn:microsoft.com/office/officeart/2005/8/layout/hierarchy2"/>
    <dgm:cxn modelId="{35F3FF68-EDE3-4EEF-8A12-B70BDB09BE8C}" type="presParOf" srcId="{4E15FB16-6F92-4818-BA93-E3ED7E5ACE3B}" destId="{4C0AF31D-63A0-4B00-8CAA-72493EA8D193}" srcOrd="1" destOrd="0" presId="urn:microsoft.com/office/officeart/2005/8/layout/hierarchy2"/>
    <dgm:cxn modelId="{E9A0E4EA-B100-4AF2-9485-EE91CC1570C8}" type="presParOf" srcId="{4C0AF31D-63A0-4B00-8CAA-72493EA8D193}" destId="{8C91DFAA-63D7-456A-B249-B61B5BD67AB4}" srcOrd="0" destOrd="0" presId="urn:microsoft.com/office/officeart/2005/8/layout/hierarchy2"/>
    <dgm:cxn modelId="{A35C9A9C-F769-40AB-B1F1-81A87D6219CB}" type="presParOf" srcId="{8C91DFAA-63D7-456A-B249-B61B5BD67AB4}" destId="{5DBD4892-2D28-4EA1-AB8D-7D600528EBD3}" srcOrd="0" destOrd="0" presId="urn:microsoft.com/office/officeart/2005/8/layout/hierarchy2"/>
    <dgm:cxn modelId="{3BF1BF77-DD12-4E94-94CA-6666206DC4EF}" type="presParOf" srcId="{4C0AF31D-63A0-4B00-8CAA-72493EA8D193}" destId="{379BDD4D-66CD-4587-B080-DD769FDF642E}" srcOrd="1" destOrd="0" presId="urn:microsoft.com/office/officeart/2005/8/layout/hierarchy2"/>
    <dgm:cxn modelId="{2DF02C86-0193-40A6-AE5C-CCC242AF3821}" type="presParOf" srcId="{379BDD4D-66CD-4587-B080-DD769FDF642E}" destId="{2A038E3A-A8A1-4119-BC1F-1A9DE9865AE5}" srcOrd="0" destOrd="0" presId="urn:microsoft.com/office/officeart/2005/8/layout/hierarchy2"/>
    <dgm:cxn modelId="{F913AF4C-8E3B-44A5-A8CB-AAB32231B6AB}" type="presParOf" srcId="{379BDD4D-66CD-4587-B080-DD769FDF642E}" destId="{F6739A53-E732-460E-8CCF-A940C4419107}" srcOrd="1" destOrd="0" presId="urn:microsoft.com/office/officeart/2005/8/layout/hierarchy2"/>
    <dgm:cxn modelId="{CBC72737-98BB-48E6-8FB1-B52D1727A805}" type="presParOf" srcId="{F6739A53-E732-460E-8CCF-A940C4419107}" destId="{6DA67ACC-844C-4997-8AB3-6E35DCDE60FB}" srcOrd="0" destOrd="0" presId="urn:microsoft.com/office/officeart/2005/8/layout/hierarchy2"/>
    <dgm:cxn modelId="{7EEA49BB-1986-4DB9-ACE9-6CDFE53E6B3C}" type="presParOf" srcId="{6DA67ACC-844C-4997-8AB3-6E35DCDE60FB}" destId="{E7D00A19-DEE3-4579-9CBA-37620B9734AC}" srcOrd="0" destOrd="0" presId="urn:microsoft.com/office/officeart/2005/8/layout/hierarchy2"/>
    <dgm:cxn modelId="{4A9F6245-DFD3-42FA-9078-01F4B4049F37}" type="presParOf" srcId="{F6739A53-E732-460E-8CCF-A940C4419107}" destId="{A74283D7-C739-4D09-BB0D-9A395C0DEF3E}" srcOrd="1" destOrd="0" presId="urn:microsoft.com/office/officeart/2005/8/layout/hierarchy2"/>
    <dgm:cxn modelId="{B96411AF-1C8F-4B94-A0A2-805DF706CE88}" type="presParOf" srcId="{A74283D7-C739-4D09-BB0D-9A395C0DEF3E}" destId="{A8EFE048-B981-41DE-8DB8-62ABD667ABE3}" srcOrd="0" destOrd="0" presId="urn:microsoft.com/office/officeart/2005/8/layout/hierarchy2"/>
    <dgm:cxn modelId="{96A14713-7AFC-4D2B-99BB-3B60DB4E8EF3}" type="presParOf" srcId="{A74283D7-C739-4D09-BB0D-9A395C0DEF3E}" destId="{0BF0F81B-E8FF-40C9-89D0-E6D21F60EFEC}" srcOrd="1" destOrd="0" presId="urn:microsoft.com/office/officeart/2005/8/layout/hierarchy2"/>
    <dgm:cxn modelId="{40131439-F5AA-481D-914B-78B89E3E5284}" type="presParOf" srcId="{0BF0F81B-E8FF-40C9-89D0-E6D21F60EFEC}" destId="{5B485C96-DD2C-4797-93CA-7EABD4049B4D}" srcOrd="0" destOrd="0" presId="urn:microsoft.com/office/officeart/2005/8/layout/hierarchy2"/>
    <dgm:cxn modelId="{3D736E70-00A7-4C15-B1D5-A90899705BD3}" type="presParOf" srcId="{5B485C96-DD2C-4797-93CA-7EABD4049B4D}" destId="{CC849248-C10D-482D-A00E-DF6230DC5A0C}" srcOrd="0" destOrd="0" presId="urn:microsoft.com/office/officeart/2005/8/layout/hierarchy2"/>
    <dgm:cxn modelId="{0E48B5F2-B064-4574-8B9A-59675B1E0019}" type="presParOf" srcId="{0BF0F81B-E8FF-40C9-89D0-E6D21F60EFEC}" destId="{F7CACAD0-921F-4AF7-9565-8C95CB263D2A}" srcOrd="1" destOrd="0" presId="urn:microsoft.com/office/officeart/2005/8/layout/hierarchy2"/>
    <dgm:cxn modelId="{10E4BABF-5290-40CB-B4D9-5A7AE14371EC}" type="presParOf" srcId="{F7CACAD0-921F-4AF7-9565-8C95CB263D2A}" destId="{77A60AD0-D023-4DE9-93E5-3DA132D08C56}" srcOrd="0" destOrd="0" presId="urn:microsoft.com/office/officeart/2005/8/layout/hierarchy2"/>
    <dgm:cxn modelId="{ABFA1281-8C59-49C3-903C-A00D6FDAE2F6}" type="presParOf" srcId="{F7CACAD0-921F-4AF7-9565-8C95CB263D2A}" destId="{FA0140A1-CBF3-48ED-B43B-4FAAEE439BC7}" srcOrd="1" destOrd="0" presId="urn:microsoft.com/office/officeart/2005/8/layout/hierarchy2"/>
    <dgm:cxn modelId="{89746397-BC89-497B-912F-2FE10832048F}" type="presParOf" srcId="{0BF0F81B-E8FF-40C9-89D0-E6D21F60EFEC}" destId="{6725FEA8-FCD6-436B-BE6A-B58991EA063B}" srcOrd="2" destOrd="0" presId="urn:microsoft.com/office/officeart/2005/8/layout/hierarchy2"/>
    <dgm:cxn modelId="{23822EFD-596F-40A5-9F95-253188B3700C}" type="presParOf" srcId="{6725FEA8-FCD6-436B-BE6A-B58991EA063B}" destId="{6B3C6ECA-BCD3-4546-9D5B-023A918AC117}" srcOrd="0" destOrd="0" presId="urn:microsoft.com/office/officeart/2005/8/layout/hierarchy2"/>
    <dgm:cxn modelId="{96EE596E-E47D-4686-841A-239525DD4E78}" type="presParOf" srcId="{0BF0F81B-E8FF-40C9-89D0-E6D21F60EFEC}" destId="{DCF6875B-BEB4-406A-B48E-7718F581D695}" srcOrd="3" destOrd="0" presId="urn:microsoft.com/office/officeart/2005/8/layout/hierarchy2"/>
    <dgm:cxn modelId="{2EFC5E27-7246-4AA7-A958-97CB3F8DCD82}" type="presParOf" srcId="{DCF6875B-BEB4-406A-B48E-7718F581D695}" destId="{43860C88-C17E-40CA-8375-DAF20948F5C8}" srcOrd="0" destOrd="0" presId="urn:microsoft.com/office/officeart/2005/8/layout/hierarchy2"/>
    <dgm:cxn modelId="{2A381547-2C14-4667-ADAB-B48B1D31F186}" type="presParOf" srcId="{DCF6875B-BEB4-406A-B48E-7718F581D695}" destId="{ED03E07F-273D-4587-8B07-D5184E9BDE6B}" srcOrd="1" destOrd="0" presId="urn:microsoft.com/office/officeart/2005/8/layout/hierarchy2"/>
    <dgm:cxn modelId="{75FBE0BD-C901-4B07-9223-89134B97C428}" type="presParOf" srcId="{F6739A53-E732-460E-8CCF-A940C4419107}" destId="{7D586822-CA8E-496A-8661-90837B0E45EB}" srcOrd="2" destOrd="0" presId="urn:microsoft.com/office/officeart/2005/8/layout/hierarchy2"/>
    <dgm:cxn modelId="{59F7E878-2F6B-405D-BFF1-BB5366E61E3B}" type="presParOf" srcId="{7D586822-CA8E-496A-8661-90837B0E45EB}" destId="{EB10D191-11B3-4726-A750-5F8BBCB5A124}" srcOrd="0" destOrd="0" presId="urn:microsoft.com/office/officeart/2005/8/layout/hierarchy2"/>
    <dgm:cxn modelId="{6E129A84-E8A9-4EEF-BDD7-87DDA86B8E59}" type="presParOf" srcId="{F6739A53-E732-460E-8CCF-A940C4419107}" destId="{572C8E74-C863-44D3-8D7E-45B6A6A11122}" srcOrd="3" destOrd="0" presId="urn:microsoft.com/office/officeart/2005/8/layout/hierarchy2"/>
    <dgm:cxn modelId="{8AF7C154-DA7B-4360-95CA-FEA9EC888209}" type="presParOf" srcId="{572C8E74-C863-44D3-8D7E-45B6A6A11122}" destId="{38A53C81-754F-4706-B819-BC688AB846E2}" srcOrd="0" destOrd="0" presId="urn:microsoft.com/office/officeart/2005/8/layout/hierarchy2"/>
    <dgm:cxn modelId="{C15F217E-509D-4E73-A492-68374280E78C}" type="presParOf" srcId="{572C8E74-C863-44D3-8D7E-45B6A6A11122}" destId="{D4B4ECAE-FEF3-40BE-851E-C2FA57959802}" srcOrd="1" destOrd="0" presId="urn:microsoft.com/office/officeart/2005/8/layout/hierarchy2"/>
    <dgm:cxn modelId="{6F451470-8462-4446-856C-D95F59D3985D}" type="presParOf" srcId="{D4B4ECAE-FEF3-40BE-851E-C2FA57959802}" destId="{46CD7E59-CDA4-40B3-9C5F-0E87414453B8}" srcOrd="0" destOrd="0" presId="urn:microsoft.com/office/officeart/2005/8/layout/hierarchy2"/>
    <dgm:cxn modelId="{06765C02-D531-4C86-80A6-66DA5433AF48}" type="presParOf" srcId="{46CD7E59-CDA4-40B3-9C5F-0E87414453B8}" destId="{D38874F4-4F82-41A8-9EFF-03063318A4A1}" srcOrd="0" destOrd="0" presId="urn:microsoft.com/office/officeart/2005/8/layout/hierarchy2"/>
    <dgm:cxn modelId="{857B8A3A-E0FE-4CB6-A078-FD8CF3968D8B}" type="presParOf" srcId="{D4B4ECAE-FEF3-40BE-851E-C2FA57959802}" destId="{414337B2-2EA6-47DB-B0FD-EF85FB0AF4BF}" srcOrd="1" destOrd="0" presId="urn:microsoft.com/office/officeart/2005/8/layout/hierarchy2"/>
    <dgm:cxn modelId="{F0B3BB23-156A-4A03-A579-2EEB0457AAFE}" type="presParOf" srcId="{414337B2-2EA6-47DB-B0FD-EF85FB0AF4BF}" destId="{AF0126CE-9286-4B1B-975F-658D29A79804}" srcOrd="0" destOrd="0" presId="urn:microsoft.com/office/officeart/2005/8/layout/hierarchy2"/>
    <dgm:cxn modelId="{21E30B49-E624-467F-89E7-A6BE5233BB54}" type="presParOf" srcId="{414337B2-2EA6-47DB-B0FD-EF85FB0AF4BF}" destId="{697665B3-48AE-4466-BBCE-67C2ECB7C6C1}" srcOrd="1" destOrd="0" presId="urn:microsoft.com/office/officeart/2005/8/layout/hierarchy2"/>
    <dgm:cxn modelId="{74F823EF-0802-4521-88B3-06D3298BA74D}" type="presParOf" srcId="{697665B3-48AE-4466-BBCE-67C2ECB7C6C1}" destId="{BCC18E9D-A857-46ED-9797-C7B95E1389F4}" srcOrd="0" destOrd="0" presId="urn:microsoft.com/office/officeart/2005/8/layout/hierarchy2"/>
    <dgm:cxn modelId="{5D83A026-B62B-4DCB-A4F1-EFDC16B623CF}" type="presParOf" srcId="{BCC18E9D-A857-46ED-9797-C7B95E1389F4}" destId="{D18708EF-42D5-4AE1-A20D-78B9F889A6D7}" srcOrd="0" destOrd="0" presId="urn:microsoft.com/office/officeart/2005/8/layout/hierarchy2"/>
    <dgm:cxn modelId="{F8FBE933-DF59-4C9D-B563-6A681C35BEC5}" type="presParOf" srcId="{697665B3-48AE-4466-BBCE-67C2ECB7C6C1}" destId="{D556FBBB-E8FF-44DB-82A6-787C1ADF0F72}" srcOrd="1" destOrd="0" presId="urn:microsoft.com/office/officeart/2005/8/layout/hierarchy2"/>
    <dgm:cxn modelId="{F4A4C78E-8D5B-44B8-86D8-BF11F5934877}" type="presParOf" srcId="{D556FBBB-E8FF-44DB-82A6-787C1ADF0F72}" destId="{50F39E64-1F00-4A01-998B-58C4A20E4E10}" srcOrd="0" destOrd="0" presId="urn:microsoft.com/office/officeart/2005/8/layout/hierarchy2"/>
    <dgm:cxn modelId="{45B7E82D-10E2-435F-B82F-5B7EA9C78782}" type="presParOf" srcId="{D556FBBB-E8FF-44DB-82A6-787C1ADF0F72}" destId="{A1495B94-E0AF-442B-81F6-0CD535087F60}" srcOrd="1" destOrd="0" presId="urn:microsoft.com/office/officeart/2005/8/layout/hierarchy2"/>
    <dgm:cxn modelId="{5FE825AA-9B40-439C-B889-D5892EDEF00F}" type="presParOf" srcId="{D4B4ECAE-FEF3-40BE-851E-C2FA57959802}" destId="{D3B38CEC-9612-4B4A-8964-9EC4DD8DF5AA}" srcOrd="2" destOrd="0" presId="urn:microsoft.com/office/officeart/2005/8/layout/hierarchy2"/>
    <dgm:cxn modelId="{75D6B800-A252-499E-9782-17AF0B27DE34}" type="presParOf" srcId="{D3B38CEC-9612-4B4A-8964-9EC4DD8DF5AA}" destId="{C12FC149-8F73-49EE-9086-B15067C762DD}" srcOrd="0" destOrd="0" presId="urn:microsoft.com/office/officeart/2005/8/layout/hierarchy2"/>
    <dgm:cxn modelId="{A0A65380-1B8C-4939-862D-0545214D213C}" type="presParOf" srcId="{D4B4ECAE-FEF3-40BE-851E-C2FA57959802}" destId="{46DC2158-E5CB-4240-84AC-0C76377353B1}" srcOrd="3" destOrd="0" presId="urn:microsoft.com/office/officeart/2005/8/layout/hierarchy2"/>
    <dgm:cxn modelId="{8A84DC7E-9312-45BC-AB01-DB8A6FFA4156}" type="presParOf" srcId="{46DC2158-E5CB-4240-84AC-0C76377353B1}" destId="{D7E3C34B-138D-4E60-ABDA-D1155225F71D}" srcOrd="0" destOrd="0" presId="urn:microsoft.com/office/officeart/2005/8/layout/hierarchy2"/>
    <dgm:cxn modelId="{1B11DFDF-CD13-41E1-AE4F-D86D345692ED}" type="presParOf" srcId="{46DC2158-E5CB-4240-84AC-0C76377353B1}" destId="{3B3D135D-7470-41B6-BAB0-BA25B5573D7D}" srcOrd="1" destOrd="0" presId="urn:microsoft.com/office/officeart/2005/8/layout/hierarchy2"/>
    <dgm:cxn modelId="{1710FED9-E5ED-4DB4-AD79-1069534D9AC0}" type="presParOf" srcId="{3B3D135D-7470-41B6-BAB0-BA25B5573D7D}" destId="{B5412788-0F88-451B-A1C3-836AE680DF1A}" srcOrd="0" destOrd="0" presId="urn:microsoft.com/office/officeart/2005/8/layout/hierarchy2"/>
    <dgm:cxn modelId="{DAE5A0E3-34F0-475B-81BD-FDCD0C9BE1D7}" type="presParOf" srcId="{B5412788-0F88-451B-A1C3-836AE680DF1A}" destId="{0FE31C7B-7879-4C84-9399-2E92F5B3A4D1}" srcOrd="0" destOrd="0" presId="urn:microsoft.com/office/officeart/2005/8/layout/hierarchy2"/>
    <dgm:cxn modelId="{2772B401-98AE-4FA7-B76B-DB71311B6CE8}" type="presParOf" srcId="{3B3D135D-7470-41B6-BAB0-BA25B5573D7D}" destId="{82D3C239-E362-408D-B7C7-4A9F60FC92E4}" srcOrd="1" destOrd="0" presId="urn:microsoft.com/office/officeart/2005/8/layout/hierarchy2"/>
    <dgm:cxn modelId="{8FFE7506-343E-4519-A33C-0A9F38EBF399}" type="presParOf" srcId="{82D3C239-E362-408D-B7C7-4A9F60FC92E4}" destId="{7CF54C1E-F8B3-4652-B407-A3BD0DBBD2E8}" srcOrd="0" destOrd="0" presId="urn:microsoft.com/office/officeart/2005/8/layout/hierarchy2"/>
    <dgm:cxn modelId="{2A458A07-1F17-45D2-8B32-2BC9725DA021}" type="presParOf" srcId="{82D3C239-E362-408D-B7C7-4A9F60FC92E4}" destId="{FDDD355F-4F61-4911-A757-B47809B63804}" srcOrd="1" destOrd="0" presId="urn:microsoft.com/office/officeart/2005/8/layout/hierarchy2"/>
    <dgm:cxn modelId="{B2DDC251-1883-40BF-8D1A-46D08FD3A8AD}" type="presParOf" srcId="{4C0AF31D-63A0-4B00-8CAA-72493EA8D193}" destId="{D3F49E5E-67EE-4677-9E66-9C0474DB6325}" srcOrd="2" destOrd="0" presId="urn:microsoft.com/office/officeart/2005/8/layout/hierarchy2"/>
    <dgm:cxn modelId="{7ABD3F26-54D5-4075-94EC-B4CE1AD17BB6}" type="presParOf" srcId="{D3F49E5E-67EE-4677-9E66-9C0474DB6325}" destId="{46058F00-A716-44B4-B94B-F6944832E53E}" srcOrd="0" destOrd="0" presId="urn:microsoft.com/office/officeart/2005/8/layout/hierarchy2"/>
    <dgm:cxn modelId="{091F861F-2859-4578-8701-AA1943CD4B7F}" type="presParOf" srcId="{4C0AF31D-63A0-4B00-8CAA-72493EA8D193}" destId="{8395BCBD-AD2C-4075-859F-152F8AA18379}" srcOrd="3" destOrd="0" presId="urn:microsoft.com/office/officeart/2005/8/layout/hierarchy2"/>
    <dgm:cxn modelId="{E3506EB5-CF4E-484E-9D6F-34EA36E20732}" type="presParOf" srcId="{8395BCBD-AD2C-4075-859F-152F8AA18379}" destId="{E9875D32-BD5A-4B95-96B1-AC8F8304267A}" srcOrd="0" destOrd="0" presId="urn:microsoft.com/office/officeart/2005/8/layout/hierarchy2"/>
    <dgm:cxn modelId="{191B2E1B-0280-4B1A-92D3-C5F2591065C6}" type="presParOf" srcId="{8395BCBD-AD2C-4075-859F-152F8AA18379}" destId="{930F3FAB-D7C5-4694-BC92-8C0E6CE073E2}" srcOrd="1" destOrd="0" presId="urn:microsoft.com/office/officeart/2005/8/layout/hierarchy2"/>
    <dgm:cxn modelId="{0BA7FD00-BAE3-47DD-BFDD-391FB179BC59}" type="presParOf" srcId="{930F3FAB-D7C5-4694-BC92-8C0E6CE073E2}" destId="{3807F385-9810-442A-BD0B-B10687933A80}" srcOrd="0" destOrd="0" presId="urn:microsoft.com/office/officeart/2005/8/layout/hierarchy2"/>
    <dgm:cxn modelId="{5148CA1D-16FA-4CD6-BDDE-3A36AECF501B}" type="presParOf" srcId="{3807F385-9810-442A-BD0B-B10687933A80}" destId="{330485C9-E75A-436D-A97B-135D17469972}" srcOrd="0" destOrd="0" presId="urn:microsoft.com/office/officeart/2005/8/layout/hierarchy2"/>
    <dgm:cxn modelId="{B0996C42-EF4E-4791-9A47-9F7354F78AA7}" type="presParOf" srcId="{930F3FAB-D7C5-4694-BC92-8C0E6CE073E2}" destId="{576BC01E-C971-411D-A9B9-33DE07E66694}" srcOrd="1" destOrd="0" presId="urn:microsoft.com/office/officeart/2005/8/layout/hierarchy2"/>
    <dgm:cxn modelId="{3F78D32A-92D2-4CBB-ACC6-D9236F58F572}" type="presParOf" srcId="{576BC01E-C971-411D-A9B9-33DE07E66694}" destId="{AE766A39-3A83-4D4E-859E-02184A274D5E}" srcOrd="0" destOrd="0" presId="urn:microsoft.com/office/officeart/2005/8/layout/hierarchy2"/>
    <dgm:cxn modelId="{FF7D1AA2-AC80-4216-BA06-746553486653}" type="presParOf" srcId="{576BC01E-C971-411D-A9B9-33DE07E66694}" destId="{4FE45745-905F-45FC-B36D-FFE2ABA2FEB6}" srcOrd="1" destOrd="0" presId="urn:microsoft.com/office/officeart/2005/8/layout/hierarchy2"/>
    <dgm:cxn modelId="{502FCDE0-2266-48A4-8E44-4F91164C481A}" type="presParOf" srcId="{4FE45745-905F-45FC-B36D-FFE2ABA2FEB6}" destId="{DD66163B-3BF0-465B-97D0-D7F1CEDCDDE4}" srcOrd="0" destOrd="0" presId="urn:microsoft.com/office/officeart/2005/8/layout/hierarchy2"/>
    <dgm:cxn modelId="{3D7C02AA-655A-417E-A73C-51312950037A}" type="presParOf" srcId="{DD66163B-3BF0-465B-97D0-D7F1CEDCDDE4}" destId="{BAD757DD-FA9A-41AD-8FCF-B786A27C88B0}" srcOrd="0" destOrd="0" presId="urn:microsoft.com/office/officeart/2005/8/layout/hierarchy2"/>
    <dgm:cxn modelId="{9ED1785B-9953-4B61-A6CA-5506CCCD37F4}" type="presParOf" srcId="{4FE45745-905F-45FC-B36D-FFE2ABA2FEB6}" destId="{9A29BE3F-7F17-42B0-81D7-24ADA0869D85}" srcOrd="1" destOrd="0" presId="urn:microsoft.com/office/officeart/2005/8/layout/hierarchy2"/>
    <dgm:cxn modelId="{6948484A-CC58-4903-BAE2-35025FE4CFF9}" type="presParOf" srcId="{9A29BE3F-7F17-42B0-81D7-24ADA0869D85}" destId="{AFFA9BD8-F1AE-417E-92A2-578C9C29DF47}" srcOrd="0" destOrd="0" presId="urn:microsoft.com/office/officeart/2005/8/layout/hierarchy2"/>
    <dgm:cxn modelId="{7E01BF31-0C6D-428D-BE33-F5F9D30A4B6B}" type="presParOf" srcId="{9A29BE3F-7F17-42B0-81D7-24ADA0869D85}" destId="{857E82D0-F337-4ED0-9BAC-2A48DB2469F5}" srcOrd="1" destOrd="0" presId="urn:microsoft.com/office/officeart/2005/8/layout/hierarchy2"/>
    <dgm:cxn modelId="{5D6FE891-2C67-4B36-A8BF-BC0523FA3593}" type="presParOf" srcId="{857E82D0-F337-4ED0-9BAC-2A48DB2469F5}" destId="{DCEB2D08-E4C8-4DC8-930C-507E98F8CC5E}" srcOrd="0" destOrd="0" presId="urn:microsoft.com/office/officeart/2005/8/layout/hierarchy2"/>
    <dgm:cxn modelId="{A23E090C-04C4-40CA-93CA-6FDDE8B69FE6}" type="presParOf" srcId="{DCEB2D08-E4C8-4DC8-930C-507E98F8CC5E}" destId="{A75726FC-8857-4239-8C69-46F08D15167C}" srcOrd="0" destOrd="0" presId="urn:microsoft.com/office/officeart/2005/8/layout/hierarchy2"/>
    <dgm:cxn modelId="{B6548521-8575-4644-89FF-CCB3AAD9674C}" type="presParOf" srcId="{857E82D0-F337-4ED0-9BAC-2A48DB2469F5}" destId="{6E4BA38E-EBC6-492F-B5F7-333D61E829BA}" srcOrd="1" destOrd="0" presId="urn:microsoft.com/office/officeart/2005/8/layout/hierarchy2"/>
    <dgm:cxn modelId="{7B5073C4-015C-4958-A757-0CFA96756B7A}" type="presParOf" srcId="{6E4BA38E-EBC6-492F-B5F7-333D61E829BA}" destId="{42C3B12D-8C4B-4214-B200-7A13E1B8ABF0}" srcOrd="0" destOrd="0" presId="urn:microsoft.com/office/officeart/2005/8/layout/hierarchy2"/>
    <dgm:cxn modelId="{AC9F0102-DC44-4CD0-B2AE-6D2CACECED11}" type="presParOf" srcId="{6E4BA38E-EBC6-492F-B5F7-333D61E829BA}" destId="{86E9448E-48C5-449F-B5B5-18EDB3EC8E57}" srcOrd="1" destOrd="0" presId="urn:microsoft.com/office/officeart/2005/8/layout/hierarchy2"/>
    <dgm:cxn modelId="{2C6C4C0B-D0D0-4B5D-9ECA-E528F36E99E2}" type="presParOf" srcId="{857E82D0-F337-4ED0-9BAC-2A48DB2469F5}" destId="{256D96C9-41A8-4EF8-86F3-F209EE18A1BA}" srcOrd="2" destOrd="0" presId="urn:microsoft.com/office/officeart/2005/8/layout/hierarchy2"/>
    <dgm:cxn modelId="{64D19AE5-15A3-4D26-93C8-2A4274CE1771}" type="presParOf" srcId="{256D96C9-41A8-4EF8-86F3-F209EE18A1BA}" destId="{CE26B07C-F542-4C70-A046-FA4FBA94F697}" srcOrd="0" destOrd="0" presId="urn:microsoft.com/office/officeart/2005/8/layout/hierarchy2"/>
    <dgm:cxn modelId="{E1CF3B20-B35A-4B4E-AA96-02B3DC7B1447}" type="presParOf" srcId="{857E82D0-F337-4ED0-9BAC-2A48DB2469F5}" destId="{CBA6A3F5-345F-460F-9777-508D6A31EC73}" srcOrd="3" destOrd="0" presId="urn:microsoft.com/office/officeart/2005/8/layout/hierarchy2"/>
    <dgm:cxn modelId="{5D8CCA36-FAF0-43BE-B396-5F7C1225A536}" type="presParOf" srcId="{CBA6A3F5-345F-460F-9777-508D6A31EC73}" destId="{60D3E3CC-E52D-4EFF-8B00-B952F4216355}" srcOrd="0" destOrd="0" presId="urn:microsoft.com/office/officeart/2005/8/layout/hierarchy2"/>
    <dgm:cxn modelId="{CBAD006B-EF6D-43A4-8009-1EE5D4CBBCFD}" type="presParOf" srcId="{CBA6A3F5-345F-460F-9777-508D6A31EC73}" destId="{6DE3D13A-F680-47AE-A116-26DAA6E235D6}" srcOrd="1" destOrd="0" presId="urn:microsoft.com/office/officeart/2005/8/layout/hierarchy2"/>
    <dgm:cxn modelId="{54AD4102-3AD4-49A6-B9A6-4102C71EC2D8}" type="presParOf" srcId="{6DE3D13A-F680-47AE-A116-26DAA6E235D6}" destId="{1F555080-DC47-4F44-A07A-8961C9381FAE}" srcOrd="0" destOrd="0" presId="urn:microsoft.com/office/officeart/2005/8/layout/hierarchy2"/>
    <dgm:cxn modelId="{8954EFF7-1527-4C02-9658-5E0517DAC9E8}" type="presParOf" srcId="{1F555080-DC47-4F44-A07A-8961C9381FAE}" destId="{AD19C022-6683-43C0-B37E-0F9BD5670530}" srcOrd="0" destOrd="0" presId="urn:microsoft.com/office/officeart/2005/8/layout/hierarchy2"/>
    <dgm:cxn modelId="{FD958C86-231B-40B1-9568-56FEB71E8BA9}" type="presParOf" srcId="{6DE3D13A-F680-47AE-A116-26DAA6E235D6}" destId="{A6068C40-FEEC-406E-AE37-2BCB01BE2852}" srcOrd="1" destOrd="0" presId="urn:microsoft.com/office/officeart/2005/8/layout/hierarchy2"/>
    <dgm:cxn modelId="{FB77F9CF-5FFC-4B1A-9854-CD35F4479160}" type="presParOf" srcId="{A6068C40-FEEC-406E-AE37-2BCB01BE2852}" destId="{26470890-5193-43E7-89E3-D937419A7875}" srcOrd="0" destOrd="0" presId="urn:microsoft.com/office/officeart/2005/8/layout/hierarchy2"/>
    <dgm:cxn modelId="{D95F43BC-76B0-4125-9E35-D1DEBA7A7588}" type="presParOf" srcId="{A6068C40-FEEC-406E-AE37-2BCB01BE2852}" destId="{A862811C-EFA3-4277-946F-561FF35C4679}" srcOrd="1" destOrd="0" presId="urn:microsoft.com/office/officeart/2005/8/layout/hierarchy2"/>
    <dgm:cxn modelId="{1978253F-3618-4E6C-8554-CB4C8CBD1764}" type="presParOf" srcId="{6DE3D13A-F680-47AE-A116-26DAA6E235D6}" destId="{818ECADC-F397-48E8-8AD0-F6E77EECA826}" srcOrd="2" destOrd="0" presId="urn:microsoft.com/office/officeart/2005/8/layout/hierarchy2"/>
    <dgm:cxn modelId="{15A9C36F-AB3D-4DFB-9C86-3347809D72B5}" type="presParOf" srcId="{818ECADC-F397-48E8-8AD0-F6E77EECA826}" destId="{86F6600E-FA84-4179-AE2F-CA57FD0C9AD7}" srcOrd="0" destOrd="0" presId="urn:microsoft.com/office/officeart/2005/8/layout/hierarchy2"/>
    <dgm:cxn modelId="{9F4E759D-C2C7-4B6F-A034-D8B3950E1557}" type="presParOf" srcId="{6DE3D13A-F680-47AE-A116-26DAA6E235D6}" destId="{5606C085-D689-4882-94C8-588FF79B5C6A}" srcOrd="3" destOrd="0" presId="urn:microsoft.com/office/officeart/2005/8/layout/hierarchy2"/>
    <dgm:cxn modelId="{09F625B6-44AE-48F6-900D-E183A01A8151}" type="presParOf" srcId="{5606C085-D689-4882-94C8-588FF79B5C6A}" destId="{F220074E-693C-4E9F-832F-D428BE2BD637}" srcOrd="0" destOrd="0" presId="urn:microsoft.com/office/officeart/2005/8/layout/hierarchy2"/>
    <dgm:cxn modelId="{56E01CC6-F94E-452B-A8C1-8C7A48722068}" type="presParOf" srcId="{5606C085-D689-4882-94C8-588FF79B5C6A}" destId="{34982DAB-3C4C-4946-BAAB-F8D74430D63D}" srcOrd="1" destOrd="0" presId="urn:microsoft.com/office/officeart/2005/8/layout/hierarchy2"/>
    <dgm:cxn modelId="{A86C6585-2D8F-428F-841E-80BE251ADA29}" type="presParOf" srcId="{4FE45745-905F-45FC-B36D-FFE2ABA2FEB6}" destId="{6E67656A-3AAC-46E9-BD51-0DAAF298F4BA}" srcOrd="2" destOrd="0" presId="urn:microsoft.com/office/officeart/2005/8/layout/hierarchy2"/>
    <dgm:cxn modelId="{42BF2F29-BCB9-402E-934B-CB6AF7C06D3B}" type="presParOf" srcId="{6E67656A-3AAC-46E9-BD51-0DAAF298F4BA}" destId="{B18906C1-7D28-42C2-98B0-61CAC90F6165}" srcOrd="0" destOrd="0" presId="urn:microsoft.com/office/officeart/2005/8/layout/hierarchy2"/>
    <dgm:cxn modelId="{CB165B83-8BA7-4F4F-9BE1-75B0123E6869}" type="presParOf" srcId="{4FE45745-905F-45FC-B36D-FFE2ABA2FEB6}" destId="{44D5882A-04AB-4DB9-A461-651A619FDE84}" srcOrd="3" destOrd="0" presId="urn:microsoft.com/office/officeart/2005/8/layout/hierarchy2"/>
    <dgm:cxn modelId="{F70C7A55-D0CD-44E2-B855-135102FA6E06}" type="presParOf" srcId="{44D5882A-04AB-4DB9-A461-651A619FDE84}" destId="{9E5B6543-5365-4ABA-919D-4947C5E5226E}" srcOrd="0" destOrd="0" presId="urn:microsoft.com/office/officeart/2005/8/layout/hierarchy2"/>
    <dgm:cxn modelId="{F3644D75-CA8C-4D6A-9068-98A7092AB1A7}" type="presParOf" srcId="{44D5882A-04AB-4DB9-A461-651A619FDE84}" destId="{5D4D274C-CEF9-450A-A8C4-F234084E6A01}" srcOrd="1" destOrd="0" presId="urn:microsoft.com/office/officeart/2005/8/layout/hierarchy2"/>
    <dgm:cxn modelId="{F5A8E55A-37CA-4627-A8EE-8761846AD805}" type="presParOf" srcId="{5D4D274C-CEF9-450A-A8C4-F234084E6A01}" destId="{9677F45C-6BAA-45D1-86C8-90ED5ECB6BCE}" srcOrd="0" destOrd="0" presId="urn:microsoft.com/office/officeart/2005/8/layout/hierarchy2"/>
    <dgm:cxn modelId="{C6477A0E-5ED5-4A02-9701-52C8427FB82C}" type="presParOf" srcId="{9677F45C-6BAA-45D1-86C8-90ED5ECB6BCE}" destId="{6CB658E3-B33B-46AA-9B1A-11BD95A6479A}" srcOrd="0" destOrd="0" presId="urn:microsoft.com/office/officeart/2005/8/layout/hierarchy2"/>
    <dgm:cxn modelId="{040BB060-6DD0-4F84-ABA0-DBC9EC2A7541}" type="presParOf" srcId="{5D4D274C-CEF9-450A-A8C4-F234084E6A01}" destId="{650982EE-19E5-4405-8EC5-7C73D40937FF}" srcOrd="1" destOrd="0" presId="urn:microsoft.com/office/officeart/2005/8/layout/hierarchy2"/>
    <dgm:cxn modelId="{083CA9B4-27EC-40A4-8501-A9EFB6613BFE}" type="presParOf" srcId="{650982EE-19E5-4405-8EC5-7C73D40937FF}" destId="{CEF27A13-C690-4830-A2D2-573062B0E7E0}" srcOrd="0" destOrd="0" presId="urn:microsoft.com/office/officeart/2005/8/layout/hierarchy2"/>
    <dgm:cxn modelId="{EA1DE434-7756-463D-A860-E5B4145A57EC}" type="presParOf" srcId="{650982EE-19E5-4405-8EC5-7C73D40937FF}" destId="{B3D12A40-12C8-4869-B574-AA96C684FB07}" srcOrd="1" destOrd="0" presId="urn:microsoft.com/office/officeart/2005/8/layout/hierarchy2"/>
    <dgm:cxn modelId="{C059A085-D577-4634-B406-DA573FF255CC}" type="presParOf" srcId="{5D4D274C-CEF9-450A-A8C4-F234084E6A01}" destId="{7EDFCFAD-ABB4-45B3-943E-FD379D7F4E9B}" srcOrd="2" destOrd="0" presId="urn:microsoft.com/office/officeart/2005/8/layout/hierarchy2"/>
    <dgm:cxn modelId="{2C83F2B0-0EAA-4C24-8E54-6113CF766B63}" type="presParOf" srcId="{7EDFCFAD-ABB4-45B3-943E-FD379D7F4E9B}" destId="{E7922D11-F2B2-4C5B-8BB1-FF955EC8BB18}" srcOrd="0" destOrd="0" presId="urn:microsoft.com/office/officeart/2005/8/layout/hierarchy2"/>
    <dgm:cxn modelId="{84A6AA11-FF1B-4E8C-8F12-410471EE4FE3}" type="presParOf" srcId="{5D4D274C-CEF9-450A-A8C4-F234084E6A01}" destId="{39744E56-6BA3-4414-97E0-681831F1B33C}" srcOrd="3" destOrd="0" presId="urn:microsoft.com/office/officeart/2005/8/layout/hierarchy2"/>
    <dgm:cxn modelId="{5AAC1045-AC4F-4B0F-A131-2052E3BE008F}" type="presParOf" srcId="{39744E56-6BA3-4414-97E0-681831F1B33C}" destId="{9A3D5A77-EF28-4556-B1AD-FADB53AB27C8}" srcOrd="0" destOrd="0" presId="urn:microsoft.com/office/officeart/2005/8/layout/hierarchy2"/>
    <dgm:cxn modelId="{2C4DAECF-C4A1-431B-929B-BE90914DDA18}" type="presParOf" srcId="{39744E56-6BA3-4414-97E0-681831F1B33C}" destId="{19DF7770-E805-4207-9DC8-859D2C552A7B}" srcOrd="1" destOrd="0" presId="urn:microsoft.com/office/officeart/2005/8/layout/hierarchy2"/>
    <dgm:cxn modelId="{BC7EA8B6-4B48-4162-AC7A-DE0C32749576}" type="presParOf" srcId="{5D4D274C-CEF9-450A-A8C4-F234084E6A01}" destId="{28D2BCE3-9161-43BA-A748-F8F48A90325E}" srcOrd="4" destOrd="0" presId="urn:microsoft.com/office/officeart/2005/8/layout/hierarchy2"/>
    <dgm:cxn modelId="{80E55F0D-6203-41E5-B60A-6055C702EF03}" type="presParOf" srcId="{28D2BCE3-9161-43BA-A748-F8F48A90325E}" destId="{1F12D98D-BA84-4DE4-B4B0-6A3240F649E5}" srcOrd="0" destOrd="0" presId="urn:microsoft.com/office/officeart/2005/8/layout/hierarchy2"/>
    <dgm:cxn modelId="{9BE2D2CA-4E21-4387-8004-27BA3C1278F5}" type="presParOf" srcId="{5D4D274C-CEF9-450A-A8C4-F234084E6A01}" destId="{869592F7-B6AF-4A1A-B975-F8491C724F90}" srcOrd="5" destOrd="0" presId="urn:microsoft.com/office/officeart/2005/8/layout/hierarchy2"/>
    <dgm:cxn modelId="{7EB38E64-BD88-474D-866A-8E9768D6B30D}" type="presParOf" srcId="{869592F7-B6AF-4A1A-B975-F8491C724F90}" destId="{B641E95C-FFA8-4F12-90F5-8F3DCC2CB9F6}" srcOrd="0" destOrd="0" presId="urn:microsoft.com/office/officeart/2005/8/layout/hierarchy2"/>
    <dgm:cxn modelId="{E0369D39-8345-495C-BB84-D6E8EAB51B98}" type="presParOf" srcId="{869592F7-B6AF-4A1A-B975-F8491C724F90}" destId="{57D2093D-09F3-4452-A186-EED735159460}" srcOrd="1" destOrd="0" presId="urn:microsoft.com/office/officeart/2005/8/layout/hierarchy2"/>
    <dgm:cxn modelId="{6FFCC18A-886B-438C-BCD4-B9B270422B6F}" type="presParOf" srcId="{4FE45745-905F-45FC-B36D-FFE2ABA2FEB6}" destId="{FE86E574-C167-4E69-A393-A8E69C83D812}" srcOrd="4" destOrd="0" presId="urn:microsoft.com/office/officeart/2005/8/layout/hierarchy2"/>
    <dgm:cxn modelId="{B6DC2406-FA60-42CB-A475-C309AD229BDA}" type="presParOf" srcId="{FE86E574-C167-4E69-A393-A8E69C83D812}" destId="{87E5AE6B-47F6-4AA5-8DA2-554215AB4863}" srcOrd="0" destOrd="0" presId="urn:microsoft.com/office/officeart/2005/8/layout/hierarchy2"/>
    <dgm:cxn modelId="{EE69C57F-ACD5-4027-BD81-E87E64DAAC72}" type="presParOf" srcId="{4FE45745-905F-45FC-B36D-FFE2ABA2FEB6}" destId="{CBC5EC90-AD62-454B-873C-7DACDA555AD8}" srcOrd="5" destOrd="0" presId="urn:microsoft.com/office/officeart/2005/8/layout/hierarchy2"/>
    <dgm:cxn modelId="{072565C3-B684-42D9-9E42-8C6CE40E75C4}" type="presParOf" srcId="{CBC5EC90-AD62-454B-873C-7DACDA555AD8}" destId="{F1946539-D12E-4D24-92EA-053CC4896D9B}" srcOrd="0" destOrd="0" presId="urn:microsoft.com/office/officeart/2005/8/layout/hierarchy2"/>
    <dgm:cxn modelId="{9E58D462-0824-4AFF-B778-456D234639D3}" type="presParOf" srcId="{CBC5EC90-AD62-454B-873C-7DACDA555AD8}" destId="{EC29BAAD-7376-4498-A892-D7CA81DA618C}" srcOrd="1" destOrd="0" presId="urn:microsoft.com/office/officeart/2005/8/layout/hierarchy2"/>
    <dgm:cxn modelId="{F35B0C10-30A2-40E7-90D5-94135D64EAA6}" type="presParOf" srcId="{EC29BAAD-7376-4498-A892-D7CA81DA618C}" destId="{2E173252-B0EA-4729-A6C2-24F6A0B1E169}" srcOrd="0" destOrd="0" presId="urn:microsoft.com/office/officeart/2005/8/layout/hierarchy2"/>
    <dgm:cxn modelId="{AE550ED5-1678-4229-854D-FE2362A8E7F8}" type="presParOf" srcId="{2E173252-B0EA-4729-A6C2-24F6A0B1E169}" destId="{C99D3747-358F-46E0-85D2-54EA4DE430F7}" srcOrd="0" destOrd="0" presId="urn:microsoft.com/office/officeart/2005/8/layout/hierarchy2"/>
    <dgm:cxn modelId="{576CDEB7-1B5E-4BEB-B897-3EC70A3A458E}" type="presParOf" srcId="{EC29BAAD-7376-4498-A892-D7CA81DA618C}" destId="{26CDBCA3-4094-444F-82C1-C29D911A6925}" srcOrd="1" destOrd="0" presId="urn:microsoft.com/office/officeart/2005/8/layout/hierarchy2"/>
    <dgm:cxn modelId="{9F4208BF-EA39-4098-878A-BD123A47688C}" type="presParOf" srcId="{26CDBCA3-4094-444F-82C1-C29D911A6925}" destId="{9DB31C9B-5D8E-4C3B-A908-0BC53359A409}" srcOrd="0" destOrd="0" presId="urn:microsoft.com/office/officeart/2005/8/layout/hierarchy2"/>
    <dgm:cxn modelId="{262064E1-345E-42F9-ADAC-585BD591E17F}" type="presParOf" srcId="{26CDBCA3-4094-444F-82C1-C29D911A6925}" destId="{D3F99534-7A88-4CD7-903E-A2499F6205BB}" srcOrd="1" destOrd="0" presId="urn:microsoft.com/office/officeart/2005/8/layout/hierarchy2"/>
    <dgm:cxn modelId="{BD233479-EF4B-49D8-8A10-141B8BEF589B}" type="presParOf" srcId="{4FE45745-905F-45FC-B36D-FFE2ABA2FEB6}" destId="{9A075C2B-60FC-4F2C-90A3-9B5B72F6CD76}" srcOrd="6" destOrd="0" presId="urn:microsoft.com/office/officeart/2005/8/layout/hierarchy2"/>
    <dgm:cxn modelId="{4DE5CF1F-2BDB-4EC9-9743-DF493A257A46}" type="presParOf" srcId="{9A075C2B-60FC-4F2C-90A3-9B5B72F6CD76}" destId="{0338ED45-E24D-495A-ABD6-AD05871BA833}" srcOrd="0" destOrd="0" presId="urn:microsoft.com/office/officeart/2005/8/layout/hierarchy2"/>
    <dgm:cxn modelId="{FC2BDD69-52ED-414D-9589-D2D84F68867A}" type="presParOf" srcId="{4FE45745-905F-45FC-B36D-FFE2ABA2FEB6}" destId="{4016C53C-E194-44ED-B8D7-741644170EA5}" srcOrd="7" destOrd="0" presId="urn:microsoft.com/office/officeart/2005/8/layout/hierarchy2"/>
    <dgm:cxn modelId="{7DA8F9E8-4A7A-4C26-A24A-EC499C48F66F}" type="presParOf" srcId="{4016C53C-E194-44ED-B8D7-741644170EA5}" destId="{33FBB588-478A-4503-9C1F-C3145CA1DE22}" srcOrd="0" destOrd="0" presId="urn:microsoft.com/office/officeart/2005/8/layout/hierarchy2"/>
    <dgm:cxn modelId="{392E0041-E9C5-41F3-B5A6-3CA55820CDB7}" type="presParOf" srcId="{4016C53C-E194-44ED-B8D7-741644170EA5}" destId="{4595E219-AA5A-47FD-8D55-A89478F14DA5}" srcOrd="1" destOrd="0" presId="urn:microsoft.com/office/officeart/2005/8/layout/hierarchy2"/>
    <dgm:cxn modelId="{2EB0544D-7153-45DD-8CB8-F0D02E532108}" type="presParOf" srcId="{4595E219-AA5A-47FD-8D55-A89478F14DA5}" destId="{E8A0DC8A-43B6-4F65-B793-0D9FC14A4FC3}" srcOrd="0" destOrd="0" presId="urn:microsoft.com/office/officeart/2005/8/layout/hierarchy2"/>
    <dgm:cxn modelId="{9A783AE5-084E-44EA-9630-028AC83933F3}" type="presParOf" srcId="{E8A0DC8A-43B6-4F65-B793-0D9FC14A4FC3}" destId="{F6075FBA-69F1-4296-AE25-C3A9D43F0161}" srcOrd="0" destOrd="0" presId="urn:microsoft.com/office/officeart/2005/8/layout/hierarchy2"/>
    <dgm:cxn modelId="{5B2999F0-D138-40C6-A816-6A6305CA40B4}" type="presParOf" srcId="{4595E219-AA5A-47FD-8D55-A89478F14DA5}" destId="{E831380D-72AC-4EEC-86B2-B83F593F71C2}" srcOrd="1" destOrd="0" presId="urn:microsoft.com/office/officeart/2005/8/layout/hierarchy2"/>
    <dgm:cxn modelId="{255B3028-EBE7-4F28-BECB-A0DE3A7B3552}" type="presParOf" srcId="{E831380D-72AC-4EEC-86B2-B83F593F71C2}" destId="{A9B485C5-F889-4997-8C15-A1A9FCE3B79F}" srcOrd="0" destOrd="0" presId="urn:microsoft.com/office/officeart/2005/8/layout/hierarchy2"/>
    <dgm:cxn modelId="{FE993973-8F7D-4E33-B630-DB242EA0D8B9}" type="presParOf" srcId="{E831380D-72AC-4EEC-86B2-B83F593F71C2}" destId="{4D8A1047-54DA-425C-86AD-0612A3C517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4124-7832-4E73-8CA0-E0835E3F1BD2}">
      <dsp:nvSpPr>
        <dsp:cNvPr id="0" name=""/>
        <dsp:cNvSpPr/>
      </dsp:nvSpPr>
      <dsp:spPr>
        <a:xfrm>
          <a:off x="1089584" y="2719896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04967" y="2735279"/>
        <a:ext cx="1019677" cy="494455"/>
      </dsp:txXfrm>
    </dsp:sp>
    <dsp:sp modelId="{8C91DFAA-63D7-456A-B249-B61B5BD67AB4}">
      <dsp:nvSpPr>
        <dsp:cNvPr id="0" name=""/>
        <dsp:cNvSpPr/>
      </dsp:nvSpPr>
      <dsp:spPr>
        <a:xfrm rot="16986043">
          <a:off x="1423241" y="2072862"/>
          <a:ext cx="1853751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1853751" y="68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303773" y="2033411"/>
        <a:ext cx="92687" cy="92687"/>
      </dsp:txXfrm>
    </dsp:sp>
    <dsp:sp modelId="{2A038E3A-A8A1-4119-BC1F-1A9DE9865AE5}">
      <dsp:nvSpPr>
        <dsp:cNvPr id="0" name=""/>
        <dsp:cNvSpPr/>
      </dsp:nvSpPr>
      <dsp:spPr>
        <a:xfrm>
          <a:off x="2560205" y="914392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遊戲內容</a:t>
          </a:r>
        </a:p>
      </dsp:txBody>
      <dsp:txXfrm>
        <a:off x="2575588" y="929775"/>
        <a:ext cx="1019677" cy="494455"/>
      </dsp:txXfrm>
    </dsp:sp>
    <dsp:sp modelId="{6DA67ACC-844C-4997-8AB3-6E35DCDE60FB}">
      <dsp:nvSpPr>
        <dsp:cNvPr id="0" name=""/>
        <dsp:cNvSpPr/>
      </dsp:nvSpPr>
      <dsp:spPr>
        <a:xfrm rot="18289469">
          <a:off x="3452848" y="868107"/>
          <a:ext cx="735779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735779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802344" y="856606"/>
        <a:ext cx="36788" cy="36788"/>
      </dsp:txXfrm>
    </dsp:sp>
    <dsp:sp modelId="{A8EFE048-B981-41DE-8DB8-62ABD667ABE3}">
      <dsp:nvSpPr>
        <dsp:cNvPr id="0" name=""/>
        <dsp:cNvSpPr/>
      </dsp:nvSpPr>
      <dsp:spPr>
        <a:xfrm>
          <a:off x="4030827" y="310387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UI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46210" y="325770"/>
        <a:ext cx="1019677" cy="494455"/>
      </dsp:txXfrm>
    </dsp:sp>
    <dsp:sp modelId="{5B485C96-DD2C-4797-93CA-7EABD4049B4D}">
      <dsp:nvSpPr>
        <dsp:cNvPr id="0" name=""/>
        <dsp:cNvSpPr/>
      </dsp:nvSpPr>
      <dsp:spPr>
        <a:xfrm rot="19457599">
          <a:off x="5032634" y="415104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78423" y="409060"/>
        <a:ext cx="25872" cy="25872"/>
      </dsp:txXfrm>
    </dsp:sp>
    <dsp:sp modelId="{77A60AD0-D023-4DE9-93E5-3DA132D08C56}">
      <dsp:nvSpPr>
        <dsp:cNvPr id="0" name=""/>
        <dsp:cNvSpPr/>
      </dsp:nvSpPr>
      <dsp:spPr>
        <a:xfrm>
          <a:off x="5501448" y="8384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黑子、白子</a:t>
          </a:r>
        </a:p>
      </dsp:txBody>
      <dsp:txXfrm>
        <a:off x="5516831" y="23767"/>
        <a:ext cx="1019677" cy="494455"/>
      </dsp:txXfrm>
    </dsp:sp>
    <dsp:sp modelId="{6725FEA8-FCD6-436B-BE6A-B58991EA063B}">
      <dsp:nvSpPr>
        <dsp:cNvPr id="0" name=""/>
        <dsp:cNvSpPr/>
      </dsp:nvSpPr>
      <dsp:spPr>
        <a:xfrm rot="2142401">
          <a:off x="5032634" y="717106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78423" y="711063"/>
        <a:ext cx="25872" cy="25872"/>
      </dsp:txXfrm>
    </dsp:sp>
    <dsp:sp modelId="{43860C88-C17E-40CA-8375-DAF20948F5C8}">
      <dsp:nvSpPr>
        <dsp:cNvPr id="0" name=""/>
        <dsp:cNvSpPr/>
      </dsp:nvSpPr>
      <dsp:spPr>
        <a:xfrm>
          <a:off x="5501448" y="612389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</a:t>
          </a:r>
        </a:p>
      </dsp:txBody>
      <dsp:txXfrm>
        <a:off x="5516831" y="627772"/>
        <a:ext cx="1019677" cy="494455"/>
      </dsp:txXfrm>
    </dsp:sp>
    <dsp:sp modelId="{7D586822-CA8E-496A-8661-90837B0E45EB}">
      <dsp:nvSpPr>
        <dsp:cNvPr id="0" name=""/>
        <dsp:cNvSpPr/>
      </dsp:nvSpPr>
      <dsp:spPr>
        <a:xfrm rot="3310531">
          <a:off x="3452848" y="1472113"/>
          <a:ext cx="735779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735779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802344" y="1460611"/>
        <a:ext cx="36788" cy="36788"/>
      </dsp:txXfrm>
    </dsp:sp>
    <dsp:sp modelId="{38A53C81-754F-4706-B819-BC688AB846E2}">
      <dsp:nvSpPr>
        <dsp:cNvPr id="0" name=""/>
        <dsp:cNvSpPr/>
      </dsp:nvSpPr>
      <dsp:spPr>
        <a:xfrm>
          <a:off x="4030827" y="1518397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規則</a:t>
          </a:r>
        </a:p>
      </dsp:txBody>
      <dsp:txXfrm>
        <a:off x="4046210" y="1533780"/>
        <a:ext cx="1019677" cy="494455"/>
      </dsp:txXfrm>
    </dsp:sp>
    <dsp:sp modelId="{46CD7E59-CDA4-40B3-9C5F-0E87414453B8}">
      <dsp:nvSpPr>
        <dsp:cNvPr id="0" name=""/>
        <dsp:cNvSpPr/>
      </dsp:nvSpPr>
      <dsp:spPr>
        <a:xfrm rot="19457599">
          <a:off x="5032634" y="1623114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78423" y="1617070"/>
        <a:ext cx="25872" cy="25872"/>
      </dsp:txXfrm>
    </dsp:sp>
    <dsp:sp modelId="{AF0126CE-9286-4B1B-975F-658D29A79804}">
      <dsp:nvSpPr>
        <dsp:cNvPr id="0" name=""/>
        <dsp:cNvSpPr/>
      </dsp:nvSpPr>
      <dsp:spPr>
        <a:xfrm>
          <a:off x="5501448" y="1216394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平局</a:t>
          </a:r>
        </a:p>
      </dsp:txBody>
      <dsp:txXfrm>
        <a:off x="5516831" y="1231777"/>
        <a:ext cx="1019677" cy="494455"/>
      </dsp:txXfrm>
    </dsp:sp>
    <dsp:sp modelId="{BCC18E9D-A857-46ED-9797-C7B95E1389F4}">
      <dsp:nvSpPr>
        <dsp:cNvPr id="0" name=""/>
        <dsp:cNvSpPr/>
      </dsp:nvSpPr>
      <dsp:spPr>
        <a:xfrm>
          <a:off x="6551892" y="1472113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751476" y="1468501"/>
        <a:ext cx="21008" cy="21008"/>
      </dsp:txXfrm>
    </dsp:sp>
    <dsp:sp modelId="{50F39E64-1F00-4A01-998B-58C4A20E4E10}">
      <dsp:nvSpPr>
        <dsp:cNvPr id="0" name=""/>
        <dsp:cNvSpPr/>
      </dsp:nvSpPr>
      <dsp:spPr>
        <a:xfrm>
          <a:off x="6972070" y="1276595"/>
          <a:ext cx="3644945" cy="4048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直、橫、斜線無五子連棋且棋盤滿子</a:t>
          </a:r>
        </a:p>
      </dsp:txBody>
      <dsp:txXfrm>
        <a:off x="6983927" y="1288452"/>
        <a:ext cx="3621231" cy="381106"/>
      </dsp:txXfrm>
    </dsp:sp>
    <dsp:sp modelId="{D3B38CEC-9612-4B4A-8964-9EC4DD8DF5AA}">
      <dsp:nvSpPr>
        <dsp:cNvPr id="0" name=""/>
        <dsp:cNvSpPr/>
      </dsp:nvSpPr>
      <dsp:spPr>
        <a:xfrm rot="2142401">
          <a:off x="5032634" y="1925117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78423" y="1919073"/>
        <a:ext cx="25872" cy="25872"/>
      </dsp:txXfrm>
    </dsp:sp>
    <dsp:sp modelId="{D7E3C34B-138D-4E60-ABDA-D1155225F71D}">
      <dsp:nvSpPr>
        <dsp:cNvPr id="0" name=""/>
        <dsp:cNvSpPr/>
      </dsp:nvSpPr>
      <dsp:spPr>
        <a:xfrm>
          <a:off x="5501448" y="1820400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獲勝</a:t>
          </a:r>
        </a:p>
      </dsp:txBody>
      <dsp:txXfrm>
        <a:off x="5516831" y="1835783"/>
        <a:ext cx="1019677" cy="494455"/>
      </dsp:txXfrm>
    </dsp:sp>
    <dsp:sp modelId="{B5412788-0F88-451B-A1C3-836AE680DF1A}">
      <dsp:nvSpPr>
        <dsp:cNvPr id="0" name=""/>
        <dsp:cNvSpPr/>
      </dsp:nvSpPr>
      <dsp:spPr>
        <a:xfrm>
          <a:off x="6551892" y="2076118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751476" y="2072506"/>
        <a:ext cx="21008" cy="21008"/>
      </dsp:txXfrm>
    </dsp:sp>
    <dsp:sp modelId="{7CF54C1E-F8B3-4652-B407-A3BD0DBBD2E8}">
      <dsp:nvSpPr>
        <dsp:cNvPr id="0" name=""/>
        <dsp:cNvSpPr/>
      </dsp:nvSpPr>
      <dsp:spPr>
        <a:xfrm>
          <a:off x="6972070" y="1900709"/>
          <a:ext cx="2635048" cy="36460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直、橫、斜線五子連棋</a:t>
          </a:r>
        </a:p>
      </dsp:txBody>
      <dsp:txXfrm>
        <a:off x="6982749" y="1911388"/>
        <a:ext cx="2613690" cy="343245"/>
      </dsp:txXfrm>
    </dsp:sp>
    <dsp:sp modelId="{D3F49E5E-67EE-4677-9E66-9C0474DB6325}">
      <dsp:nvSpPr>
        <dsp:cNvPr id="0" name=""/>
        <dsp:cNvSpPr/>
      </dsp:nvSpPr>
      <dsp:spPr>
        <a:xfrm rot="4613957">
          <a:off x="1423241" y="3878366"/>
          <a:ext cx="1853751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1853751" y="68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303773" y="3838915"/>
        <a:ext cx="92687" cy="92687"/>
      </dsp:txXfrm>
    </dsp:sp>
    <dsp:sp modelId="{E9875D32-BD5A-4B95-96B1-AC8F8304267A}">
      <dsp:nvSpPr>
        <dsp:cNvPr id="0" name=""/>
        <dsp:cNvSpPr/>
      </dsp:nvSpPr>
      <dsp:spPr>
        <a:xfrm>
          <a:off x="2560205" y="4525400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2575588" y="4540783"/>
        <a:ext cx="1019677" cy="494455"/>
      </dsp:txXfrm>
    </dsp:sp>
    <dsp:sp modelId="{3807F385-9810-442A-BD0B-B10687933A80}">
      <dsp:nvSpPr>
        <dsp:cNvPr id="0" name=""/>
        <dsp:cNvSpPr/>
      </dsp:nvSpPr>
      <dsp:spPr>
        <a:xfrm>
          <a:off x="3610649" y="4781119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810234" y="4777507"/>
        <a:ext cx="21008" cy="21008"/>
      </dsp:txXfrm>
    </dsp:sp>
    <dsp:sp modelId="{AE766A39-3A83-4D4E-859E-02184A274D5E}">
      <dsp:nvSpPr>
        <dsp:cNvPr id="0" name=""/>
        <dsp:cNvSpPr/>
      </dsp:nvSpPr>
      <dsp:spPr>
        <a:xfrm>
          <a:off x="4030827" y="4373750"/>
          <a:ext cx="1420693" cy="8285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強化式學習模型</a:t>
          </a:r>
        </a:p>
      </dsp:txBody>
      <dsp:txXfrm>
        <a:off x="4055094" y="4398017"/>
        <a:ext cx="1372159" cy="779987"/>
      </dsp:txXfrm>
    </dsp:sp>
    <dsp:sp modelId="{DD66163B-3BF0-465B-97D0-D7F1CEDCDDE4}">
      <dsp:nvSpPr>
        <dsp:cNvPr id="0" name=""/>
        <dsp:cNvSpPr/>
      </dsp:nvSpPr>
      <dsp:spPr>
        <a:xfrm rot="16988789">
          <a:off x="4737904" y="3881622"/>
          <a:ext cx="184741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184741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5615424" y="3842330"/>
        <a:ext cx="92370" cy="92370"/>
      </dsp:txXfrm>
    </dsp:sp>
    <dsp:sp modelId="{AFFA9BD8-F1AE-417E-92A2-578C9C29DF47}">
      <dsp:nvSpPr>
        <dsp:cNvPr id="0" name=""/>
        <dsp:cNvSpPr/>
      </dsp:nvSpPr>
      <dsp:spPr>
        <a:xfrm>
          <a:off x="5871698" y="2726407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狀態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(state)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87081" y="2741790"/>
        <a:ext cx="1019677" cy="494455"/>
      </dsp:txXfrm>
    </dsp:sp>
    <dsp:sp modelId="{DCEB2D08-E4C8-4DC8-930C-507E98F8CC5E}">
      <dsp:nvSpPr>
        <dsp:cNvPr id="0" name=""/>
        <dsp:cNvSpPr/>
      </dsp:nvSpPr>
      <dsp:spPr>
        <a:xfrm rot="19457599">
          <a:off x="6873506" y="2831124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19295" y="2825081"/>
        <a:ext cx="25872" cy="25872"/>
      </dsp:txXfrm>
    </dsp:sp>
    <dsp:sp modelId="{42C3B12D-8C4B-4214-B200-7A13E1B8ABF0}">
      <dsp:nvSpPr>
        <dsp:cNvPr id="0" name=""/>
        <dsp:cNvSpPr/>
      </dsp:nvSpPr>
      <dsp:spPr>
        <a:xfrm>
          <a:off x="7342320" y="2424405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回合判斷</a:t>
          </a:r>
        </a:p>
      </dsp:txBody>
      <dsp:txXfrm>
        <a:off x="7357703" y="2439788"/>
        <a:ext cx="1019677" cy="494455"/>
      </dsp:txXfrm>
    </dsp:sp>
    <dsp:sp modelId="{256D96C9-41A8-4EF8-86F3-F209EE18A1BA}">
      <dsp:nvSpPr>
        <dsp:cNvPr id="0" name=""/>
        <dsp:cNvSpPr/>
      </dsp:nvSpPr>
      <dsp:spPr>
        <a:xfrm rot="2142401">
          <a:off x="6873506" y="3133127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19295" y="3127084"/>
        <a:ext cx="25872" cy="25872"/>
      </dsp:txXfrm>
    </dsp:sp>
    <dsp:sp modelId="{60D3E3CC-E52D-4EFF-8B00-B952F4216355}">
      <dsp:nvSpPr>
        <dsp:cNvPr id="0" name=""/>
        <dsp:cNvSpPr/>
      </dsp:nvSpPr>
      <dsp:spPr>
        <a:xfrm>
          <a:off x="7342320" y="3028410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</a:t>
          </a:r>
        </a:p>
      </dsp:txBody>
      <dsp:txXfrm>
        <a:off x="7357703" y="3043793"/>
        <a:ext cx="1019677" cy="494455"/>
      </dsp:txXfrm>
    </dsp:sp>
    <dsp:sp modelId="{1F555080-DC47-4F44-A07A-8961C9381FAE}">
      <dsp:nvSpPr>
        <dsp:cNvPr id="0" name=""/>
        <dsp:cNvSpPr/>
      </dsp:nvSpPr>
      <dsp:spPr>
        <a:xfrm rot="19457599">
          <a:off x="8344127" y="3133127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589916" y="3127084"/>
        <a:ext cx="25872" cy="25872"/>
      </dsp:txXfrm>
    </dsp:sp>
    <dsp:sp modelId="{26470890-5193-43E7-89E3-D937419A7875}">
      <dsp:nvSpPr>
        <dsp:cNvPr id="0" name=""/>
        <dsp:cNvSpPr/>
      </dsp:nvSpPr>
      <dsp:spPr>
        <a:xfrm>
          <a:off x="8812941" y="2726407"/>
          <a:ext cx="228947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活三、活四、禁手、</a:t>
          </a:r>
          <a:r>
            <a:rPr lang="zh-TW" altLang="en-US" sz="14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長連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828324" y="2741790"/>
        <a:ext cx="2258707" cy="494455"/>
      </dsp:txXfrm>
    </dsp:sp>
    <dsp:sp modelId="{818ECADC-F397-48E8-8AD0-F6E77EECA826}">
      <dsp:nvSpPr>
        <dsp:cNvPr id="0" name=""/>
        <dsp:cNvSpPr/>
      </dsp:nvSpPr>
      <dsp:spPr>
        <a:xfrm rot="2142401">
          <a:off x="8344127" y="3435130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589916" y="3429086"/>
        <a:ext cx="25872" cy="25872"/>
      </dsp:txXfrm>
    </dsp:sp>
    <dsp:sp modelId="{F220074E-693C-4E9F-832F-D428BE2BD637}">
      <dsp:nvSpPr>
        <dsp:cNvPr id="0" name=""/>
        <dsp:cNvSpPr/>
      </dsp:nvSpPr>
      <dsp:spPr>
        <a:xfrm>
          <a:off x="8812941" y="3330413"/>
          <a:ext cx="1515149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判斷是否結束</a:t>
          </a:r>
        </a:p>
      </dsp:txBody>
      <dsp:txXfrm>
        <a:off x="8828324" y="3345796"/>
        <a:ext cx="1484383" cy="494455"/>
      </dsp:txXfrm>
    </dsp:sp>
    <dsp:sp modelId="{6E67656A-3AAC-46E9-BD51-0DAAF298F4BA}">
      <dsp:nvSpPr>
        <dsp:cNvPr id="0" name=""/>
        <dsp:cNvSpPr/>
      </dsp:nvSpPr>
      <dsp:spPr>
        <a:xfrm>
          <a:off x="5451521" y="4781119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651105" y="4777507"/>
        <a:ext cx="21008" cy="21008"/>
      </dsp:txXfrm>
    </dsp:sp>
    <dsp:sp modelId="{9E5B6543-5365-4ABA-919D-4947C5E5226E}">
      <dsp:nvSpPr>
        <dsp:cNvPr id="0" name=""/>
        <dsp:cNvSpPr/>
      </dsp:nvSpPr>
      <dsp:spPr>
        <a:xfrm>
          <a:off x="5871698" y="4473395"/>
          <a:ext cx="1050443" cy="6292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動作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(action)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90128" y="4491825"/>
        <a:ext cx="1013583" cy="592371"/>
      </dsp:txXfrm>
    </dsp:sp>
    <dsp:sp modelId="{9677F45C-6BAA-45D1-86C8-90ED5ECB6BCE}">
      <dsp:nvSpPr>
        <dsp:cNvPr id="0" name=""/>
        <dsp:cNvSpPr/>
      </dsp:nvSpPr>
      <dsp:spPr>
        <a:xfrm rot="18289469">
          <a:off x="6764341" y="4479116"/>
          <a:ext cx="735779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735779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13836" y="4467614"/>
        <a:ext cx="36788" cy="36788"/>
      </dsp:txXfrm>
    </dsp:sp>
    <dsp:sp modelId="{CEF27A13-C690-4830-A2D2-573062B0E7E0}">
      <dsp:nvSpPr>
        <dsp:cNvPr id="0" name=""/>
        <dsp:cNvSpPr/>
      </dsp:nvSpPr>
      <dsp:spPr>
        <a:xfrm>
          <a:off x="7342320" y="3934418"/>
          <a:ext cx="3320621" cy="4991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將棋子放置棋盤進行攻擊或防禦</a:t>
          </a:r>
        </a:p>
      </dsp:txBody>
      <dsp:txXfrm>
        <a:off x="7356940" y="3949038"/>
        <a:ext cx="3291381" cy="469936"/>
      </dsp:txXfrm>
    </dsp:sp>
    <dsp:sp modelId="{7EDFCFAD-ABB4-45B3-943E-FD379D7F4E9B}">
      <dsp:nvSpPr>
        <dsp:cNvPr id="0" name=""/>
        <dsp:cNvSpPr/>
      </dsp:nvSpPr>
      <dsp:spPr>
        <a:xfrm rot="21493485">
          <a:off x="6922041" y="4774607"/>
          <a:ext cx="420379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379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21721" y="4770990"/>
        <a:ext cx="21018" cy="21018"/>
      </dsp:txXfrm>
    </dsp:sp>
    <dsp:sp modelId="{9A3D5A77-EF28-4556-B1AD-FADB53AB27C8}">
      <dsp:nvSpPr>
        <dsp:cNvPr id="0" name=""/>
        <dsp:cNvSpPr/>
      </dsp:nvSpPr>
      <dsp:spPr>
        <a:xfrm>
          <a:off x="7342320" y="4512377"/>
          <a:ext cx="2894382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Monte-Carlo-tree-search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357703" y="4527760"/>
        <a:ext cx="2863616" cy="494455"/>
      </dsp:txXfrm>
    </dsp:sp>
    <dsp:sp modelId="{28D2BCE3-9161-43BA-A748-F8F48A90325E}">
      <dsp:nvSpPr>
        <dsp:cNvPr id="0" name=""/>
        <dsp:cNvSpPr/>
      </dsp:nvSpPr>
      <dsp:spPr>
        <a:xfrm rot="3201713">
          <a:off x="6780181" y="5063611"/>
          <a:ext cx="704099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704099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14628" y="5052901"/>
        <a:ext cx="35204" cy="35204"/>
      </dsp:txXfrm>
    </dsp:sp>
    <dsp:sp modelId="{B641E95C-FFA8-4F12-90F5-8F3DCC2CB9F6}">
      <dsp:nvSpPr>
        <dsp:cNvPr id="0" name=""/>
        <dsp:cNvSpPr/>
      </dsp:nvSpPr>
      <dsp:spPr>
        <a:xfrm>
          <a:off x="7342320" y="5090384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</a:t>
          </a:r>
        </a:p>
      </dsp:txBody>
      <dsp:txXfrm>
        <a:off x="7357703" y="5105767"/>
        <a:ext cx="1019677" cy="494455"/>
      </dsp:txXfrm>
    </dsp:sp>
    <dsp:sp modelId="{FE86E574-C167-4E69-A393-A8E69C83D812}">
      <dsp:nvSpPr>
        <dsp:cNvPr id="0" name=""/>
        <dsp:cNvSpPr/>
      </dsp:nvSpPr>
      <dsp:spPr>
        <a:xfrm rot="4237649">
          <a:off x="5028256" y="5378612"/>
          <a:ext cx="1266706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1266706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629942" y="5353837"/>
        <a:ext cx="63335" cy="63335"/>
      </dsp:txXfrm>
    </dsp:sp>
    <dsp:sp modelId="{F1946539-D12E-4D24-92EA-053CC4896D9B}">
      <dsp:nvSpPr>
        <dsp:cNvPr id="0" name=""/>
        <dsp:cNvSpPr/>
      </dsp:nvSpPr>
      <dsp:spPr>
        <a:xfrm>
          <a:off x="5871698" y="5734558"/>
          <a:ext cx="1374222" cy="4968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獎賞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(reward)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86251" y="5749111"/>
        <a:ext cx="1345116" cy="467774"/>
      </dsp:txXfrm>
    </dsp:sp>
    <dsp:sp modelId="{2E173252-B0EA-4729-A6C2-24F6A0B1E169}">
      <dsp:nvSpPr>
        <dsp:cNvPr id="0" name=""/>
        <dsp:cNvSpPr/>
      </dsp:nvSpPr>
      <dsp:spPr>
        <a:xfrm>
          <a:off x="7245920" y="5976106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45505" y="5972494"/>
        <a:ext cx="21008" cy="21008"/>
      </dsp:txXfrm>
    </dsp:sp>
    <dsp:sp modelId="{9DB31C9B-5D8E-4C3B-A908-0BC53359A409}">
      <dsp:nvSpPr>
        <dsp:cNvPr id="0" name=""/>
        <dsp:cNvSpPr/>
      </dsp:nvSpPr>
      <dsp:spPr>
        <a:xfrm>
          <a:off x="7666098" y="5720388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獲得分數</a:t>
          </a:r>
        </a:p>
      </dsp:txBody>
      <dsp:txXfrm>
        <a:off x="7681481" y="5735771"/>
        <a:ext cx="1019677" cy="494455"/>
      </dsp:txXfrm>
    </dsp:sp>
    <dsp:sp modelId="{9A075C2B-60FC-4F2C-90A3-9B5B72F6CD76}">
      <dsp:nvSpPr>
        <dsp:cNvPr id="0" name=""/>
        <dsp:cNvSpPr/>
      </dsp:nvSpPr>
      <dsp:spPr>
        <a:xfrm rot="4611211">
          <a:off x="4737904" y="5680615"/>
          <a:ext cx="184741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184741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5615424" y="5641322"/>
        <a:ext cx="92370" cy="92370"/>
      </dsp:txXfrm>
    </dsp:sp>
    <dsp:sp modelId="{33FBB588-478A-4503-9C1F-C3145CA1DE22}">
      <dsp:nvSpPr>
        <dsp:cNvPr id="0" name=""/>
        <dsp:cNvSpPr/>
      </dsp:nvSpPr>
      <dsp:spPr>
        <a:xfrm>
          <a:off x="5871698" y="6324393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樣本</a:t>
          </a:r>
        </a:p>
      </dsp:txBody>
      <dsp:txXfrm>
        <a:off x="5887081" y="6339776"/>
        <a:ext cx="1019677" cy="494455"/>
      </dsp:txXfrm>
    </dsp:sp>
    <dsp:sp modelId="{E8A0DC8A-43B6-4F65-B793-0D9FC14A4FC3}">
      <dsp:nvSpPr>
        <dsp:cNvPr id="0" name=""/>
        <dsp:cNvSpPr/>
      </dsp:nvSpPr>
      <dsp:spPr>
        <a:xfrm>
          <a:off x="6922142" y="6580111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21726" y="6576500"/>
        <a:ext cx="21008" cy="21008"/>
      </dsp:txXfrm>
    </dsp:sp>
    <dsp:sp modelId="{A9B485C5-F889-4997-8C15-A1A9FCE3B79F}">
      <dsp:nvSpPr>
        <dsp:cNvPr id="0" name=""/>
        <dsp:cNvSpPr/>
      </dsp:nvSpPr>
      <dsp:spPr>
        <a:xfrm>
          <a:off x="7342320" y="6324393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棋局棋譜</a:t>
          </a:r>
        </a:p>
      </dsp:txBody>
      <dsp:txXfrm>
        <a:off x="7357703" y="6339776"/>
        <a:ext cx="1019677" cy="494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28F8B-2C3C-4AE0-B91C-F34170627D6B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2BAB7-2FAD-466B-B392-7B5F0B2E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64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TW" dirty="0"/>
              <a:t>MSE</a:t>
            </a:r>
            <a:r>
              <a:rPr lang="zh-TW" altLang="en-US" dirty="0"/>
              <a:t> </a:t>
            </a:r>
            <a:r>
              <a:rPr lang="en-US" dirty="0"/>
              <a:t>of the first term z and v, hope that the neural network can give the correct victory or defeat value as much as possible given a chess game.</a:t>
            </a:r>
          </a:p>
          <a:p>
            <a:r>
              <a:rPr lang="en-US" dirty="0"/>
              <a:t>If this value is correct enough, then when we make predictions in the testing phase, we can clearly judge whether the game is won or lost by dropping a piece, so as to give a reasonable value to determine the value of the position of the move. </a:t>
            </a:r>
          </a:p>
          <a:p>
            <a:endParaRPr lang="en-US" dirty="0"/>
          </a:p>
          <a:p>
            <a:r>
              <a:rPr lang="en-US" dirty="0"/>
              <a:t>The second term is the Entropy of p and pi. </a:t>
            </a:r>
          </a:p>
          <a:p>
            <a:r>
              <a:rPr lang="en-US" dirty="0"/>
              <a:t>When p and pi are closer, the value of l is smaller, and the model is better. The way to understand is that the p value will be given during the simulation. The larger the p value, the greater the probability that we will visit, and the greater the probability that we will choose a place in the end. We know that pi is the optimal solution selected by MCTS after a series of simulations. If p is close to this value, then we can directly select the optimal solution without detours. We can imagine that when we calculate a placement probability distribution p during the review process, and the real pi is very close to p, that is to say, we have walked the path that we should take, so the value of l is very small. Conversely, when our model is good enough, we should be able to directly give the optimal solution for the placement, because from a "future" perspective, I will definitely choose this placement solution. The third term is an L2 penalty term to prevent overfitting.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2BAB7-2FAD-466B-B392-7B5F0B2E598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0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TW" dirty="0"/>
              <a:t>MSE</a:t>
            </a:r>
            <a:r>
              <a:rPr lang="zh-TW" altLang="en-US" dirty="0"/>
              <a:t> </a:t>
            </a:r>
            <a:r>
              <a:rPr lang="en-US" dirty="0"/>
              <a:t>of the first term z and v, hope that the neural network can give the correct victory or defeat value as much as possible given a chess game.</a:t>
            </a:r>
          </a:p>
          <a:p>
            <a:r>
              <a:rPr lang="en-US" dirty="0"/>
              <a:t>If this value is correct enough, then when we make predictions in the testing phase, we can clearly judge whether the game is won or lost by dropping a piece, so as to give a reasonable value to determine the value of the position of the move. </a:t>
            </a:r>
          </a:p>
          <a:p>
            <a:endParaRPr lang="en-US" dirty="0"/>
          </a:p>
          <a:p>
            <a:r>
              <a:rPr lang="en-US" dirty="0"/>
              <a:t>The second term is the Entropy of p and pi. </a:t>
            </a:r>
          </a:p>
          <a:p>
            <a:r>
              <a:rPr lang="en-US" dirty="0"/>
              <a:t>When p and pi are closer, the value of l is smaller, and the model is better. The way to understand is that the p value will be given during the simulation. The larger the p value, the greater the probability that we will visit, and the greater the probability that we will choose a place in the end. We know that pi is the optimal solution selected by MCTS after a series of simulations. If p is close to this value, then we can directly select the optimal solution without detours. We can imagine that when we calculate a placement probability distribution p during the review process, and the real pi is very close to p, that is to say, we have walked the path that we should take, so the value of l is very small. Conversely, when our model is good enough, we should be able to directly give the optimal solution for the placement, because from a "future" perspective, I will definitely choose this placement solution. The third term is an L2 penalty term to prevent overfitting.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2BAB7-2FAD-466B-B392-7B5F0B2E598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478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TW" dirty="0"/>
              <a:t>MSE</a:t>
            </a:r>
            <a:r>
              <a:rPr lang="zh-TW" altLang="en-US" dirty="0"/>
              <a:t> </a:t>
            </a:r>
            <a:r>
              <a:rPr lang="en-US" dirty="0"/>
              <a:t>of the first term z and v, hope that the neural network can give the correct victory or defeat value as much as possible given a chess game.</a:t>
            </a:r>
          </a:p>
          <a:p>
            <a:r>
              <a:rPr lang="en-US" dirty="0"/>
              <a:t>If this value is correct enough, then when we make predictions in the testing phase, we can clearly judge whether the game is won or lost by dropping a piece, so as to give a reasonable value to determine the value of the position of the move. </a:t>
            </a:r>
          </a:p>
          <a:p>
            <a:endParaRPr lang="en-US" dirty="0"/>
          </a:p>
          <a:p>
            <a:r>
              <a:rPr lang="en-US" dirty="0"/>
              <a:t>The second term is the Entropy of p and pi. </a:t>
            </a:r>
          </a:p>
          <a:p>
            <a:r>
              <a:rPr lang="en-US" dirty="0"/>
              <a:t>When p and pi are closer, the value of l is smaller, and the model is better. The way to understand is that the p value will be given during the simulation. The larger the p value, the greater the probability that we will visit, and the greater the probability that we will choose a place in the end. We know that pi is the optimal solution selected by MCTS after a series of simulations. If p is close to this value, then we can directly select the optimal solution without detours. We can imagine that when we calculate a placement probability distribution p during the review process, and the real pi is very close to p, that is to say, we have walked the path that we should take, so the value of l is very small. Conversely, when our model is good enough, we should be able to directly give the optimal solution for the placement, because from a "future" perspective, I will definitely choose this placement solution. The third term is an L2 penalty term to prevent overfitting.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2BAB7-2FAD-466B-B392-7B5F0B2E598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34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5153F-D690-4C85-8864-724A8520B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B5A13A-8E51-4EDA-8E2B-D4CA613C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09678E-AB0F-4763-9FE7-BC0B7743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45C2-FAD1-4A31-8E08-BEA0761562C7}" type="datetime1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EDF988-8974-41BA-8EA0-4D706FD7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EB73F3-DD95-451D-90FC-FDA7559E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3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3B204-9282-4DCA-AA04-177F37AF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B261D0-EF23-4EC0-91F4-D1301F43B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2CB589-72F2-4DB2-9831-5E2AEBD1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DD7B-6354-4749-8230-94E829225E81}" type="datetime1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4D84A-A8C5-4DCF-A6C2-91F8AEB8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095354-2D13-48F5-921A-DD5BBF1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4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B34BD5-9379-470E-A69A-600E558A3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5AF265-3285-4B4A-8B95-5C8ECA01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124EFE-0484-4DCE-A9B0-DA34E429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547F-AAF1-429D-A0B9-3A32D547809A}" type="datetime1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3D3A0-10E3-4390-8D1A-CBBEE832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E450F4-5FB3-44E5-957D-AA19CE45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0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53564-BBE7-4D25-BA7B-E3DE0DC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FE05A4-B997-4AB3-B059-DC7D9600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D228B8-966B-4397-A796-3069EF12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DC1-3842-4E6D-96D5-E84F2A21A8B4}" type="datetime1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84328A-0F67-466C-91FB-5539C2EF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439993-37CC-475C-BDEE-EE5473CD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45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89EDD-1C54-4A12-9F01-209A1335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8078C8-ACF1-410E-A377-004082098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B07EB8-4550-4C2E-A3D8-2B72420C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A28-2863-4369-90A0-DE587FFAA6CF}" type="datetime1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DC2E4C-E1D9-4F0E-BC77-5D2036D6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10996E-5CF7-46B7-9155-776B8613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46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60DF5-817E-4B18-832F-10859BB6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3E3BF-E254-43EC-83CD-D2011CFE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D39E6C-495C-4882-B977-5D752106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5C83B6-7DF4-429B-A193-4A88D593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1011-5108-48AD-83D7-7AC2F32418A1}" type="datetime1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93EBED-636A-46E9-91ED-CFC24DD7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5D4987-68C4-4FEA-ACA4-D8CD8EAD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4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F3A77-452D-4183-9F52-1AAABAA8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D98176-1189-4866-A441-114B0306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FA41BC-3D6A-4284-B909-E8FAB21D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B8843C-E395-49CB-9C26-62CACA5DF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7FDBDA-42CA-41F9-920E-5A6C7F4BD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F9E60B-E7B5-4BE7-B2EC-AE06CB63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40A1-0078-43FE-9595-C58D15877BB4}" type="datetime1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CBEAF2-0B8C-45AC-AF10-B26D83AB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986D89-2061-46C8-85A0-EC46CB71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914C1-BEE0-42EA-ADAF-D4848315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4304D5-C2A0-4AF7-9262-7E1EAD90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F9F5-698A-41FB-811C-57445D7F7E38}" type="datetime1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2D0423-BBD4-4A10-ADAC-E990AA40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B7A116-AF9F-46E1-AC8C-AB049328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3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72A500-8F31-4AF2-9D6C-8805E7B7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55F0-787B-4CE4-8068-7F3897B3E167}" type="datetime1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722B95-18EE-431B-8CC0-6544F544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0F8198-09EC-408C-8BA5-31CE3B13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82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DC411-2A14-4983-8617-162A94D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F0C1C-04AF-4308-86E7-416E6C68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8A2F13-99AF-4C5B-9C15-B88D1F452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F96D57-36E8-4892-9E94-0152F8B2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85C2-02DE-4790-A6C4-F509EE3F8597}" type="datetime1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502650-4F1A-4342-B21C-A919FEC0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827E30-CE60-4260-9A55-0F0CDD25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14B96-D115-4698-A9D6-3747A08D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C47F1B-3257-4B9B-8812-BBE92643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5BDCB-746C-4DC3-B7F0-B094A969A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334E01-A2FB-495F-A7AC-57F8FB2A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6F27-C84A-4856-919F-8FF0EDF0EFD4}" type="datetime1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6FF000-67A5-4EB1-A874-4E50EABE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D17205-F4F4-4D16-9270-4B268FE4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4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E46C15-5459-4AEB-BB83-63C42619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26BB69-C45D-4D50-8042-261A43E89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332CD5-5821-4D0D-8035-42F8CFA84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207F9-58E4-4FD0-A5B1-7856F1B5A50C}" type="datetime1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C34925-31A3-4C5A-9E4F-77E0A680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802295-4B11-4561-BFEC-056B7531F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68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61288" y="3451446"/>
            <a:ext cx="9857232" cy="2228643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組員：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F110112112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林書弘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F110112114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張博凱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F110112125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洪胤凱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F110112130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NAWISA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A3FC4F-7C74-4B84-A4DB-5C362E2BB2F9}"/>
              </a:ext>
            </a:extLst>
          </p:cNvPr>
          <p:cNvSpPr txBox="1"/>
          <p:nvPr/>
        </p:nvSpPr>
        <p:spPr>
          <a:xfrm>
            <a:off x="1161288" y="1138842"/>
            <a:ext cx="9869424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</a:rPr>
              <a:t>五子棋</a:t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6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Gomoku</a:t>
            </a:r>
            <a:endParaRPr lang="zh-TW" altLang="en-US" sz="6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CEC9349-EBC7-42C6-BA92-A8367988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72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227821-F547-4F09-A08D-2E0160E6602C}"/>
              </a:ext>
            </a:extLst>
          </p:cNvPr>
          <p:cNvSpPr txBox="1"/>
          <p:nvPr/>
        </p:nvSpPr>
        <p:spPr>
          <a:xfrm>
            <a:off x="4501041" y="309107"/>
            <a:ext cx="3189913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將棋子放置棋盤</a:t>
            </a:r>
          </a:p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進行攻擊或防禦</a:t>
            </a:r>
          </a:p>
        </p:txBody>
      </p:sp>
      <p:graphicFrame>
        <p:nvGraphicFramePr>
          <p:cNvPr id="22" name="表格 6">
            <a:extLst>
              <a:ext uri="{FF2B5EF4-FFF2-40B4-BE49-F238E27FC236}">
                <a16:creationId xmlns:a16="http://schemas.microsoft.com/office/drawing/2014/main" id="{DF5BC3DE-6607-4C05-8E31-E10527AA7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2056"/>
              </p:ext>
            </p:extLst>
          </p:nvPr>
        </p:nvGraphicFramePr>
        <p:xfrm>
          <a:off x="418321" y="3477136"/>
          <a:ext cx="11355355" cy="2664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8612155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動作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(Action)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74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do_action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落子並更新棋盤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落子位置</a:t>
                      </a:r>
                      <a:endParaRPr lang="zh-TW" altLang="en-US" sz="20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74665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is_game_over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判斷遊戲是否結束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is_over:bool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遊戲是否結束，分出勝負或者平局則為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`True`,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否則為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`False`</a:t>
                      </a:r>
                      <a:endParaRPr lang="zh-TW" altLang="en-US" sz="20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7466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winner:int</a:t>
                      </a: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遊戲贏家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381344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DBA05D04-12B2-4AAB-8296-99EDA11BC0C6}"/>
              </a:ext>
            </a:extLst>
          </p:cNvPr>
          <p:cNvSpPr txBox="1"/>
          <p:nvPr/>
        </p:nvSpPr>
        <p:spPr>
          <a:xfrm>
            <a:off x="713359" y="1683152"/>
            <a:ext cx="51182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Name</a:t>
            </a:r>
            <a:r>
              <a:rPr lang="zh-TW" altLang="en-US" sz="1800" dirty="0"/>
              <a:t>：</a:t>
            </a:r>
            <a:r>
              <a:rPr lang="en-US" altLang="zh-TW" sz="1800" dirty="0"/>
              <a:t>action</a:t>
            </a:r>
          </a:p>
          <a:p>
            <a:r>
              <a:rPr lang="zh-TW" altLang="en-US" sz="1800" dirty="0"/>
              <a:t>輸入：</a:t>
            </a:r>
            <a:r>
              <a:rPr lang="en-US" altLang="zh-TW" sz="1800" dirty="0" err="1"/>
              <a:t>action:int</a:t>
            </a:r>
            <a:r>
              <a:rPr lang="zh-TW" altLang="en-US" sz="1800" dirty="0"/>
              <a:t>、</a:t>
            </a:r>
            <a:r>
              <a:rPr lang="en-US" altLang="zh-TW" sz="1800" baseline="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is_over:bool</a:t>
            </a:r>
            <a:r>
              <a:rPr lang="zh-TW" altLang="en-US" sz="1800" baseline="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1800" b="0" kern="1200" dirty="0" err="1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winner:int</a:t>
            </a:r>
            <a:endParaRPr lang="en-US" altLang="zh-TW" sz="1800" dirty="0"/>
          </a:p>
          <a:p>
            <a:r>
              <a:rPr lang="zh-TW" altLang="en-US" sz="1800" dirty="0"/>
              <a:t>輸出：</a:t>
            </a:r>
            <a:r>
              <a:rPr lang="en-US" altLang="zh-TW" sz="1800" dirty="0" err="1"/>
              <a:t>do_action</a:t>
            </a:r>
            <a:endParaRPr lang="en-US" altLang="zh-TW" sz="1800" dirty="0"/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執行下子或是判斷遊戲結束了沒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DEFD30-8983-49FF-AEDC-F078FA14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6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E347ABD7-B62B-48B1-B9D3-84D3EFB39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071039"/>
              </p:ext>
            </p:extLst>
          </p:nvPr>
        </p:nvGraphicFramePr>
        <p:xfrm>
          <a:off x="1140467" y="3642991"/>
          <a:ext cx="9974424" cy="14504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訓練資料樣本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SelfPlayDataSet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自我對弈數據集類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save_model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保存模型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8331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85BBA2-2830-4372-B30A-1598A08B1DC6}"/>
              </a:ext>
            </a:extLst>
          </p:cNvPr>
          <p:cNvSpPr txBox="1"/>
          <p:nvPr/>
        </p:nvSpPr>
        <p:spPr>
          <a:xfrm>
            <a:off x="5204033" y="1756238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棋局棋譜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FB8A292-A164-4F24-8A30-4E77D2DD8361}"/>
              </a:ext>
            </a:extLst>
          </p:cNvPr>
          <p:cNvSpPr txBox="1"/>
          <p:nvPr/>
        </p:nvSpPr>
        <p:spPr>
          <a:xfrm>
            <a:off x="636182" y="2341013"/>
            <a:ext cx="51182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Name</a:t>
            </a:r>
            <a:r>
              <a:rPr lang="zh-TW" altLang="en-US" sz="1800" dirty="0"/>
              <a:t>：</a:t>
            </a:r>
            <a:r>
              <a:rPr lang="en-US" altLang="zh-TW" sz="1800" dirty="0" err="1"/>
              <a:t>SelfPlayDataSet</a:t>
            </a:r>
            <a:endParaRPr lang="en-US" altLang="zh-TW" sz="1800" dirty="0"/>
          </a:p>
          <a:p>
            <a:r>
              <a:rPr lang="zh-TW" altLang="en-US" sz="1800" dirty="0"/>
              <a:t>輸入：</a:t>
            </a:r>
            <a:r>
              <a:rPr lang="en-US" altLang="zh-TW" sz="1800" dirty="0" err="1"/>
              <a:t>SelfPlayDataSet</a:t>
            </a:r>
            <a:endParaRPr lang="en-US" altLang="zh-TW" sz="1800" dirty="0"/>
          </a:p>
          <a:p>
            <a:r>
              <a:rPr lang="zh-TW" altLang="en-US" sz="1800" dirty="0"/>
              <a:t>輸出：</a:t>
            </a:r>
            <a:r>
              <a:rPr lang="en-US" altLang="zh-TW" sz="1800" baseline="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save_model</a:t>
            </a:r>
            <a:endParaRPr lang="en-US" altLang="zh-TW" sz="1800" dirty="0"/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結束遊戲後將此局遊戲保存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FB5D1D2-43B0-427F-AEC7-AEF92DC8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64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3172408" cy="1200329"/>
          </a:xfrm>
        </p:spPr>
        <p:txBody>
          <a:bodyPr vert="horz"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F1D60C-1CED-4683-A4BE-38990AC4E286}"/>
              </a:ext>
            </a:extLst>
          </p:cNvPr>
          <p:cNvSpPr txBox="1"/>
          <p:nvPr/>
        </p:nvSpPr>
        <p:spPr>
          <a:xfrm>
            <a:off x="5422091" y="1548997"/>
            <a:ext cx="158248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0F1448-B174-40FD-A374-9B7F7742CEA4}"/>
              </a:ext>
            </a:extLst>
          </p:cNvPr>
          <p:cNvSpPr txBox="1"/>
          <p:nvPr/>
        </p:nvSpPr>
        <p:spPr>
          <a:xfrm>
            <a:off x="306355" y="4657728"/>
            <a:ext cx="11579289" cy="1200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/>
              <a:t>__</a:t>
            </a:r>
            <a:r>
              <a:rPr lang="en-US" altLang="zh-TW" sz="2400" dirty="0" err="1"/>
              <a:t>init</a:t>
            </a:r>
            <a:r>
              <a:rPr lang="en-US" altLang="zh-TW" sz="2400" dirty="0"/>
              <a:t>__(</a:t>
            </a:r>
            <a:r>
              <a:rPr lang="en-US" altLang="zh-TW" sz="2400" dirty="0" err="1"/>
              <a:t>self,board_len</a:t>
            </a:r>
            <a:r>
              <a:rPr lang="en-US" altLang="zh-TW" sz="2400" dirty="0"/>
              <a:t>=9,lr=0.01,n_self_plays=1500,n_mcts_iters=500,</a:t>
            </a:r>
          </a:p>
          <a:p>
            <a:r>
              <a:rPr lang="en-US" altLang="zh-TW" sz="2400" dirty="0" err="1"/>
              <a:t>n_feature_planes</a:t>
            </a:r>
            <a:r>
              <a:rPr lang="en-US" altLang="zh-TW" sz="2400" dirty="0"/>
              <a:t>=4,batch_size=500,start_train_size=500,check_frequency=100,</a:t>
            </a:r>
          </a:p>
          <a:p>
            <a:r>
              <a:rPr lang="en-US" altLang="zh-TW" sz="2400" dirty="0" err="1"/>
              <a:t>n_test_games</a:t>
            </a:r>
            <a:r>
              <a:rPr lang="en-US" altLang="zh-TW" sz="2400" dirty="0"/>
              <a:t>=10,c_puct=4,is_use_gpu=</a:t>
            </a:r>
            <a:r>
              <a:rPr lang="en-US" altLang="zh-TW" sz="2400" dirty="0" err="1"/>
              <a:t>True,is_save_game</a:t>
            </a:r>
            <a:r>
              <a:rPr lang="en-US" altLang="zh-TW" sz="2400" dirty="0"/>
              <a:t>=False,**</a:t>
            </a:r>
            <a:r>
              <a:rPr lang="en-US" altLang="zh-TW" sz="2400" dirty="0" err="1"/>
              <a:t>kwargs</a:t>
            </a:r>
            <a:r>
              <a:rPr lang="en-US" altLang="zh-TW" sz="2400" dirty="0"/>
              <a:t>):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D8F1E0F-3AEA-4A49-9ACB-058F00CB4907}"/>
              </a:ext>
            </a:extLst>
          </p:cNvPr>
          <p:cNvSpPr txBox="1"/>
          <p:nvPr/>
        </p:nvSpPr>
        <p:spPr>
          <a:xfrm>
            <a:off x="4158049" y="2505268"/>
            <a:ext cx="51182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Name</a:t>
            </a:r>
            <a:r>
              <a:rPr lang="zh-TW" altLang="en-US" sz="2400" dirty="0"/>
              <a:t>：</a:t>
            </a:r>
            <a:r>
              <a:rPr lang="en-US" altLang="zh-TW" sz="2400" dirty="0"/>
              <a:t>Train</a:t>
            </a:r>
          </a:p>
          <a:p>
            <a:r>
              <a:rPr lang="zh-TW" altLang="en-US" sz="2400" dirty="0"/>
              <a:t>輸入：</a:t>
            </a:r>
            <a:endParaRPr lang="en-US" altLang="zh-TW" sz="2400" dirty="0"/>
          </a:p>
          <a:p>
            <a:r>
              <a:rPr lang="zh-TW" altLang="en-US" sz="2400" dirty="0"/>
              <a:t>輸出：</a:t>
            </a:r>
            <a:r>
              <a:rPr lang="en-US" altLang="zh-TW" sz="2400" dirty="0" err="1"/>
              <a:t>best_model</a:t>
            </a:r>
            <a:r>
              <a:rPr lang="en-US" altLang="zh-TW" sz="2400" dirty="0"/>
              <a:t>=</a:t>
            </a:r>
            <a:r>
              <a:rPr lang="en-US" altLang="zh-TW" sz="2400" dirty="0" err="1"/>
              <a:t>torch.load</a:t>
            </a:r>
            <a:r>
              <a:rPr lang="en-US" altLang="zh-TW" sz="2400" dirty="0"/>
              <a:t>(</a:t>
            </a:r>
            <a:r>
              <a:rPr lang="en-US" altLang="zh-TW" sz="2400" dirty="0" err="1"/>
              <a:t>model_path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：尋找最佳模型</a:t>
            </a:r>
            <a:endParaRPr lang="en-US" altLang="zh-TW" sz="2400" dirty="0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C26FF648-637C-4153-84E7-5607E426911B}"/>
              </a:ext>
            </a:extLst>
          </p:cNvPr>
          <p:cNvCxnSpPr>
            <a:cxnSpLocks/>
          </p:cNvCxnSpPr>
          <p:nvPr/>
        </p:nvCxnSpPr>
        <p:spPr>
          <a:xfrm rot="10800000">
            <a:off x="5187824" y="3132830"/>
            <a:ext cx="5812969" cy="1507021"/>
          </a:xfrm>
          <a:prstGeom prst="bentConnector3">
            <a:avLst>
              <a:gd name="adj1" fmla="val -4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E396182-1375-4958-8705-189C9A4F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92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612571" cy="1292290"/>
          </a:xfrm>
        </p:spPr>
        <p:txBody>
          <a:bodyPr vert="horz"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4B6CF8F-F691-4BAB-A880-298345C7E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8602"/>
              </p:ext>
            </p:extLst>
          </p:nvPr>
        </p:nvGraphicFramePr>
        <p:xfrm>
          <a:off x="1140667" y="1180322"/>
          <a:ext cx="9910665" cy="55374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4796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305869">
                  <a:extLst>
                    <a:ext uri="{9D8B030D-6E8A-4147-A177-3AD203B41FA5}">
                      <a16:colId xmlns:a16="http://schemas.microsoft.com/office/drawing/2014/main" val="1402622497"/>
                    </a:ext>
                  </a:extLst>
                </a:gridCol>
              </a:tblGrid>
              <a:tr h="3545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RL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428438">
                <a:tc rowSpan="1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TrainModel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訓練模型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可調整參數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board_len:int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lr:float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學習率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n_self_plays:int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自我博弈遊戲局數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890442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n_mcts_iters:int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蒙特卡洛樹搜索次數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n_feature_planes:int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特徵平面個數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batch_size:intmini-batch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的大小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183140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start_train_size:int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開始訓練模型時的最小數據集尺寸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621926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check_frequency:int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測試模型的頻率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694866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n_test_games:int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測試模型時與歷史最優模型的比賽局數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644613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c_puct:float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探索常數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069255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is_use_gpu:bool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是否使用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GPU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324213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is_save_game:bool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是否保存自對弈的棋譜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419224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F69E620-933F-4540-AC68-0D4B31DE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47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612571" cy="1292290"/>
          </a:xfrm>
        </p:spPr>
        <p:txBody>
          <a:bodyPr vert="horz"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Coding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14</a:t>
            </a:fld>
            <a:endParaRPr lang="zh-TW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795D8-2170-4087-8B01-86B18C2851FF}"/>
              </a:ext>
            </a:extLst>
          </p:cNvPr>
          <p:cNvSpPr txBox="1"/>
          <p:nvPr/>
        </p:nvSpPr>
        <p:spPr>
          <a:xfrm>
            <a:off x="773392" y="1567124"/>
            <a:ext cx="6504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zero MCTS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Chess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value 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out MCTS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play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</a:p>
        </p:txBody>
      </p:sp>
    </p:spTree>
    <p:extLst>
      <p:ext uri="{BB962C8B-B14F-4D97-AF65-F5344CB8AC3E}">
        <p14:creationId xmlns:p14="http://schemas.microsoft.com/office/powerpoint/2010/main" val="419940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868D-9DA4-46EB-94CF-4825897F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66" y="136525"/>
            <a:ext cx="11185046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Node.py (board positions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棋盤位置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/states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狀態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Monte Carlo tree search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1FFB1-1E13-44D9-8FD6-DBF03853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15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E7BEF21-9958-4BB2-833E-8C9423B33AA2}"/>
              </a:ext>
            </a:extLst>
          </p:cNvPr>
          <p:cNvGrpSpPr/>
          <p:nvPr/>
        </p:nvGrpSpPr>
        <p:grpSpPr>
          <a:xfrm>
            <a:off x="699796" y="1595535"/>
            <a:ext cx="10133848" cy="5047861"/>
            <a:chOff x="168754" y="1307042"/>
            <a:chExt cx="10515600" cy="55239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606F2A-4B25-4592-8322-AB7D73C49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754" y="1307042"/>
              <a:ext cx="10515600" cy="300285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01E7162-BA79-4109-A36E-5A7236581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754" y="4309893"/>
              <a:ext cx="5318005" cy="252107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F55867-9471-4346-87EA-A7FA5A65D480}"/>
                </a:ext>
              </a:extLst>
            </p:cNvPr>
            <p:cNvSpPr txBox="1"/>
            <p:nvPr/>
          </p:nvSpPr>
          <p:spPr>
            <a:xfrm>
              <a:off x="1711384" y="5660448"/>
              <a:ext cx="838200" cy="117051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61A2D6-ADB8-4A60-B923-428DA1B53469}"/>
                </a:ext>
              </a:extLst>
            </p:cNvPr>
            <p:cNvSpPr txBox="1"/>
            <p:nvPr/>
          </p:nvSpPr>
          <p:spPr>
            <a:xfrm>
              <a:off x="1033567" y="3204567"/>
              <a:ext cx="345865" cy="29790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712024-FD3B-46FD-BAF7-14CB6F4170E9}"/>
                </a:ext>
              </a:extLst>
            </p:cNvPr>
            <p:cNvSpPr txBox="1"/>
            <p:nvPr/>
          </p:nvSpPr>
          <p:spPr>
            <a:xfrm>
              <a:off x="2651184" y="5601419"/>
              <a:ext cx="2835575" cy="1170517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CADECF-F2EC-4786-A0A9-4EACF4191D80}"/>
                </a:ext>
              </a:extLst>
            </p:cNvPr>
            <p:cNvSpPr txBox="1"/>
            <p:nvPr/>
          </p:nvSpPr>
          <p:spPr>
            <a:xfrm>
              <a:off x="688765" y="3170493"/>
              <a:ext cx="298870" cy="3319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3069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19FC-83A3-4075-B80E-71272FE0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" y="64189"/>
            <a:ext cx="5906278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Policy_value_net.py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Structure(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模型結構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0E29D-2004-4269-BC56-0E91C8F5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2D8B72-DADD-452B-B4F0-2CBB425FE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851" y="5766610"/>
            <a:ext cx="926949" cy="1037503"/>
          </a:xfr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08C50543-EADC-455B-AC80-126AA5741EE7}"/>
              </a:ext>
            </a:extLst>
          </p:cNvPr>
          <p:cNvGrpSpPr/>
          <p:nvPr/>
        </p:nvGrpSpPr>
        <p:grpSpPr>
          <a:xfrm>
            <a:off x="65314" y="136525"/>
            <a:ext cx="11982450" cy="6696047"/>
            <a:chOff x="0" y="161953"/>
            <a:chExt cx="11982450" cy="669604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5AA7C20-E74D-47D3-ABCA-2DCD28044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674837"/>
              <a:ext cx="4927904" cy="51831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4BF321-D411-461E-BCDA-56272ABD1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7685" y="3730664"/>
              <a:ext cx="3293593" cy="2957512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FBCB5E3-2BD9-416F-A3A2-2896DAC89447}"/>
                </a:ext>
              </a:extLst>
            </p:cNvPr>
            <p:cNvCxnSpPr>
              <a:cxnSpLocks/>
            </p:cNvCxnSpPr>
            <p:nvPr/>
          </p:nvCxnSpPr>
          <p:spPr>
            <a:xfrm>
              <a:off x="3105150" y="5429250"/>
              <a:ext cx="182275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748F3E-022E-41A7-832A-A01DF27A5EA4}"/>
                </a:ext>
              </a:extLst>
            </p:cNvPr>
            <p:cNvSpPr/>
            <p:nvPr/>
          </p:nvSpPr>
          <p:spPr>
            <a:xfrm>
              <a:off x="1037773" y="5061038"/>
              <a:ext cx="2076450" cy="651685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57CFE3-7370-4F91-84E2-E883F8BBE4B8}"/>
                </a:ext>
              </a:extLst>
            </p:cNvPr>
            <p:cNvSpPr/>
            <p:nvPr/>
          </p:nvSpPr>
          <p:spPr>
            <a:xfrm>
              <a:off x="4932230" y="3635017"/>
              <a:ext cx="3384501" cy="3189377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1D889F-C59D-405D-834A-4EF19C77AD60}"/>
                </a:ext>
              </a:extLst>
            </p:cNvPr>
            <p:cNvSpPr/>
            <p:nvPr/>
          </p:nvSpPr>
          <p:spPr>
            <a:xfrm>
              <a:off x="923925" y="2543175"/>
              <a:ext cx="2333625" cy="2381246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E29A292-3ED3-4ABA-AA72-844E1252E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9101" y="339340"/>
              <a:ext cx="3339572" cy="619600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47B183-FAC8-4B00-BCB6-B1B736DBFCBA}"/>
                </a:ext>
              </a:extLst>
            </p:cNvPr>
            <p:cNvSpPr/>
            <p:nvPr/>
          </p:nvSpPr>
          <p:spPr>
            <a:xfrm>
              <a:off x="8315325" y="161953"/>
              <a:ext cx="3667125" cy="6550783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73F974-1BCB-4174-8A04-0606423640FC}"/>
                </a:ext>
              </a:extLst>
            </p:cNvPr>
            <p:cNvCxnSpPr>
              <a:cxnSpLocks/>
            </p:cNvCxnSpPr>
            <p:nvPr/>
          </p:nvCxnSpPr>
          <p:spPr>
            <a:xfrm>
              <a:off x="3261029" y="3181350"/>
              <a:ext cx="5054296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217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19FC-83A3-4075-B80E-71272FE0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15901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0E29D-2004-4269-BC56-0E91C8F5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A7C20-E74D-47D3-ABCA-2DCD2804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49" y="1404249"/>
            <a:ext cx="4927904" cy="518316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2D8B72-DADD-452B-B4F0-2CBB425FE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1300" y="5496022"/>
            <a:ext cx="926949" cy="1037503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D2A5C7-0A7D-4264-AF14-3F47B3A73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635" y="904161"/>
            <a:ext cx="4525359" cy="50006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57CFE3-7370-4F91-84E2-E883F8BBE4B8}"/>
              </a:ext>
            </a:extLst>
          </p:cNvPr>
          <p:cNvSpPr/>
          <p:nvPr/>
        </p:nvSpPr>
        <p:spPr>
          <a:xfrm>
            <a:off x="6239811" y="723186"/>
            <a:ext cx="4751259" cy="5362576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003C58D-5DB4-423B-A348-D22B91D7E604}"/>
              </a:ext>
            </a:extLst>
          </p:cNvPr>
          <p:cNvCxnSpPr>
            <a:cxnSpLocks/>
          </p:cNvCxnSpPr>
          <p:nvPr/>
        </p:nvCxnSpPr>
        <p:spPr>
          <a:xfrm flipV="1">
            <a:off x="2574774" y="1259122"/>
            <a:ext cx="3665037" cy="236594"/>
          </a:xfrm>
          <a:prstGeom prst="bentConnector3">
            <a:avLst>
              <a:gd name="adj1" fmla="val -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7E4E0F5-F8F5-4568-BDB2-54F3D8989959}"/>
              </a:ext>
            </a:extLst>
          </p:cNvPr>
          <p:cNvSpPr/>
          <p:nvPr/>
        </p:nvSpPr>
        <p:spPr>
          <a:xfrm>
            <a:off x="1453731" y="1525226"/>
            <a:ext cx="1327569" cy="456593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39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19FC-83A3-4075-B80E-71272FE0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70784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0E29D-2004-4269-BC56-0E91C8F5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A7C20-E74D-47D3-ABCA-2DCD2804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57" y="1482501"/>
            <a:ext cx="4927904" cy="518316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2D8B72-DADD-452B-B4F0-2CBB425FE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8414" y="5532763"/>
            <a:ext cx="926949" cy="1037503"/>
          </a:xfr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003C58D-5DB4-423B-A348-D22B91D7E604}"/>
              </a:ext>
            </a:extLst>
          </p:cNvPr>
          <p:cNvCxnSpPr>
            <a:cxnSpLocks/>
          </p:cNvCxnSpPr>
          <p:nvPr/>
        </p:nvCxnSpPr>
        <p:spPr>
          <a:xfrm flipV="1">
            <a:off x="3545438" y="1289137"/>
            <a:ext cx="2236237" cy="248666"/>
          </a:xfrm>
          <a:prstGeom prst="bentConnector3">
            <a:avLst>
              <a:gd name="adj1" fmla="val 3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4AE4B88-2FB2-4560-9709-03CE09EDA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99" y="232683"/>
            <a:ext cx="3957127" cy="63914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57CFE3-7370-4F91-84E2-E883F8BBE4B8}"/>
              </a:ext>
            </a:extLst>
          </p:cNvPr>
          <p:cNvSpPr/>
          <p:nvPr/>
        </p:nvSpPr>
        <p:spPr>
          <a:xfrm>
            <a:off x="5781675" y="63676"/>
            <a:ext cx="4602859" cy="67404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F12D70-5FD0-40A5-8493-F4C96FB73FF8}"/>
              </a:ext>
            </a:extLst>
          </p:cNvPr>
          <p:cNvSpPr/>
          <p:nvPr/>
        </p:nvSpPr>
        <p:spPr>
          <a:xfrm>
            <a:off x="2766859" y="1513122"/>
            <a:ext cx="1557158" cy="5649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19</a:t>
            </a:fld>
            <a:endParaRPr lang="zh-TW" altLang="en-US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C4A496C-1586-4520-A215-3860DF1632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612571" cy="1292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值 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DC8E9F-AF6B-4CB3-A217-DEB2353283A6}"/>
              </a:ext>
            </a:extLst>
          </p:cNvPr>
          <p:cNvSpPr txBox="1"/>
          <p:nvPr/>
        </p:nvSpPr>
        <p:spPr>
          <a:xfrm>
            <a:off x="1070043" y="1834722"/>
            <a:ext cx="69358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節點的累計平均獎賞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Q(s, a)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利用蒙特卡羅樹節點的訪問次數來產生數值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EB999A-24B5-4CCC-8332-0392B34D0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43" y="3577483"/>
            <a:ext cx="6104149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5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586204" cy="108949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情境</a:t>
            </a:r>
            <a:b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Sitution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267C33D-A1BD-44B6-A694-D8A63240605A}"/>
              </a:ext>
            </a:extLst>
          </p:cNvPr>
          <p:cNvGrpSpPr/>
          <p:nvPr/>
        </p:nvGrpSpPr>
        <p:grpSpPr>
          <a:xfrm>
            <a:off x="1166327" y="1348011"/>
            <a:ext cx="10384971" cy="5279306"/>
            <a:chOff x="1486899" y="639532"/>
            <a:chExt cx="10398156" cy="6147191"/>
          </a:xfrm>
        </p:grpSpPr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A2904B5-6D04-4041-9DFA-4A733F5B2DCD}"/>
                </a:ext>
              </a:extLst>
            </p:cNvPr>
            <p:cNvSpPr txBox="1"/>
            <p:nvPr/>
          </p:nvSpPr>
          <p:spPr>
            <a:xfrm>
              <a:off x="8512320" y="6356675"/>
              <a:ext cx="1300686" cy="430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結束遊戲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450594E-0671-43FA-B724-5E1725F65528}"/>
                </a:ext>
              </a:extLst>
            </p:cNvPr>
            <p:cNvSpPr txBox="1"/>
            <p:nvPr/>
          </p:nvSpPr>
          <p:spPr>
            <a:xfrm>
              <a:off x="5275517" y="6260542"/>
              <a:ext cx="2567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生成棋譜</a:t>
              </a:r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B75BF0C7-9924-4515-85E6-4F940BF2079A}"/>
                </a:ext>
              </a:extLst>
            </p:cNvPr>
            <p:cNvGrpSpPr/>
            <p:nvPr/>
          </p:nvGrpSpPr>
          <p:grpSpPr>
            <a:xfrm>
              <a:off x="1486899" y="639532"/>
              <a:ext cx="10398156" cy="5717145"/>
              <a:chOff x="1486899" y="639532"/>
              <a:chExt cx="10398156" cy="5717145"/>
            </a:xfrm>
          </p:grpSpPr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A7B6FB-18C3-4F3D-B277-9B8514AAB819}"/>
                  </a:ext>
                </a:extLst>
              </p:cNvPr>
              <p:cNvSpPr txBox="1"/>
              <p:nvPr/>
            </p:nvSpPr>
            <p:spPr>
              <a:xfrm>
                <a:off x="2086078" y="2308531"/>
                <a:ext cx="1915772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RLAgent</a:t>
                </a:r>
                <a:endPara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3E4BC8B-E97F-470E-867B-5CDAEA517E16}"/>
                  </a:ext>
                </a:extLst>
              </p:cNvPr>
              <p:cNvSpPr txBox="1"/>
              <p:nvPr/>
            </p:nvSpPr>
            <p:spPr>
              <a:xfrm>
                <a:off x="8514335" y="2322019"/>
                <a:ext cx="1301959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</a:t>
                </a:r>
                <a:endPara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AB55456-5DB8-46AB-BB10-23A9C1F3066F}"/>
                  </a:ext>
                </a:extLst>
              </p:cNvPr>
              <p:cNvSpPr txBox="1"/>
              <p:nvPr/>
            </p:nvSpPr>
            <p:spPr>
              <a:xfrm>
                <a:off x="8434185" y="639532"/>
                <a:ext cx="1462260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:endPara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9FE5D1B5-8238-489C-8ABC-4B54C55728EA}"/>
                  </a:ext>
                </a:extLst>
              </p:cNvPr>
              <p:cNvSpPr txBox="1"/>
              <p:nvPr/>
            </p:nvSpPr>
            <p:spPr>
              <a:xfrm>
                <a:off x="5285072" y="2954863"/>
                <a:ext cx="2308287" cy="2616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回合判斷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棋局判斷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lvl="0" indent="-285750" algn="ctr"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活三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lvl="0" indent="-285750" algn="ctr"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活四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lvl="0" indent="-285750" algn="ctr"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禁手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lvl="0" indent="-285750" algn="ctr">
                  <a:buFont typeface="Arial" panose="020B0604020202020204" pitchFamily="34" charset="0"/>
                  <a:buChar char="•"/>
                </a:pPr>
                <a:r>
                  <a:rPr lang="zh-TW" altLang="en-US" sz="2000" b="0" i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長連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判斷是否結束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FEE4483-B95F-4A26-946F-894B3EBDB187}"/>
                  </a:ext>
                </a:extLst>
              </p:cNvPr>
              <p:cNvSpPr txBox="1"/>
              <p:nvPr/>
            </p:nvSpPr>
            <p:spPr>
              <a:xfrm>
                <a:off x="9813007" y="2308531"/>
                <a:ext cx="2072048" cy="70788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將棋子放置棋盤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0" algn="ctr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或結束遊戲</a:t>
                </a:r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09F3C052-7F05-40C6-9E05-30A6A367EB65}"/>
                  </a:ext>
                </a:extLst>
              </p:cNvPr>
              <p:cNvSpPr txBox="1"/>
              <p:nvPr/>
            </p:nvSpPr>
            <p:spPr>
              <a:xfrm>
                <a:off x="9956805" y="731864"/>
                <a:ext cx="1206591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獲得分數</a:t>
                </a:r>
              </a:p>
            </p:txBody>
          </p:sp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680962ED-A07F-44C8-8355-A1FBFA81EF6F}"/>
                  </a:ext>
                </a:extLst>
              </p:cNvPr>
              <p:cNvSpPr txBox="1"/>
              <p:nvPr/>
            </p:nvSpPr>
            <p:spPr>
              <a:xfrm>
                <a:off x="5919491" y="2311216"/>
                <a:ext cx="1006679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lvl="0" algn="ctr"/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endPara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8D5EB07B-06E9-4204-B101-36968EE7DB0B}"/>
                  </a:ext>
                </a:extLst>
              </p:cNvPr>
              <p:cNvSpPr txBox="1"/>
              <p:nvPr/>
            </p:nvSpPr>
            <p:spPr>
              <a:xfrm>
                <a:off x="8675870" y="5675767"/>
                <a:ext cx="978888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D870437-D759-47E4-81FC-C5D893BAEB1F}"/>
                  </a:ext>
                </a:extLst>
              </p:cNvPr>
              <p:cNvSpPr txBox="1"/>
              <p:nvPr/>
            </p:nvSpPr>
            <p:spPr>
              <a:xfrm>
                <a:off x="1889158" y="5675769"/>
                <a:ext cx="2326778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ResetGame</a:t>
                </a:r>
                <a:endPara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DE39339C-8EB0-4354-A1C1-E09BD6C209B8}"/>
                  </a:ext>
                </a:extLst>
              </p:cNvPr>
              <p:cNvCxnSpPr>
                <a:cxnSpLocks/>
                <a:stCxn id="32" idx="0"/>
                <a:endCxn id="5" idx="2"/>
              </p:cNvCxnSpPr>
              <p:nvPr/>
            </p:nvCxnSpPr>
            <p:spPr>
              <a:xfrm flipH="1" flipV="1">
                <a:off x="3043964" y="2989439"/>
                <a:ext cx="17167" cy="11421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A42A72F2-CD5E-4AB8-9B1D-CD2FC45D28D3}"/>
                  </a:ext>
                </a:extLst>
              </p:cNvPr>
              <p:cNvCxnSpPr>
                <a:cxnSpLocks/>
                <a:stCxn id="5" idx="3"/>
                <a:endCxn id="101" idx="1"/>
              </p:cNvCxnSpPr>
              <p:nvPr/>
            </p:nvCxnSpPr>
            <p:spPr>
              <a:xfrm>
                <a:off x="4001850" y="2648986"/>
                <a:ext cx="1917641" cy="26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A4B120A3-437C-4326-995F-9C22201D63E4}"/>
                  </a:ext>
                </a:extLst>
              </p:cNvPr>
              <p:cNvCxnSpPr>
                <a:cxnSpLocks/>
                <a:stCxn id="101" idx="3"/>
                <a:endCxn id="7" idx="1"/>
              </p:cNvCxnSpPr>
              <p:nvPr/>
            </p:nvCxnSpPr>
            <p:spPr>
              <a:xfrm>
                <a:off x="6926170" y="2651671"/>
                <a:ext cx="1588165" cy="108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914933D3-4624-49DA-A8CB-B079445A992D}"/>
                  </a:ext>
                </a:extLst>
              </p:cNvPr>
              <p:cNvCxnSpPr>
                <a:cxnSpLocks/>
                <a:stCxn id="7" idx="0"/>
                <a:endCxn id="11" idx="2"/>
              </p:cNvCxnSpPr>
              <p:nvPr/>
            </p:nvCxnSpPr>
            <p:spPr>
              <a:xfrm flipV="1">
                <a:off x="9165314" y="1320440"/>
                <a:ext cx="1" cy="10015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0AD8E481-AE03-4874-B7A2-534CEDB9D961}"/>
                  </a:ext>
                </a:extLst>
              </p:cNvPr>
              <p:cNvCxnSpPr>
                <a:cxnSpLocks/>
                <a:stCxn id="7" idx="2"/>
                <a:endCxn id="139" idx="0"/>
              </p:cNvCxnSpPr>
              <p:nvPr/>
            </p:nvCxnSpPr>
            <p:spPr>
              <a:xfrm>
                <a:off x="9165314" y="3002928"/>
                <a:ext cx="0" cy="26728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B1A6147F-1F21-4FEB-AB20-E220EC8EE452}"/>
                  </a:ext>
                </a:extLst>
              </p:cNvPr>
              <p:cNvSpPr txBox="1"/>
              <p:nvPr/>
            </p:nvSpPr>
            <p:spPr>
              <a:xfrm>
                <a:off x="2045920" y="1119791"/>
                <a:ext cx="1996088" cy="101566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藉由獲得的分數來決定最佳下棋位置</a:t>
                </a:r>
              </a:p>
            </p:txBody>
          </p:sp>
          <p:cxnSp>
            <p:nvCxnSpPr>
              <p:cNvPr id="26" name="接點: 肘形 25">
                <a:extLst>
                  <a:ext uri="{FF2B5EF4-FFF2-40B4-BE49-F238E27FC236}">
                    <a16:creationId xmlns:a16="http://schemas.microsoft.com/office/drawing/2014/main" id="{19010764-00CC-4F8E-B20F-4DB6F0B403AF}"/>
                  </a:ext>
                </a:extLst>
              </p:cNvPr>
              <p:cNvCxnSpPr>
                <a:cxnSpLocks/>
                <a:stCxn id="11" idx="1"/>
                <a:endCxn id="101" idx="0"/>
              </p:cNvCxnSpPr>
              <p:nvPr/>
            </p:nvCxnSpPr>
            <p:spPr>
              <a:xfrm rot="10800000" flipV="1">
                <a:off x="6422831" y="979986"/>
                <a:ext cx="2011354" cy="133122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037D152D-296F-4329-A751-B7DDDCC942E8}"/>
                  </a:ext>
                </a:extLst>
              </p:cNvPr>
              <p:cNvSpPr txBox="1"/>
              <p:nvPr/>
            </p:nvSpPr>
            <p:spPr>
              <a:xfrm>
                <a:off x="5273967" y="5675769"/>
                <a:ext cx="2444794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Featurevector</a:t>
                </a:r>
                <a:endPara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894786E7-BA78-4BE1-9384-08EC2BBBF5D9}"/>
                  </a:ext>
                </a:extLst>
              </p:cNvPr>
              <p:cNvCxnSpPr>
                <a:cxnSpLocks/>
                <a:stCxn id="139" idx="1"/>
                <a:endCxn id="42" idx="3"/>
              </p:cNvCxnSpPr>
              <p:nvPr/>
            </p:nvCxnSpPr>
            <p:spPr>
              <a:xfrm flipH="1">
                <a:off x="7718761" y="6016222"/>
                <a:ext cx="95710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44">
                <a:extLst>
                  <a:ext uri="{FF2B5EF4-FFF2-40B4-BE49-F238E27FC236}">
                    <a16:creationId xmlns:a16="http://schemas.microsoft.com/office/drawing/2014/main" id="{CD9AD25A-E8CB-42B9-B886-F5B2F251004A}"/>
                  </a:ext>
                </a:extLst>
              </p:cNvPr>
              <p:cNvCxnSpPr>
                <a:cxnSpLocks/>
                <a:stCxn id="42" idx="1"/>
                <a:endCxn id="18" idx="3"/>
              </p:cNvCxnSpPr>
              <p:nvPr/>
            </p:nvCxnSpPr>
            <p:spPr>
              <a:xfrm flipH="1">
                <a:off x="4215936" y="6016223"/>
                <a:ext cx="105803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D2AE555-45B0-4355-952F-4AFB2A37740F}"/>
                  </a:ext>
                </a:extLst>
              </p:cNvPr>
              <p:cNvSpPr txBox="1"/>
              <p:nvPr/>
            </p:nvSpPr>
            <p:spPr>
              <a:xfrm>
                <a:off x="1486899" y="4131591"/>
                <a:ext cx="3148466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 err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TrainingData</a:t>
                </a:r>
                <a:endPara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FE1A707C-1823-48B3-A941-BECA9501A9A2}"/>
                  </a:ext>
                </a:extLst>
              </p:cNvPr>
              <p:cNvCxnSpPr>
                <a:cxnSpLocks/>
                <a:stCxn id="18" idx="0"/>
                <a:endCxn id="32" idx="2"/>
              </p:cNvCxnSpPr>
              <p:nvPr/>
            </p:nvCxnSpPr>
            <p:spPr>
              <a:xfrm flipV="1">
                <a:off x="3052547" y="4812500"/>
                <a:ext cx="8585" cy="8632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BB23C9-7AAE-4694-AF69-77A3E7A0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2B9CC76-E43A-4033-991E-2C767E8A95B8}"/>
              </a:ext>
            </a:extLst>
          </p:cNvPr>
          <p:cNvSpPr txBox="1"/>
          <p:nvPr/>
        </p:nvSpPr>
        <p:spPr>
          <a:xfrm>
            <a:off x="2328764" y="210778"/>
            <a:ext cx="9021415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想要知道在兩個相同條件下的旗手，是否有因為先後手的不同，而影響到什麼差異，是否影響戰局勝負。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4762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03390-505C-4DFE-B09E-6C6FE17E1E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0179" y="4428352"/>
                <a:ext cx="11331641" cy="2135822"/>
              </a:xfrm>
            </p:spPr>
            <p:txBody>
              <a:bodyPr anchor="ctr"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Z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actual game winner (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Z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：實際比賽獲勝者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  <a:endParaRPr 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V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the predicted winner by the neural network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 (V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：神經網絡預測的獲勝者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P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node's prior probability (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節點的先驗概率</a:t>
                </a:r>
                <a:r>
                  <a:rPr 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Pi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14:m>
                  <m:oMath xmlns:m="http://schemas.openxmlformats.org/officeDocument/2006/math">
                    <m:r>
                      <a:rPr lang="el-GR" altLang="zh-TW" sz="29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𝜋</m:t>
                    </m:r>
                  </m:oMath>
                </a14:m>
                <a:r>
                  <a:rPr lang="en-US" sz="29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</a:t>
                </a:r>
                <a:r>
                  <a:rPr lang="en-US" sz="2900" dirty="0" err="1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s,a</a:t>
                </a:r>
                <a:r>
                  <a:rPr lang="en-US" sz="29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  <a:endParaRPr 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03390-505C-4DFE-B09E-6C6FE17E1E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179" y="4428352"/>
                <a:ext cx="11331641" cy="2135822"/>
              </a:xfrm>
              <a:blipFill>
                <a:blip r:embed="rId2"/>
                <a:stretch>
                  <a:fillRect l="-969" t="-4558" b="-4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86641-7B94-4DF1-92DA-04404040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175" y="7280275"/>
            <a:ext cx="2743200" cy="365125"/>
          </a:xfrm>
        </p:spPr>
        <p:txBody>
          <a:bodyPr/>
          <a:lstStyle/>
          <a:p>
            <a:fld id="{E8517AD5-DB20-44E4-BB0F-14737B8BA2D6}" type="slidenum">
              <a:rPr lang="zh-TW" altLang="en-US" smtClean="0"/>
              <a:t>20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6001C1-0322-42F7-BF28-BF88BCC2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675" y="2492375"/>
            <a:ext cx="7258050" cy="1657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AAF63B-7B53-4EF7-989B-D249DD83825F}"/>
              </a:ext>
            </a:extLst>
          </p:cNvPr>
          <p:cNvSpPr txBox="1"/>
          <p:nvPr/>
        </p:nvSpPr>
        <p:spPr>
          <a:xfrm>
            <a:off x="3305175" y="3180556"/>
            <a:ext cx="1676400" cy="7604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7692B-4C41-47C7-BED9-1B2BDE3CCA11}"/>
              </a:ext>
            </a:extLst>
          </p:cNvPr>
          <p:cNvSpPr txBox="1"/>
          <p:nvPr/>
        </p:nvSpPr>
        <p:spPr>
          <a:xfrm>
            <a:off x="2834786" y="1717961"/>
            <a:ext cx="2551981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均方誤差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(MSE) 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dirty="0"/>
              <a:t>Mean square Error (MSE)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0AEA5B-E07B-4B43-B595-5CA4B45C8F34}"/>
              </a:ext>
            </a:extLst>
          </p:cNvPr>
          <p:cNvCxnSpPr/>
          <p:nvPr/>
        </p:nvCxnSpPr>
        <p:spPr>
          <a:xfrm>
            <a:off x="4067175" y="2408238"/>
            <a:ext cx="0" cy="77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D90BDE-572A-4E6A-A976-B0BF6D98DE5A}"/>
              </a:ext>
            </a:extLst>
          </p:cNvPr>
          <p:cNvSpPr txBox="1"/>
          <p:nvPr/>
        </p:nvSpPr>
        <p:spPr>
          <a:xfrm flipH="1">
            <a:off x="5468945" y="2295031"/>
            <a:ext cx="1946274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交叉熵損失 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Cross entropy loss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281FB-30FE-454D-B7E1-46209B88DFF8}"/>
              </a:ext>
            </a:extLst>
          </p:cNvPr>
          <p:cNvSpPr txBox="1"/>
          <p:nvPr/>
        </p:nvSpPr>
        <p:spPr>
          <a:xfrm>
            <a:off x="5208587" y="3134120"/>
            <a:ext cx="1866900" cy="64849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405095-1E62-4C51-8786-8C2823E2FF22}"/>
              </a:ext>
            </a:extLst>
          </p:cNvPr>
          <p:cNvCxnSpPr/>
          <p:nvPr/>
        </p:nvCxnSpPr>
        <p:spPr>
          <a:xfrm>
            <a:off x="6438900" y="2979063"/>
            <a:ext cx="0" cy="1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CA1878-58F7-448D-A80A-41FE77A095CA}"/>
              </a:ext>
            </a:extLst>
          </p:cNvPr>
          <p:cNvSpPr txBox="1"/>
          <p:nvPr/>
        </p:nvSpPr>
        <p:spPr>
          <a:xfrm>
            <a:off x="7415219" y="3037741"/>
            <a:ext cx="1190618" cy="90322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ACA52F-CBD7-487D-8B6F-9634DF46E3B4}"/>
              </a:ext>
            </a:extLst>
          </p:cNvPr>
          <p:cNvSpPr txBox="1"/>
          <p:nvPr/>
        </p:nvSpPr>
        <p:spPr>
          <a:xfrm>
            <a:off x="8998984" y="3166189"/>
            <a:ext cx="2025234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正則化項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Regularization term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46F458-B76F-4EC6-AA36-116430E714E2}"/>
              </a:ext>
            </a:extLst>
          </p:cNvPr>
          <p:cNvCxnSpPr/>
          <p:nvPr/>
        </p:nvCxnSpPr>
        <p:spPr>
          <a:xfrm flipH="1">
            <a:off x="8639175" y="3489355"/>
            <a:ext cx="30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F051C3-1F75-4F75-BCC2-C1B5FA991290}"/>
              </a:ext>
            </a:extLst>
          </p:cNvPr>
          <p:cNvSpPr txBox="1"/>
          <p:nvPr/>
        </p:nvSpPr>
        <p:spPr>
          <a:xfrm>
            <a:off x="123787" y="142517"/>
            <a:ext cx="2710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Train.py</a:t>
            </a:r>
          </a:p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185243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21</a:t>
            </a:fld>
            <a:endParaRPr lang="zh-TW" altLang="en-US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C4A496C-1586-4520-A215-3860DF1632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612571" cy="1292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損失函數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Loss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function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DC8E9F-AF6B-4CB3-A217-DEB2353283A6}"/>
              </a:ext>
            </a:extLst>
          </p:cNvPr>
          <p:cNvSpPr txBox="1"/>
          <p:nvPr/>
        </p:nvSpPr>
        <p:spPr>
          <a:xfrm>
            <a:off x="0" y="1595021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第一項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的均方差誤差，希望神經網路能在給出一個棋局的情況下盡可能地</a:t>
            </a:r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出正確的勝利或失敗值。</a:t>
            </a:r>
            <a:endParaRPr lang="en-US" altLang="zh-TW" sz="24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如果這個值足夠正確，那麼我們在測試階段進行預測的時候，落一個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子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就能一清二楚地判斷棋局最後是勝是負，從而給出一個合理的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value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去決定這個落子位置的價值。</a:t>
            </a:r>
            <a:b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第二項是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Entropy 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。當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越接近，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的值就越小，模型就越好。理解的方法是，在模擬的時候會給出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值越大則我們去訪問的概率就越大，最後我們選擇落子的概率就越大。我們知道，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MCTS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在一系列的模擬之後選擇出來的最優解，如果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和這個值接近那麼我們就可以直接選擇最優解而不用繞彎路。我們可以想像，當我們在回顧的過程中計算出來一個落子概率分佈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，而真實的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很接近，也就是說我們走了最應該走的道路，從而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的值就很小。反過來說，當我們的模型足夠優秀的時候，我們應該可以直接給出落子最優解，因為從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未來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的角度看，我一定會選擇這種落子方案。</a:t>
            </a:r>
            <a:b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第三項是一個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L2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懲罰項，防止過擬合。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2A205708-6327-4236-B63E-37581BEF5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435" y="136525"/>
            <a:ext cx="6347569" cy="14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22</a:t>
            </a:fld>
            <a:endParaRPr lang="zh-TW" altLang="en-US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C4A496C-1586-4520-A215-3860DF1632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508310" cy="1292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特徵向量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Feature vectors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87ABB-9EBC-4A20-B015-3946AF44CD09}"/>
              </a:ext>
            </a:extLst>
          </p:cNvPr>
          <p:cNvSpPr txBox="1"/>
          <p:nvPr/>
        </p:nvSpPr>
        <p:spPr>
          <a:xfrm>
            <a:off x="323009" y="2141600"/>
            <a:ext cx="11330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zh-TW" altLang="en-US" sz="2400" b="0" i="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對於五子棋，一個棋局局面的特徵是什麼？ 這可以有很多種定義，我們選擇的特徵描述就是敵我雙方的棋型和棋型長度。 敵我雙方各有</a:t>
            </a:r>
            <a:r>
              <a:rPr lang="en-US" altLang="zh-TW" sz="2400" b="0" i="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48</a:t>
            </a:r>
            <a:r>
              <a:rPr lang="zh-TW" altLang="en-US" sz="2400" b="0" i="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個特徵，一種特定長度的棋型即一種特徵（即活三為一種特徵，活二為一種特徵，衝四活三也為一種特徵），特徵向量即這些特徵的統計值構成的向量。 定義了這些特徵，我們就可以通過遍歷棋局獲得特徵向量。 為了精確提取，我們需要一些預處理工序，其間可能搜索棋盤多次，但不會每次遍歷整個棋盤。</a:t>
            </a:r>
          </a:p>
          <a:p>
            <a:pPr algn="just" hangingPunct="0"/>
            <a:endParaRPr lang="en-US" altLang="zh-TW" sz="2400" b="0" i="0" dirty="0">
              <a:effectLst/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hangingPunct="0"/>
            <a:r>
              <a:rPr lang="zh-TW" altLang="en-US" sz="2400" b="0" i="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定義了特徵之後，我們從棋盤提取特徵向量的做法並不唯一，不同的人可能有不同的實現，只要保證提取的準確性即可，因此本文不詳細介紹特徵提取所用的方法。</a:t>
            </a:r>
          </a:p>
        </p:txBody>
      </p:sp>
    </p:spTree>
    <p:extLst>
      <p:ext uri="{BB962C8B-B14F-4D97-AF65-F5344CB8AC3E}">
        <p14:creationId xmlns:p14="http://schemas.microsoft.com/office/powerpoint/2010/main" val="904182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23</a:t>
            </a:fld>
            <a:endParaRPr lang="zh-TW" altLang="en-US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C4A496C-1586-4520-A215-3860DF1632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797559" cy="1292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訓練過程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Training Process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9C4EDA-306A-48DF-A66C-91B7C9D86194}"/>
              </a:ext>
            </a:extLst>
          </p:cNvPr>
          <p:cNvSpPr txBox="1"/>
          <p:nvPr/>
        </p:nvSpPr>
        <p:spPr>
          <a:xfrm>
            <a:off x="410547" y="2813180"/>
            <a:ext cx="11121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 days of training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2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天的訓練 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5000games of self play generated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產生了</a:t>
            </a:r>
            <a:r>
              <a:rPr lang="en-US" altLang="zh-TW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5000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場自我遊戲 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500 simulations for each MCTS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每個 </a:t>
            </a:r>
            <a:r>
              <a:rPr lang="en-US" altLang="zh-TW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MCTS 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進行 </a:t>
            </a:r>
            <a:r>
              <a:rPr lang="en-US" altLang="zh-TW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500 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次模擬</a:t>
            </a:r>
            <a:r>
              <a:rPr lang="en-US" altLang="zh-TW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631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7319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需求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Requirement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與訓練好的電腦進行人機對戰，看看會不會有難度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讓電腦能辨識直線、橫線、斜線連線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能判斷狀態適時進行進攻或防守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的場地空間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39AC8E-7F52-46DC-BAC6-0CA5BAF7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52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44A6F33-2CE1-4543-BA27-8181EA43C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42661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5F0AFBD-B5B9-44CF-BC7D-C61B198B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26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6B5BC5B-FA51-40D3-B49B-E1DD315B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快速、大量、有效：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每一局的棋譜記錄下來，並當成訓練的特徵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蒙特卡洛樹</a:t>
            </a:r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搜索，讓五子棋在下棋前搜索多種最佳位置，且配合歷史數據，來對應位置。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AA1CF6-B688-44E1-9080-4EA50F10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89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586204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1277279" y="4318536"/>
            <a:ext cx="143894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5368718" y="4318536"/>
            <a:ext cx="184729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棋局判斷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D870437-D759-47E4-81FC-C5D893BAEB1F}"/>
              </a:ext>
            </a:extLst>
          </p:cNvPr>
          <p:cNvSpPr txBox="1"/>
          <p:nvPr/>
        </p:nvSpPr>
        <p:spPr>
          <a:xfrm>
            <a:off x="7618612" y="4318535"/>
            <a:ext cx="424346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Monte-Carlo-tree-search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D5EB07B-06E9-4204-B101-36968EE7DB0B}"/>
              </a:ext>
            </a:extLst>
          </p:cNvPr>
          <p:cNvSpPr txBox="1"/>
          <p:nvPr/>
        </p:nvSpPr>
        <p:spPr>
          <a:xfrm>
            <a:off x="3118825" y="4318536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回合判斷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80962ED-A07F-44C8-8355-A1FBFA81EF6F}"/>
              </a:ext>
            </a:extLst>
          </p:cNvPr>
          <p:cNvSpPr txBox="1"/>
          <p:nvPr/>
        </p:nvSpPr>
        <p:spPr>
          <a:xfrm>
            <a:off x="5368718" y="5816478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獲得分數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8145389" y="5570814"/>
            <a:ext cx="3189913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將棋子放置棋盤</a:t>
            </a:r>
          </a:p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進行攻擊或防禦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5368717" y="2820596"/>
            <a:ext cx="184729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遊戲結束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3200486" y="2820594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棋局棋譜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1A7B6FB-18C3-4F3D-B277-9B8514AAB819}"/>
              </a:ext>
            </a:extLst>
          </p:cNvPr>
          <p:cNvSpPr txBox="1"/>
          <p:nvPr/>
        </p:nvSpPr>
        <p:spPr>
          <a:xfrm>
            <a:off x="1113955" y="2820594"/>
            <a:ext cx="17655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29F4223-BD52-4DB6-BD90-FA799D46B4B3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2716224" y="4610924"/>
            <a:ext cx="4026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5042F40-7488-47AA-9A65-7782214B61C1}"/>
              </a:ext>
            </a:extLst>
          </p:cNvPr>
          <p:cNvCxnSpPr>
            <a:stCxn id="20" idx="3"/>
            <a:endCxn id="17" idx="1"/>
          </p:cNvCxnSpPr>
          <p:nvPr/>
        </p:nvCxnSpPr>
        <p:spPr>
          <a:xfrm>
            <a:off x="4966117" y="4610924"/>
            <a:ext cx="4026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AEACCF5C-3BEC-4BD5-9B6A-D1E7195F839C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7216011" y="4610923"/>
            <a:ext cx="40260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B9E699F-510C-437C-B462-14AE9CFC7A3F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 flipH="1">
            <a:off x="9740346" y="4903310"/>
            <a:ext cx="1" cy="66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945AD03-639C-4008-A921-ECDB2CD7AB16}"/>
              </a:ext>
            </a:extLst>
          </p:cNvPr>
          <p:cNvCxnSpPr>
            <a:stCxn id="24" idx="1"/>
            <a:endCxn id="22" idx="3"/>
          </p:cNvCxnSpPr>
          <p:nvPr/>
        </p:nvCxnSpPr>
        <p:spPr>
          <a:xfrm flipH="1" flipV="1">
            <a:off x="7216010" y="6108866"/>
            <a:ext cx="929379" cy="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9D64D88-F7E2-4F68-A00D-B8A89E9C2339}"/>
              </a:ext>
            </a:extLst>
          </p:cNvPr>
          <p:cNvCxnSpPr>
            <a:stCxn id="22" idx="0"/>
            <a:endCxn id="17" idx="2"/>
          </p:cNvCxnSpPr>
          <p:nvPr/>
        </p:nvCxnSpPr>
        <p:spPr>
          <a:xfrm flipV="1">
            <a:off x="6292364" y="4903311"/>
            <a:ext cx="1" cy="913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EECEB188-D137-469B-B753-4E6A05D623E5}"/>
              </a:ext>
            </a:extLst>
          </p:cNvPr>
          <p:cNvCxnSpPr>
            <a:stCxn id="17" idx="0"/>
            <a:endCxn id="35" idx="2"/>
          </p:cNvCxnSpPr>
          <p:nvPr/>
        </p:nvCxnSpPr>
        <p:spPr>
          <a:xfrm flipH="1" flipV="1">
            <a:off x="6292364" y="3405371"/>
            <a:ext cx="1" cy="913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FF5EF045-1360-4B88-BB2C-DA67E6323CD9}"/>
              </a:ext>
            </a:extLst>
          </p:cNvPr>
          <p:cNvCxnSpPr>
            <a:stCxn id="35" idx="1"/>
            <a:endCxn id="41" idx="3"/>
          </p:cNvCxnSpPr>
          <p:nvPr/>
        </p:nvCxnSpPr>
        <p:spPr>
          <a:xfrm flipH="1" flipV="1">
            <a:off x="5047778" y="3112982"/>
            <a:ext cx="32093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A93744A-A34B-44CA-A4A9-E91B2B2F1A9F}"/>
              </a:ext>
            </a:extLst>
          </p:cNvPr>
          <p:cNvCxnSpPr>
            <a:stCxn id="41" idx="1"/>
            <a:endCxn id="58" idx="3"/>
          </p:cNvCxnSpPr>
          <p:nvPr/>
        </p:nvCxnSpPr>
        <p:spPr>
          <a:xfrm flipH="1">
            <a:off x="2879547" y="3112982"/>
            <a:ext cx="3209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4712D1C2-3948-45FC-BAE9-231A9407ABBF}"/>
              </a:ext>
            </a:extLst>
          </p:cNvPr>
          <p:cNvCxnSpPr>
            <a:stCxn id="58" idx="2"/>
            <a:endCxn id="16" idx="0"/>
          </p:cNvCxnSpPr>
          <p:nvPr/>
        </p:nvCxnSpPr>
        <p:spPr>
          <a:xfrm>
            <a:off x="1996751" y="3405369"/>
            <a:ext cx="1" cy="913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FC1C65C-0A8D-49C9-94ED-66E5034011BA}"/>
              </a:ext>
            </a:extLst>
          </p:cNvPr>
          <p:cNvSpPr txBox="1"/>
          <p:nvPr/>
        </p:nvSpPr>
        <p:spPr>
          <a:xfrm>
            <a:off x="5444227" y="1441161"/>
            <a:ext cx="100540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規則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19BE52B-066F-4B08-B612-A52B70C0670C}"/>
              </a:ext>
            </a:extLst>
          </p:cNvPr>
          <p:cNvSpPr txBox="1"/>
          <p:nvPr/>
        </p:nvSpPr>
        <p:spPr>
          <a:xfrm>
            <a:off x="3358753" y="1451981"/>
            <a:ext cx="160736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物件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D190700-6ADF-4B2F-AACA-D479A253C81A}"/>
              </a:ext>
            </a:extLst>
          </p:cNvPr>
          <p:cNvSpPr txBox="1"/>
          <p:nvPr/>
        </p:nvSpPr>
        <p:spPr>
          <a:xfrm>
            <a:off x="1464870" y="1451982"/>
            <a:ext cx="14157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初始化</a:t>
            </a:r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3666E6DE-2AF5-42DC-9362-81225A4C9BD0}"/>
              </a:ext>
            </a:extLst>
          </p:cNvPr>
          <p:cNvSpPr/>
          <p:nvPr/>
        </p:nvSpPr>
        <p:spPr>
          <a:xfrm>
            <a:off x="2891098" y="1614584"/>
            <a:ext cx="457200" cy="2379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8178516-5329-4485-BEB2-DC953AF25E3E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 flipV="1">
            <a:off x="4966116" y="1733549"/>
            <a:ext cx="478111" cy="108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F918EC9E-0B9D-4645-BA03-D3B04526F83D}"/>
              </a:ext>
            </a:extLst>
          </p:cNvPr>
          <p:cNvGrpSpPr/>
          <p:nvPr/>
        </p:nvGrpSpPr>
        <p:grpSpPr>
          <a:xfrm>
            <a:off x="251927" y="1424112"/>
            <a:ext cx="1214037" cy="3339169"/>
            <a:chOff x="251927" y="1424112"/>
            <a:chExt cx="1214037" cy="3339169"/>
          </a:xfrm>
        </p:grpSpPr>
        <p:sp>
          <p:nvSpPr>
            <p:cNvPr id="8" name="箭號: 彎曲 7">
              <a:extLst>
                <a:ext uri="{FF2B5EF4-FFF2-40B4-BE49-F238E27FC236}">
                  <a16:creationId xmlns:a16="http://schemas.microsoft.com/office/drawing/2014/main" id="{ED8146AD-70D3-4C69-8888-E34A231788CB}"/>
                </a:ext>
              </a:extLst>
            </p:cNvPr>
            <p:cNvSpPr/>
            <p:nvPr/>
          </p:nvSpPr>
          <p:spPr>
            <a:xfrm>
              <a:off x="251927" y="1424112"/>
              <a:ext cx="1214037" cy="3159934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D1D79B-18B1-4D4F-9D64-7AACFB125EDA}"/>
                </a:ext>
              </a:extLst>
            </p:cNvPr>
            <p:cNvSpPr/>
            <p:nvPr/>
          </p:nvSpPr>
          <p:spPr>
            <a:xfrm>
              <a:off x="251927" y="4446037"/>
              <a:ext cx="905112" cy="3172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E42753-5D5C-409B-A50A-DA3A811F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90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5266119" y="677589"/>
            <a:ext cx="143894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BC79C7A-CAFD-4F9D-94BF-4BB7C90EEA14}"/>
              </a:ext>
            </a:extLst>
          </p:cNvPr>
          <p:cNvSpPr txBox="1"/>
          <p:nvPr/>
        </p:nvSpPr>
        <p:spPr>
          <a:xfrm>
            <a:off x="348343" y="1516224"/>
            <a:ext cx="114953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Name</a:t>
            </a:r>
            <a:r>
              <a:rPr lang="zh-TW" altLang="en-US" sz="2800" dirty="0"/>
              <a:t>：</a:t>
            </a:r>
            <a:r>
              <a:rPr lang="en-US" altLang="zh-TW" sz="2800" dirty="0" err="1"/>
              <a:t>ChessBoard</a:t>
            </a:r>
            <a:endParaRPr lang="en-US" altLang="zh-TW" sz="2800" dirty="0"/>
          </a:p>
          <a:p>
            <a:r>
              <a:rPr lang="zh-TW" altLang="en-US" sz="2800" dirty="0"/>
              <a:t>輸入：</a:t>
            </a:r>
            <a:r>
              <a:rPr lang="en-US" altLang="zh-TW" sz="2800" dirty="0"/>
              <a:t>WHITE=int</a:t>
            </a:r>
            <a:r>
              <a:rPr lang="zh-TW" altLang="en-US" sz="2800" dirty="0"/>
              <a:t>、</a:t>
            </a:r>
            <a:r>
              <a:rPr lang="en-US" altLang="zh-TW" sz="2800" dirty="0"/>
              <a:t>BLACK=int</a:t>
            </a:r>
            <a:r>
              <a:rPr lang="zh-TW" altLang="en-US" sz="2800" dirty="0"/>
              <a:t>、</a:t>
            </a:r>
            <a:r>
              <a:rPr lang="en-US" altLang="zh-TW" sz="2800" dirty="0" err="1"/>
              <a:t>board_len:int</a:t>
            </a:r>
            <a:r>
              <a:rPr lang="zh-TW" altLang="en-US" sz="2800" dirty="0"/>
              <a:t>、</a:t>
            </a:r>
            <a:r>
              <a:rPr lang="en-US" altLang="zh-TW" sz="2800" dirty="0" err="1"/>
              <a:t>clear_board</a:t>
            </a:r>
            <a:r>
              <a:rPr lang="zh-TW" altLang="en-US" sz="2800" dirty="0"/>
              <a:t>、</a:t>
            </a:r>
            <a:r>
              <a:rPr lang="en-US" altLang="zh-TW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board[]</a:t>
            </a:r>
            <a:endParaRPr lang="en-US" altLang="zh-TW" sz="2800" dirty="0"/>
          </a:p>
          <a:p>
            <a:r>
              <a:rPr lang="zh-TW" altLang="en-US" sz="2800" dirty="0"/>
              <a:t>輸出：</a:t>
            </a:r>
            <a:r>
              <a:rPr lang="en-US" altLang="zh-TW" sz="2800" dirty="0" err="1"/>
              <a:t>self.state</a:t>
            </a:r>
            <a:endParaRPr lang="en-US" altLang="zh-TW" sz="2800" dirty="0"/>
          </a:p>
          <a:p>
            <a:r>
              <a:rPr lang="en-US" altLang="zh-TW" sz="2800" dirty="0"/>
              <a:t>Method</a:t>
            </a:r>
            <a:r>
              <a:rPr lang="zh-TW" altLang="en-US" sz="2800" dirty="0"/>
              <a:t>：棋盤初始化</a:t>
            </a:r>
            <a:endParaRPr lang="en-US" altLang="zh-TW" sz="2800" dirty="0"/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BACFB62D-6DDA-449A-8C89-81871F51A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90317"/>
              </p:ext>
            </p:extLst>
          </p:nvPr>
        </p:nvGraphicFramePr>
        <p:xfrm>
          <a:off x="998379" y="3758832"/>
          <a:ext cx="9974424" cy="24764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初始化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__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init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__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Chessboard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board_len:15</a:t>
                      </a:r>
                      <a:r>
                        <a:rPr lang="zh-TW" altLang="en-US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棋盤邊長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WHITE=1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BLACK=0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71384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board[]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棋盤陣列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243340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072A8AF-FA1E-48C1-A622-4FABBBE1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0B92208-8FD1-430E-AE1F-A003D170A15A}"/>
              </a:ext>
            </a:extLst>
          </p:cNvPr>
          <p:cNvSpPr txBox="1"/>
          <p:nvPr/>
        </p:nvSpPr>
        <p:spPr>
          <a:xfrm>
            <a:off x="4332684" y="270110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回合判斷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31A1724-96AA-4C42-9D23-DE945502910C}"/>
              </a:ext>
            </a:extLst>
          </p:cNvPr>
          <p:cNvSpPr txBox="1"/>
          <p:nvPr/>
        </p:nvSpPr>
        <p:spPr>
          <a:xfrm>
            <a:off x="6551080" y="270109"/>
            <a:ext cx="184729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棋局判斷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2253529-8BBB-4927-AA23-F6E4F8BF67E6}"/>
              </a:ext>
            </a:extLst>
          </p:cNvPr>
          <p:cNvCxnSpPr>
            <a:stCxn id="32" idx="3"/>
            <a:endCxn id="27" idx="1"/>
          </p:cNvCxnSpPr>
          <p:nvPr/>
        </p:nvCxnSpPr>
        <p:spPr>
          <a:xfrm flipV="1">
            <a:off x="6179976" y="562497"/>
            <a:ext cx="37110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8E92476-544E-4686-856C-C9391A3DA477}"/>
              </a:ext>
            </a:extLst>
          </p:cNvPr>
          <p:cNvSpPr txBox="1"/>
          <p:nvPr/>
        </p:nvSpPr>
        <p:spPr>
          <a:xfrm>
            <a:off x="837140" y="991976"/>
            <a:ext cx="110567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Name</a:t>
            </a:r>
            <a:r>
              <a:rPr lang="zh-TW" altLang="en-US" sz="2800" dirty="0"/>
              <a:t>：</a:t>
            </a:r>
            <a:r>
              <a:rPr lang="en-US" altLang="zh-TW" sz="2800" dirty="0" err="1"/>
              <a:t>which_player</a:t>
            </a:r>
            <a:r>
              <a:rPr lang="zh-TW" altLang="en-US" sz="2800" dirty="0"/>
              <a:t>、</a:t>
            </a:r>
            <a:r>
              <a:rPr lang="en-US" altLang="zh-TW" sz="2800" dirty="0" err="1"/>
              <a:t>self.state</a:t>
            </a:r>
            <a:endParaRPr lang="en-US" altLang="zh-TW" sz="2800" dirty="0"/>
          </a:p>
          <a:p>
            <a:r>
              <a:rPr lang="zh-TW" altLang="en-US" sz="2800" dirty="0"/>
              <a:t>輸入：</a:t>
            </a:r>
            <a:r>
              <a:rPr lang="en-US" altLang="zh-TW" sz="2800" dirty="0" err="1"/>
              <a:t>int:current_playe</a:t>
            </a:r>
            <a:r>
              <a:rPr lang="zh-TW" altLang="en-US" sz="2800" dirty="0"/>
              <a:t>、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array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directions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self.state</a:t>
            </a:r>
            <a:endParaRPr lang="en-US" altLang="zh-TW" sz="2800" dirty="0"/>
          </a:p>
          <a:p>
            <a:r>
              <a:rPr lang="zh-TW" altLang="en-US" sz="2800" dirty="0"/>
              <a:t>輸出：</a:t>
            </a:r>
            <a:r>
              <a:rPr lang="en-US" altLang="zh-TW" sz="2800" dirty="0" err="1"/>
              <a:t>self.state</a:t>
            </a:r>
            <a:endParaRPr lang="en-US" altLang="zh-TW" sz="2800" dirty="0"/>
          </a:p>
          <a:p>
            <a:r>
              <a:rPr lang="en-US" altLang="zh-TW" sz="2800" dirty="0"/>
              <a:t>Method</a:t>
            </a:r>
            <a:r>
              <a:rPr lang="zh-TW" altLang="en-US" sz="2800" dirty="0"/>
              <a:t>：判斷棋盤上的棋子位置</a:t>
            </a:r>
            <a:endParaRPr lang="en-US" altLang="zh-TW" sz="2800" dirty="0"/>
          </a:p>
        </p:txBody>
      </p:sp>
      <p:graphicFrame>
        <p:nvGraphicFramePr>
          <p:cNvPr id="34" name="表格 6">
            <a:extLst>
              <a:ext uri="{FF2B5EF4-FFF2-40B4-BE49-F238E27FC236}">
                <a16:creationId xmlns:a16="http://schemas.microsoft.com/office/drawing/2014/main" id="{2CD19F50-8CE9-4210-BDC1-64396405F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33241"/>
              </p:ext>
            </p:extLst>
          </p:nvPr>
        </p:nvGraphicFramePr>
        <p:xfrm>
          <a:off x="1136780" y="2807859"/>
          <a:ext cx="9974424" cy="3883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訓練資料樣本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which_player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self.state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int:current_player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當前玩家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save_model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directions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搜索方向</a:t>
                      </a:r>
                      <a:endParaRPr lang="en-US" altLang="zh-TW" sz="20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TW" sz="20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2000" dirty="0"/>
                        <a:t>directions=[[(0,-1),(0,1)],#</a:t>
                      </a:r>
                      <a:r>
                        <a:rPr lang="zh-TW" altLang="en-US" sz="2000" dirty="0"/>
                        <a:t>水平搜索</a:t>
                      </a:r>
                    </a:p>
                    <a:p>
                      <a:r>
                        <a:rPr lang="en-US" altLang="zh-TW" sz="2000" dirty="0"/>
                        <a:t>[(-1,0),(1,0)],#</a:t>
                      </a:r>
                      <a:r>
                        <a:rPr lang="zh-TW" altLang="en-US" sz="2000" dirty="0"/>
                        <a:t>垂直搜索</a:t>
                      </a:r>
                    </a:p>
                    <a:p>
                      <a:r>
                        <a:rPr lang="en-US" altLang="zh-TW" sz="2000" dirty="0"/>
                        <a:t>[(-1,-1),(1,1)],#</a:t>
                      </a:r>
                      <a:r>
                        <a:rPr lang="zh-TW" altLang="en-US" sz="2000" dirty="0"/>
                        <a:t>主對角線搜索</a:t>
                      </a:r>
                    </a:p>
                    <a:p>
                      <a:r>
                        <a:rPr lang="en-US" altLang="zh-TW" sz="2000" dirty="0"/>
                        <a:t>[(1,-1),(-1,1)]]#</a:t>
                      </a:r>
                      <a:r>
                        <a:rPr lang="zh-TW" altLang="en-US" sz="2000" dirty="0"/>
                        <a:t>副對角線搜索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83315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load_data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self.state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785748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algn="ctr"/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state=</a:t>
                      </a:r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OrderedDict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狀態紀錄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35216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D5F9E6-D547-4431-A045-C3A0C03F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25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4B6CF8F-F691-4BAB-A880-298345C7E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58552"/>
              </p:ext>
            </p:extLst>
          </p:nvPr>
        </p:nvGraphicFramePr>
        <p:xfrm>
          <a:off x="961737" y="2211354"/>
          <a:ext cx="10268526" cy="447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28924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6639602">
                  <a:extLst>
                    <a:ext uri="{9D8B030D-6E8A-4147-A177-3AD203B41FA5}">
                      <a16:colId xmlns:a16="http://schemas.microsoft.com/office/drawing/2014/main" val="1402622497"/>
                    </a:ext>
                  </a:extLst>
                </a:gridCol>
              </a:tblGrid>
              <a:tr h="54117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地卡羅樹搜尋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Monte-Carlo-tree-search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437607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AlphaZeroMCTS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蒙地卡羅樹搜尋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policy_value_net:PolicyValueNet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策略價值網絡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c_puct:float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探索常數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n_iters:int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迭代次數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890442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is_self_play:bool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是否處於自我對弈狀態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4376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get_action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根據當前局面返回下一步動作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chess_board:ChessBoard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當前局面下的最佳動作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249740"/>
                  </a:ext>
                </a:extLst>
              </a:tr>
              <a:tr h="43760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Node</a:t>
                      </a:r>
                    </a:p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蒙地卡羅樹節點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parent:Node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父級節點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706924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child:Node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子級節點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547089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c_puct:float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探索常数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704159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F57757CC-C113-4456-8A42-893DF31B397A}"/>
              </a:ext>
            </a:extLst>
          </p:cNvPr>
          <p:cNvSpPr txBox="1"/>
          <p:nvPr/>
        </p:nvSpPr>
        <p:spPr>
          <a:xfrm>
            <a:off x="4872294" y="93290"/>
            <a:ext cx="424346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Monte-Carlo-tree-search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B4B403-36B0-42D5-B269-9A6F9600AF5F}"/>
              </a:ext>
            </a:extLst>
          </p:cNvPr>
          <p:cNvSpPr txBox="1"/>
          <p:nvPr/>
        </p:nvSpPr>
        <p:spPr>
          <a:xfrm>
            <a:off x="3857776" y="641694"/>
            <a:ext cx="62725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Name</a:t>
            </a:r>
            <a:r>
              <a:rPr lang="zh-TW" altLang="en-US" sz="2400" dirty="0"/>
              <a:t>：</a:t>
            </a:r>
            <a:r>
              <a:rPr lang="en-US" altLang="zh-TW" sz="2400" dirty="0"/>
              <a:t>Monte-Carlo-tree-search</a:t>
            </a:r>
          </a:p>
          <a:p>
            <a:r>
              <a:rPr lang="zh-TW" altLang="en-US" sz="2400" dirty="0"/>
              <a:t>輸入：</a:t>
            </a:r>
            <a:endParaRPr lang="en-US" altLang="zh-TW" sz="2400" dirty="0"/>
          </a:p>
          <a:p>
            <a:r>
              <a:rPr lang="zh-TW" altLang="en-US" sz="2400" dirty="0"/>
              <a:t>輸出：</a:t>
            </a:r>
            <a:endParaRPr lang="en-US" altLang="zh-TW" sz="2400" dirty="0"/>
          </a:p>
          <a:p>
            <a:r>
              <a:rPr lang="en-US" altLang="zh-TW" sz="2400" dirty="0"/>
              <a:t>Method</a:t>
            </a:r>
            <a:r>
              <a:rPr lang="zh-TW" altLang="en-US" sz="2400" dirty="0"/>
              <a:t>：進行蒙地卡羅樹搜尋</a:t>
            </a:r>
            <a:endParaRPr lang="en-US" altLang="zh-TW" sz="2400" dirty="0"/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863FEE6E-AD7F-48E0-9CF8-0750587A0C35}"/>
              </a:ext>
            </a:extLst>
          </p:cNvPr>
          <p:cNvCxnSpPr>
            <a:cxnSpLocks/>
          </p:cNvCxnSpPr>
          <p:nvPr/>
        </p:nvCxnSpPr>
        <p:spPr>
          <a:xfrm rot="10800000">
            <a:off x="4951278" y="1249351"/>
            <a:ext cx="5728994" cy="998374"/>
          </a:xfrm>
          <a:prstGeom prst="bentConnector3">
            <a:avLst>
              <a:gd name="adj1" fmla="val 32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6A9CD0-7B25-47B4-8D9B-64482FCD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37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7216</TotalTime>
  <Words>2598</Words>
  <Application>Microsoft Office PowerPoint</Application>
  <PresentationFormat>寬螢幕</PresentationFormat>
  <Paragraphs>264</Paragraphs>
  <Slides>23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微軟正黑體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組員： F110112112　林書弘 F110112114　張博凱 F110112125　洪胤凱    F110112130　NAWISA</vt:lpstr>
      <vt:lpstr>情境 Sitution</vt:lpstr>
      <vt:lpstr>需求 Requirement</vt:lpstr>
      <vt:lpstr>分析 Analyze</vt:lpstr>
      <vt:lpstr>分析 Analyze</vt:lpstr>
      <vt:lpstr>設計 Design</vt:lpstr>
      <vt:lpstr>PowerPoint 簡報</vt:lpstr>
      <vt:lpstr>PowerPoint 簡報</vt:lpstr>
      <vt:lpstr>設計 Design-API</vt:lpstr>
      <vt:lpstr>PowerPoint 簡報</vt:lpstr>
      <vt:lpstr>PowerPoint 簡報</vt:lpstr>
      <vt:lpstr>設計 Design-API</vt:lpstr>
      <vt:lpstr>設計 Design-API</vt:lpstr>
      <vt:lpstr>程式 Coding</vt:lpstr>
      <vt:lpstr>Node.py (board positions(棋盤位置)/states(狀態))  Monte Carlo tree search</vt:lpstr>
      <vt:lpstr>Policy_value_net.py Model Structure(模型結構) </vt:lpstr>
      <vt:lpstr>Model Structure</vt:lpstr>
      <vt:lpstr>Model Structure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</dc:title>
  <dc:creator>Student</dc:creator>
  <cp:lastModifiedBy>F110112114</cp:lastModifiedBy>
  <cp:revision>355</cp:revision>
  <dcterms:created xsi:type="dcterms:W3CDTF">2021-11-05T06:14:47Z</dcterms:created>
  <dcterms:modified xsi:type="dcterms:W3CDTF">2022-01-14T03:54:39Z</dcterms:modified>
</cp:coreProperties>
</file>