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6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36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2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240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72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67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2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01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8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09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7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4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0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0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78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7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141850-64EB-4160-B63F-AF10416C91A0}" type="datetimeFigureOut">
              <a:rPr lang="zh-TW" altLang="en-US" smtClean="0"/>
              <a:t>2021/11/5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29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13165"/>
            <a:ext cx="12192000" cy="4937760"/>
          </a:xfrm>
        </p:spPr>
        <p:txBody>
          <a:bodyPr anchor="ctr"/>
          <a:lstStyle/>
          <a:p>
            <a:r>
              <a:rPr lang="zh-TW" altLang="en-US" dirty="0" smtClean="0"/>
              <a:t>五子棋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Gomoku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情境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Sitution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zh-TW" altLang="en-US" dirty="0" smtClean="0"/>
              <a:t>想要知道在兩個相同條件下的旗手，是否有因為先後手的不同，而影響到什麼差異，以及起手位置的放置點是否影響戰局勝負。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946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需求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dirty="0" smtClean="0"/>
              <a:t>雙方誰先達到</a:t>
            </a:r>
            <a:r>
              <a:rPr lang="zh-TW" altLang="en-US" dirty="0"/>
              <a:t>五</a:t>
            </a:r>
            <a:r>
              <a:rPr lang="zh-TW" altLang="en-US" dirty="0" smtClean="0"/>
              <a:t>子連線</a:t>
            </a:r>
            <a:endParaRPr lang="en-US" altLang="zh-TW" dirty="0" smtClean="0"/>
          </a:p>
          <a:p>
            <a:r>
              <a:rPr lang="zh-TW" altLang="en-US" dirty="0" smtClean="0"/>
              <a:t>讓電腦能辨識直線、橫線、斜線連線</a:t>
            </a:r>
            <a:endParaRPr lang="en-US" altLang="zh-TW" dirty="0" smtClean="0"/>
          </a:p>
          <a:p>
            <a:r>
              <a:rPr lang="zh-TW" altLang="en-US" dirty="0" smtClean="0"/>
              <a:t>能預測三子連線時進行防守</a:t>
            </a:r>
            <a:endParaRPr lang="en-US" altLang="zh-TW" dirty="0" smtClean="0"/>
          </a:p>
          <a:p>
            <a:r>
              <a:rPr lang="zh-TW" altLang="en-US" dirty="0" smtClean="0"/>
              <a:t>要避免連線大於五子連線</a:t>
            </a:r>
            <a:endParaRPr lang="en-US" altLang="zh-TW" dirty="0" smtClean="0"/>
          </a:p>
          <a:p>
            <a:r>
              <a:rPr lang="zh-TW" altLang="en-US" dirty="0" smtClean="0"/>
              <a:t>創造一個不會太小的場地空間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Analyze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80</Words>
  <Application>Microsoft Office PowerPoint</Application>
  <PresentationFormat>寬螢幕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五子棋 Gomoku </vt:lpstr>
      <vt:lpstr>情境 Sitution</vt:lpstr>
      <vt:lpstr>需求 Requirement</vt:lpstr>
      <vt:lpstr>分析 Analyze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Student</cp:lastModifiedBy>
  <cp:revision>8</cp:revision>
  <dcterms:created xsi:type="dcterms:W3CDTF">2021-11-05T06:14:47Z</dcterms:created>
  <dcterms:modified xsi:type="dcterms:W3CDTF">2021-11-05T06:28:32Z</dcterms:modified>
</cp:coreProperties>
</file>