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61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en-US" altLang="en-US" dirty="0"/>
            <a:t>system </a:t>
          </a:r>
          <a:endParaRPr lang="zh-TW" altLang="en-US" dirty="0"/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en-US" altLang="en-US" dirty="0"/>
            <a:t>Game content </a:t>
          </a:r>
          <a:endParaRPr lang="zh-TW" altLang="en-US" dirty="0"/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b="0" i="0" dirty="0"/>
            <a:t>ML training </a:t>
          </a:r>
          <a:endParaRPr lang="zh-TW" altLang="en-US" dirty="0"/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en-US" b="0" i="0" dirty="0"/>
            <a:t>rule </a:t>
          </a:r>
          <a:endParaRPr lang="zh-TW" altLang="en-US" dirty="0"/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en-US" b="0" i="0" dirty="0"/>
            <a:t>object </a:t>
          </a:r>
          <a:r>
            <a:rPr lang="en-US" altLang="zh-TW" dirty="0"/>
            <a:t>UI</a:t>
          </a:r>
          <a:endParaRPr lang="zh-TW" altLang="en-US" dirty="0"/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en-US" altLang="zh-TW" dirty="0"/>
            <a:t>RL</a:t>
          </a:r>
          <a:r>
            <a:rPr lang="zh-TW" altLang="en-US" dirty="0"/>
            <a:t> </a:t>
          </a:r>
          <a:r>
            <a:rPr lang="en-US" altLang="en-US" dirty="0"/>
            <a:t>Model </a:t>
          </a:r>
          <a:endParaRPr lang="zh-TW" altLang="en-US" dirty="0"/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en-US" altLang="zh-TW" dirty="0"/>
            <a:t>(reward)</a:t>
          </a:r>
          <a:endParaRPr lang="zh-TW" altLang="en-US" dirty="0"/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en-US" altLang="zh-TW" dirty="0"/>
            <a:t>(state)</a:t>
          </a:r>
          <a:endParaRPr lang="zh-TW" altLang="en-US" dirty="0"/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en-US" altLang="zh-TW" dirty="0"/>
            <a:t>(action)</a:t>
          </a:r>
          <a:endParaRPr lang="zh-TW" altLang="en-US" dirty="0"/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en-US" altLang="zh-TW" dirty="0"/>
            <a:t>win</a:t>
          </a:r>
          <a:endParaRPr lang="zh-TW" altLang="en-US" dirty="0"/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en-US" altLang="en-US" dirty="0"/>
            <a:t>Straight, horizontal, diagonal</a:t>
          </a:r>
        </a:p>
        <a:p>
          <a:r>
            <a:rPr lang="en-US" altLang="en-US" dirty="0"/>
            <a:t>Five Connections </a:t>
          </a:r>
          <a:endParaRPr lang="zh-TW" altLang="en-US" dirty="0"/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en-US" altLang="zh-TW" dirty="0"/>
            <a:t>stone</a:t>
          </a:r>
          <a:endParaRPr lang="zh-TW" altLang="en-US" dirty="0"/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/>
            <a:t>15X15 </a:t>
          </a:r>
        </a:p>
        <a:p>
          <a:r>
            <a:rPr lang="en-US" altLang="zh-TW" dirty="0"/>
            <a:t>chess board </a:t>
          </a:r>
          <a:endParaRPr lang="zh-TW" altLang="zh-TW" dirty="0"/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en-US" altLang="en-US" dirty="0"/>
            <a:t>Put the chess pieces on the chessboard </a:t>
          </a:r>
          <a:endParaRPr lang="zh-TW" altLang="en-US" dirty="0"/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en-US" altLang="zh-TW" dirty="0"/>
            <a:t>Get score</a:t>
          </a:r>
          <a:endParaRPr lang="zh-TW" altLang="en-US" dirty="0"/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en-US" altLang="en-US" dirty="0"/>
            <a:t>Live three, live four, ban hands, long company </a:t>
          </a:r>
          <a:endParaRPr lang="zh-TW" altLang="en-US" dirty="0"/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en-US" altLang="en-US" dirty="0"/>
            <a:t>Round judgment </a:t>
          </a:r>
          <a:endParaRPr lang="zh-TW" altLang="en-US" dirty="0"/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1133A945-484E-463F-B859-20B245910A6F}">
      <dgm:prSet phldrT="[文字]"/>
      <dgm:spPr/>
      <dgm:t>
        <a:bodyPr/>
        <a:lstStyle/>
        <a:p>
          <a:r>
            <a:rPr lang="en-US" b="0" i="0" dirty="0"/>
            <a:t>Decide the best place to play </a:t>
          </a:r>
          <a:endParaRPr lang="zh-TW" altLang="en-US" dirty="0"/>
        </a:p>
      </dgm:t>
    </dgm:pt>
    <dgm:pt modelId="{B322A710-7193-4AE4-BD14-B6DAAB02525B}" type="parTrans" cxnId="{97670CB1-0CD2-434F-B121-9578E6156394}">
      <dgm:prSet/>
      <dgm:spPr/>
      <dgm:t>
        <a:bodyPr/>
        <a:lstStyle/>
        <a:p>
          <a:endParaRPr lang="zh-TW" altLang="en-US"/>
        </a:p>
      </dgm:t>
    </dgm:pt>
    <dgm:pt modelId="{BBFB3A87-F41F-4CC5-8B72-3FF5D4B616C8}" type="sibTrans" cxnId="{97670CB1-0CD2-434F-B121-9578E6156394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en-US" altLang="en-US" dirty="0"/>
            <a:t>draw </a:t>
          </a:r>
          <a:endParaRPr lang="zh-TW" altLang="en-US" dirty="0"/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en-US" altLang="en-US" dirty="0"/>
            <a:t>Straight, horizontal, diagonal</a:t>
          </a:r>
          <a:endParaRPr lang="zh-TW" altLang="en-US" dirty="0"/>
        </a:p>
        <a:p>
          <a:r>
            <a:rPr lang="en-US" altLang="en-US" dirty="0"/>
            <a:t>There is no quintet and the board is full </a:t>
          </a:r>
          <a:endParaRPr lang="zh-TW" altLang="en-US" dirty="0"/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en-US" altLang="en-US" dirty="0"/>
            <a:t>Chess situation</a:t>
          </a:r>
          <a:endParaRPr lang="zh-TW" altLang="en-US" dirty="0"/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en-US" altLang="zh-TW" dirty="0"/>
            <a:t>Game over</a:t>
          </a:r>
          <a:endParaRPr lang="zh-TW" altLang="en-US" dirty="0"/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en-US" altLang="en-US" dirty="0"/>
            <a:t>Judge whether it is over </a:t>
          </a:r>
          <a:endParaRPr lang="zh-TW" altLang="en-US" dirty="0"/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7"/>
      <dgm:spPr/>
    </dgm:pt>
    <dgm:pt modelId="{CC849248-C10D-482D-A00E-DF6230DC5A0C}" type="pres">
      <dgm:prSet presAssocID="{29F66C8F-74F1-4878-B51D-709BF920EFE0}" presName="connTx" presStyleLbl="parChTrans1D4" presStyleIdx="0" presStyleCnt="17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7"/>
      <dgm:spPr/>
    </dgm:pt>
    <dgm:pt modelId="{6B3C6ECA-BCD3-4546-9D5B-023A918AC117}" type="pres">
      <dgm:prSet presAssocID="{1AC3C724-C350-4D29-97C0-3A2DF1F0F670}" presName="connTx" presStyleLbl="parChTrans1D4" presStyleIdx="1" presStyleCnt="17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7"/>
      <dgm:spPr/>
    </dgm:pt>
    <dgm:pt modelId="{D38874F4-4F82-41A8-9EFF-03063318A4A1}" type="pres">
      <dgm:prSet presAssocID="{07F58880-92EF-4351-A668-3F5E6C0E451B}" presName="connTx" presStyleLbl="parChTrans1D4" presStyleIdx="2" presStyleCnt="17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7"/>
      <dgm:spPr/>
    </dgm:pt>
    <dgm:pt modelId="{D18708EF-42D5-4AE1-A20D-78B9F889A6D7}" type="pres">
      <dgm:prSet presAssocID="{09B58070-B85F-4C67-9CC0-81A9E0B9A5B4}" presName="connTx" presStyleLbl="parChTrans1D4" presStyleIdx="3" presStyleCnt="17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99999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7"/>
      <dgm:spPr/>
    </dgm:pt>
    <dgm:pt modelId="{C12FC149-8F73-49EE-9086-B15067C762DD}" type="pres">
      <dgm:prSet presAssocID="{596CFDB2-2E19-438F-908C-9556F1133242}" presName="connTx" presStyleLbl="parChTrans1D4" presStyleIdx="4" presStyleCnt="17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7"/>
      <dgm:spPr/>
    </dgm:pt>
    <dgm:pt modelId="{0FE31C7B-7879-4C84-9399-2E92F5B3A4D1}" type="pres">
      <dgm:prSet presAssocID="{4717A7F1-6DC1-4550-8D2E-8A483449C0DC}" presName="connTx" presStyleLbl="parChTrans1D4" presStyleIdx="5" presStyleCnt="17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03246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7"/>
      <dgm:spPr/>
    </dgm:pt>
    <dgm:pt modelId="{BAD757DD-FA9A-41AD-8FCF-B786A27C88B0}" type="pres">
      <dgm:prSet presAssocID="{FE8AC126-7A76-44C8-B571-E0F1554D75B8}" presName="connTx" presStyleLbl="parChTrans1D4" presStyleIdx="6" presStyleCnt="17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1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7"/>
      <dgm:spPr/>
    </dgm:pt>
    <dgm:pt modelId="{A75726FC-8857-4239-8C69-46F08D15167C}" type="pres">
      <dgm:prSet presAssocID="{6E2AD533-ED0F-448C-978F-EB17B0A14234}" presName="connTx" presStyleLbl="parChTrans1D4" presStyleIdx="7" presStyleCnt="17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1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7"/>
      <dgm:spPr/>
    </dgm:pt>
    <dgm:pt modelId="{CE26B07C-F542-4C70-A046-FA4FBA94F697}" type="pres">
      <dgm:prSet presAssocID="{39CDAEAE-F92B-4A8F-AA1D-FA5CDE4048F5}" presName="connTx" presStyleLbl="parChTrans1D4" presStyleIdx="8" presStyleCnt="17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1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7"/>
      <dgm:spPr/>
    </dgm:pt>
    <dgm:pt modelId="{AD19C022-6683-43C0-B37E-0F9BD5670530}" type="pres">
      <dgm:prSet presAssocID="{2E7C66D3-5970-4318-B281-C382EE9BDED0}" presName="connTx" presStyleLbl="parChTrans1D4" presStyleIdx="9" presStyleCnt="17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1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7"/>
      <dgm:spPr/>
    </dgm:pt>
    <dgm:pt modelId="{86F6600E-FA84-4179-AE2F-CA57FD0C9AD7}" type="pres">
      <dgm:prSet presAssocID="{2B18C312-3376-49A5-8CEA-B93DBBF61305}" presName="connTx" presStyleLbl="parChTrans1D4" presStyleIdx="10" presStyleCnt="17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1" custScaleX="121729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7"/>
      <dgm:spPr/>
    </dgm:pt>
    <dgm:pt modelId="{B18906C1-7D28-42C2-98B0-61CAC90F6165}" type="pres">
      <dgm:prSet presAssocID="{8A3ABF07-7994-48BB-9591-9E20E480241F}" presName="connTx" presStyleLbl="parChTrans1D4" presStyleIdx="11" presStyleCnt="17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1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7"/>
      <dgm:spPr/>
    </dgm:pt>
    <dgm:pt modelId="{6CB658E3-B33B-46AA-9B1A-11BD95A6479A}" type="pres">
      <dgm:prSet presAssocID="{B33B9EAF-17E2-4FB8-ABCB-67D9D4850DA4}" presName="connTx" presStyleLbl="parChTrans1D4" presStyleIdx="12" presStyleCnt="17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1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3" presStyleCnt="17"/>
      <dgm:spPr/>
    </dgm:pt>
    <dgm:pt modelId="{1F12D98D-BA84-4DE4-B4B0-6A3240F649E5}" type="pres">
      <dgm:prSet presAssocID="{46D711D9-1798-4260-9894-FD09DBE52AF6}" presName="connTx" presStyleLbl="parChTrans1D4" presStyleIdx="13" presStyleCnt="17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1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4" presStyleCnt="17"/>
      <dgm:spPr/>
    </dgm:pt>
    <dgm:pt modelId="{87E5AE6B-47F6-4AA5-8DA2-554215AB4863}" type="pres">
      <dgm:prSet presAssocID="{3814231F-4B73-41BB-9730-00D0BA735A9D}" presName="connTx" presStyleLbl="parChTrans1D4" presStyleIdx="14" presStyleCnt="17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1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5" presStyleCnt="17"/>
      <dgm:spPr/>
    </dgm:pt>
    <dgm:pt modelId="{C99D3747-358F-46E0-85D2-54EA4DE430F7}" type="pres">
      <dgm:prSet presAssocID="{EB8AE87C-467A-4B5B-AB27-A467232FD46C}" presName="connTx" presStyleLbl="parChTrans1D4" presStyleIdx="15" presStyleCnt="17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1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D11C3B9-36BD-42CE-A86D-9C7B61F34284}" type="pres">
      <dgm:prSet presAssocID="{B322A710-7193-4AE4-BD14-B6DAAB02525B}" presName="conn2-1" presStyleLbl="parChTrans1D4" presStyleIdx="16" presStyleCnt="17"/>
      <dgm:spPr/>
    </dgm:pt>
    <dgm:pt modelId="{2A92BECC-4E04-44C5-BCC4-27CC1BD47468}" type="pres">
      <dgm:prSet presAssocID="{B322A710-7193-4AE4-BD14-B6DAAB02525B}" presName="connTx" presStyleLbl="parChTrans1D4" presStyleIdx="16" presStyleCnt="17"/>
      <dgm:spPr/>
    </dgm:pt>
    <dgm:pt modelId="{7004D848-6289-4058-AF18-C63BA5C6940F}" type="pres">
      <dgm:prSet presAssocID="{1133A945-484E-463F-B859-20B245910A6F}" presName="root2" presStyleCnt="0"/>
      <dgm:spPr/>
    </dgm:pt>
    <dgm:pt modelId="{B6B3550D-EF7F-45B7-9D46-008651CE21DF}" type="pres">
      <dgm:prSet presAssocID="{1133A945-484E-463F-B859-20B245910A6F}" presName="LevelTwoTextNode" presStyleLbl="node4" presStyleIdx="10" presStyleCnt="11" custScaleX="161455">
        <dgm:presLayoutVars>
          <dgm:chPref val="3"/>
        </dgm:presLayoutVars>
      </dgm:prSet>
      <dgm:spPr/>
    </dgm:pt>
    <dgm:pt modelId="{71D1FBD2-3060-4D54-8083-CEFEDF1186F2}" type="pres">
      <dgm:prSet presAssocID="{1133A945-484E-463F-B859-20B245910A6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0B251B7B-77DB-45A1-93C8-0E1FFCE3A96C}" type="presOf" srcId="{B322A710-7193-4AE4-BD14-B6DAAB02525B}" destId="{9D11C3B9-36BD-42CE-A86D-9C7B61F34284}" srcOrd="0" destOrd="0" presId="urn:microsoft.com/office/officeart/2005/8/layout/hierarchy2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B7CFBE8F-6512-44E5-B40E-767B39CA9A79}" type="presOf" srcId="{1133A945-484E-463F-B859-20B245910A6F}" destId="{B6B3550D-EF7F-45B7-9D46-008651CE21DF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97670CB1-0CD2-434F-B121-9578E6156394}" srcId="{A7671EAB-C4B5-48E8-9543-B1F116C93B73}" destId="{1133A945-484E-463F-B859-20B245910A6F}" srcOrd="0" destOrd="0" parTransId="{B322A710-7193-4AE4-BD14-B6DAAB02525B}" sibTransId="{BBFB3A87-F41F-4CC5-8B72-3FF5D4B616C8}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D28B62C7-8D87-4AB3-AC2E-332ACA300005}" type="presOf" srcId="{B322A710-7193-4AE4-BD14-B6DAAB02525B}" destId="{2A92BECC-4E04-44C5-BCC4-27CC1BD47468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98AB72E-911D-4468-8F83-A29BF1F80D5D}" type="presParOf" srcId="{D3F99534-7A88-4CD7-903E-A2499F6205BB}" destId="{9D11C3B9-36BD-42CE-A86D-9C7B61F34284}" srcOrd="0" destOrd="0" presId="urn:microsoft.com/office/officeart/2005/8/layout/hierarchy2"/>
    <dgm:cxn modelId="{7DE7F36A-414A-4BB1-AC3F-93DE1F828AC0}" type="presParOf" srcId="{9D11C3B9-36BD-42CE-A86D-9C7B61F34284}" destId="{2A92BECC-4E04-44C5-BCC4-27CC1BD47468}" srcOrd="0" destOrd="0" presId="urn:microsoft.com/office/officeart/2005/8/layout/hierarchy2"/>
    <dgm:cxn modelId="{50863188-421A-450C-862A-34BAE9231D28}" type="presParOf" srcId="{D3F99534-7A88-4CD7-903E-A2499F6205BB}" destId="{7004D848-6289-4058-AF18-C63BA5C6940F}" srcOrd="1" destOrd="0" presId="urn:microsoft.com/office/officeart/2005/8/layout/hierarchy2"/>
    <dgm:cxn modelId="{0469A441-115E-4AB5-B714-F4A070ED46F3}" type="presParOf" srcId="{7004D848-6289-4058-AF18-C63BA5C6940F}" destId="{B6B3550D-EF7F-45B7-9D46-008651CE21DF}" srcOrd="0" destOrd="0" presId="urn:microsoft.com/office/officeart/2005/8/layout/hierarchy2"/>
    <dgm:cxn modelId="{80CC257E-8E43-4D1C-A977-E3C03BB90B7A}" type="presParOf" srcId="{7004D848-6289-4058-AF18-C63BA5C6940F}" destId="{71D1FBD2-3060-4D54-8083-CEFEDF1186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304971" y="299624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system </a:t>
          </a:r>
          <a:endParaRPr lang="zh-TW" altLang="en-US" sz="1200" kern="1200" dirty="0"/>
        </a:p>
      </dsp:txBody>
      <dsp:txXfrm>
        <a:off x="324660" y="3015935"/>
        <a:ext cx="1305098" cy="632860"/>
      </dsp:txXfrm>
    </dsp:sp>
    <dsp:sp modelId="{8C91DFAA-63D7-456A-B249-B61B5BD67AB4}">
      <dsp:nvSpPr>
        <dsp:cNvPr id="0" name=""/>
        <dsp:cNvSpPr/>
      </dsp:nvSpPr>
      <dsp:spPr>
        <a:xfrm rot="17179538">
          <a:off x="961747" y="2405518"/>
          <a:ext cx="19131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13190" y="88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870513" y="2366510"/>
        <a:ext cx="95659" cy="95659"/>
      </dsp:txXfrm>
    </dsp:sp>
    <dsp:sp modelId="{2A038E3A-A8A1-4119-BC1F-1A9DE9865AE5}">
      <dsp:nvSpPr>
        <dsp:cNvPr id="0" name=""/>
        <dsp:cNvSpPr/>
      </dsp:nvSpPr>
      <dsp:spPr>
        <a:xfrm>
          <a:off x="2187238" y="116019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Game content </a:t>
          </a:r>
          <a:endParaRPr lang="zh-TW" altLang="en-US" sz="1200" kern="1200" dirty="0"/>
        </a:p>
      </dsp:txBody>
      <dsp:txXfrm>
        <a:off x="2206927" y="1179885"/>
        <a:ext cx="1305098" cy="632860"/>
      </dsp:txXfrm>
    </dsp:sp>
    <dsp:sp modelId="{6DA67ACC-844C-4997-8AB3-6E35DCDE60FB}">
      <dsp:nvSpPr>
        <dsp:cNvPr id="0" name=""/>
        <dsp:cNvSpPr/>
      </dsp:nvSpPr>
      <dsp:spPr>
        <a:xfrm rot="18289469">
          <a:off x="3329742" y="1100956"/>
          <a:ext cx="9417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41733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77066" y="1086235"/>
        <a:ext cx="47086" cy="47086"/>
      </dsp:txXfrm>
    </dsp:sp>
    <dsp:sp modelId="{A8EFE048-B981-41DE-8DB8-62ABD667ABE3}">
      <dsp:nvSpPr>
        <dsp:cNvPr id="0" name=""/>
        <dsp:cNvSpPr/>
      </dsp:nvSpPr>
      <dsp:spPr>
        <a:xfrm>
          <a:off x="4069504" y="387122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object </a:t>
          </a:r>
          <a:r>
            <a:rPr lang="en-US" altLang="zh-TW" sz="1200" kern="1200" dirty="0"/>
            <a:t>UI</a:t>
          </a:r>
          <a:endParaRPr lang="zh-TW" altLang="en-US" sz="1200" kern="1200" dirty="0"/>
        </a:p>
      </dsp:txBody>
      <dsp:txXfrm>
        <a:off x="4089193" y="406811"/>
        <a:ext cx="1305098" cy="632860"/>
      </dsp:txXfrm>
    </dsp:sp>
    <dsp:sp modelId="{5B485C96-DD2C-4797-93CA-7EABD4049B4D}">
      <dsp:nvSpPr>
        <dsp:cNvPr id="0" name=""/>
        <dsp:cNvSpPr/>
      </dsp:nvSpPr>
      <dsp:spPr>
        <a:xfrm rot="19457599">
          <a:off x="5351730" y="521151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66318" y="513416"/>
        <a:ext cx="33114" cy="33114"/>
      </dsp:txXfrm>
    </dsp:sp>
    <dsp:sp modelId="{77A60AD0-D023-4DE9-93E5-3DA132D08C56}">
      <dsp:nvSpPr>
        <dsp:cNvPr id="0" name=""/>
        <dsp:cNvSpPr/>
      </dsp:nvSpPr>
      <dsp:spPr>
        <a:xfrm>
          <a:off x="5951771" y="58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stone</a:t>
          </a:r>
          <a:endParaRPr lang="zh-TW" altLang="en-US" sz="1200" kern="1200" dirty="0"/>
        </a:p>
      </dsp:txBody>
      <dsp:txXfrm>
        <a:off x="5971460" y="20275"/>
        <a:ext cx="1305098" cy="632860"/>
      </dsp:txXfrm>
    </dsp:sp>
    <dsp:sp modelId="{6725FEA8-FCD6-436B-BE6A-B58991EA063B}">
      <dsp:nvSpPr>
        <dsp:cNvPr id="0" name=""/>
        <dsp:cNvSpPr/>
      </dsp:nvSpPr>
      <dsp:spPr>
        <a:xfrm rot="2142401">
          <a:off x="5351730" y="907688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66318" y="899953"/>
        <a:ext cx="33114" cy="33114"/>
      </dsp:txXfrm>
    </dsp:sp>
    <dsp:sp modelId="{43860C88-C17E-40CA-8375-DAF20948F5C8}">
      <dsp:nvSpPr>
        <dsp:cNvPr id="0" name=""/>
        <dsp:cNvSpPr/>
      </dsp:nvSpPr>
      <dsp:spPr>
        <a:xfrm>
          <a:off x="5951771" y="773659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15X15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chess board </a:t>
          </a:r>
          <a:endParaRPr lang="zh-TW" altLang="zh-TW" sz="1200" kern="1200" dirty="0"/>
        </a:p>
      </dsp:txBody>
      <dsp:txXfrm>
        <a:off x="5971460" y="793348"/>
        <a:ext cx="1305098" cy="632860"/>
      </dsp:txXfrm>
    </dsp:sp>
    <dsp:sp modelId="{7D586822-CA8E-496A-8661-90837B0E45EB}">
      <dsp:nvSpPr>
        <dsp:cNvPr id="0" name=""/>
        <dsp:cNvSpPr/>
      </dsp:nvSpPr>
      <dsp:spPr>
        <a:xfrm rot="3310531">
          <a:off x="3329742" y="1874030"/>
          <a:ext cx="9417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41733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77066" y="1859309"/>
        <a:ext cx="47086" cy="47086"/>
      </dsp:txXfrm>
    </dsp:sp>
    <dsp:sp modelId="{38A53C81-754F-4706-B819-BC688AB846E2}">
      <dsp:nvSpPr>
        <dsp:cNvPr id="0" name=""/>
        <dsp:cNvSpPr/>
      </dsp:nvSpPr>
      <dsp:spPr>
        <a:xfrm>
          <a:off x="4069504" y="1933270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rule </a:t>
          </a:r>
          <a:endParaRPr lang="zh-TW" altLang="en-US" sz="1200" kern="1200" dirty="0"/>
        </a:p>
      </dsp:txBody>
      <dsp:txXfrm>
        <a:off x="4089193" y="1952959"/>
        <a:ext cx="1305098" cy="632860"/>
      </dsp:txXfrm>
    </dsp:sp>
    <dsp:sp modelId="{46CD7E59-CDA4-40B3-9C5F-0E87414453B8}">
      <dsp:nvSpPr>
        <dsp:cNvPr id="0" name=""/>
        <dsp:cNvSpPr/>
      </dsp:nvSpPr>
      <dsp:spPr>
        <a:xfrm rot="19457599">
          <a:off x="5351730" y="2067298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66318" y="2059563"/>
        <a:ext cx="33114" cy="33114"/>
      </dsp:txXfrm>
    </dsp:sp>
    <dsp:sp modelId="{AF0126CE-9286-4B1B-975F-658D29A79804}">
      <dsp:nvSpPr>
        <dsp:cNvPr id="0" name=""/>
        <dsp:cNvSpPr/>
      </dsp:nvSpPr>
      <dsp:spPr>
        <a:xfrm>
          <a:off x="5951771" y="1546733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draw </a:t>
          </a:r>
          <a:endParaRPr lang="zh-TW" altLang="en-US" sz="1200" kern="1200" dirty="0"/>
        </a:p>
      </dsp:txBody>
      <dsp:txXfrm>
        <a:off x="5971460" y="1566422"/>
        <a:ext cx="1305098" cy="632860"/>
      </dsp:txXfrm>
    </dsp:sp>
    <dsp:sp modelId="{BCC18E9D-A857-46ED-9797-C7B95E1389F4}">
      <dsp:nvSpPr>
        <dsp:cNvPr id="0" name=""/>
        <dsp:cNvSpPr/>
      </dsp:nvSpPr>
      <dsp:spPr>
        <a:xfrm>
          <a:off x="7296247" y="1874030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51697" y="1869407"/>
        <a:ext cx="26889" cy="26889"/>
      </dsp:txXfrm>
    </dsp:sp>
    <dsp:sp modelId="{50F39E64-1F00-4A01-998B-58C4A20E4E10}">
      <dsp:nvSpPr>
        <dsp:cNvPr id="0" name=""/>
        <dsp:cNvSpPr/>
      </dsp:nvSpPr>
      <dsp:spPr>
        <a:xfrm>
          <a:off x="7834037" y="1546733"/>
          <a:ext cx="2688938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Straight, horizontal, diagonal</a:t>
          </a:r>
          <a:endParaRPr lang="zh-TW" alt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There is no quintet and the board is full </a:t>
          </a:r>
          <a:endParaRPr lang="zh-TW" altLang="en-US" sz="1200" kern="1200" dirty="0"/>
        </a:p>
      </dsp:txBody>
      <dsp:txXfrm>
        <a:off x="7853726" y="1566422"/>
        <a:ext cx="2649560" cy="632860"/>
      </dsp:txXfrm>
    </dsp:sp>
    <dsp:sp modelId="{D3B38CEC-9612-4B4A-8964-9EC4DD8DF5AA}">
      <dsp:nvSpPr>
        <dsp:cNvPr id="0" name=""/>
        <dsp:cNvSpPr/>
      </dsp:nvSpPr>
      <dsp:spPr>
        <a:xfrm rot="2142401">
          <a:off x="5351730" y="2453835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66318" y="2446100"/>
        <a:ext cx="33114" cy="33114"/>
      </dsp:txXfrm>
    </dsp:sp>
    <dsp:sp modelId="{D7E3C34B-138D-4E60-ABDA-D1155225F71D}">
      <dsp:nvSpPr>
        <dsp:cNvPr id="0" name=""/>
        <dsp:cNvSpPr/>
      </dsp:nvSpPr>
      <dsp:spPr>
        <a:xfrm>
          <a:off x="5951771" y="2319807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win</a:t>
          </a:r>
          <a:endParaRPr lang="zh-TW" altLang="en-US" sz="1200" kern="1200" dirty="0"/>
        </a:p>
      </dsp:txBody>
      <dsp:txXfrm>
        <a:off x="5971460" y="2339496"/>
        <a:ext cx="1305098" cy="632860"/>
      </dsp:txXfrm>
    </dsp:sp>
    <dsp:sp modelId="{B5412788-0F88-451B-A1C3-836AE680DF1A}">
      <dsp:nvSpPr>
        <dsp:cNvPr id="0" name=""/>
        <dsp:cNvSpPr/>
      </dsp:nvSpPr>
      <dsp:spPr>
        <a:xfrm>
          <a:off x="7296247" y="2647104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51697" y="2642481"/>
        <a:ext cx="26889" cy="26889"/>
      </dsp:txXfrm>
    </dsp:sp>
    <dsp:sp modelId="{7CF54C1E-F8B3-4652-B407-A3BD0DBBD2E8}">
      <dsp:nvSpPr>
        <dsp:cNvPr id="0" name=""/>
        <dsp:cNvSpPr/>
      </dsp:nvSpPr>
      <dsp:spPr>
        <a:xfrm>
          <a:off x="7834037" y="2319807"/>
          <a:ext cx="2732593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Straight, horizontal, diagonal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Five Connections </a:t>
          </a:r>
          <a:endParaRPr lang="zh-TW" altLang="en-US" sz="1200" kern="1200" dirty="0"/>
        </a:p>
      </dsp:txBody>
      <dsp:txXfrm>
        <a:off x="7853726" y="2339496"/>
        <a:ext cx="2693215" cy="632860"/>
      </dsp:txXfrm>
    </dsp:sp>
    <dsp:sp modelId="{D3F49E5E-67EE-4677-9E66-9C0474DB6325}">
      <dsp:nvSpPr>
        <dsp:cNvPr id="0" name=""/>
        <dsp:cNvSpPr/>
      </dsp:nvSpPr>
      <dsp:spPr>
        <a:xfrm rot="4420462">
          <a:off x="961747" y="4241568"/>
          <a:ext cx="19131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13190" y="88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870513" y="4202561"/>
        <a:ext cx="95659" cy="95659"/>
      </dsp:txXfrm>
    </dsp:sp>
    <dsp:sp modelId="{E9875D32-BD5A-4B95-96B1-AC8F8304267A}">
      <dsp:nvSpPr>
        <dsp:cNvPr id="0" name=""/>
        <dsp:cNvSpPr/>
      </dsp:nvSpPr>
      <dsp:spPr>
        <a:xfrm>
          <a:off x="2187238" y="483229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ML training </a:t>
          </a:r>
          <a:endParaRPr lang="zh-TW" altLang="en-US" sz="1200" kern="1200" dirty="0"/>
        </a:p>
      </dsp:txBody>
      <dsp:txXfrm>
        <a:off x="2206927" y="4851985"/>
        <a:ext cx="1305098" cy="632860"/>
      </dsp:txXfrm>
    </dsp:sp>
    <dsp:sp modelId="{3807F385-9810-442A-BD0B-B10687933A80}">
      <dsp:nvSpPr>
        <dsp:cNvPr id="0" name=""/>
        <dsp:cNvSpPr/>
      </dsp:nvSpPr>
      <dsp:spPr>
        <a:xfrm>
          <a:off x="3531714" y="5159593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87164" y="5154971"/>
        <a:ext cx="26889" cy="26889"/>
      </dsp:txXfrm>
    </dsp:sp>
    <dsp:sp modelId="{AE766A39-3A83-4D4E-859E-02184A274D5E}">
      <dsp:nvSpPr>
        <dsp:cNvPr id="0" name=""/>
        <dsp:cNvSpPr/>
      </dsp:nvSpPr>
      <dsp:spPr>
        <a:xfrm>
          <a:off x="4069504" y="483229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RL</a:t>
          </a:r>
          <a:r>
            <a:rPr lang="zh-TW" altLang="en-US" sz="1200" kern="1200" dirty="0"/>
            <a:t> </a:t>
          </a:r>
          <a:r>
            <a:rPr lang="en-US" altLang="en-US" sz="1200" kern="1200" dirty="0"/>
            <a:t>Model </a:t>
          </a:r>
          <a:endParaRPr lang="zh-TW" altLang="en-US" sz="1200" kern="1200" dirty="0"/>
        </a:p>
      </dsp:txBody>
      <dsp:txXfrm>
        <a:off x="4089193" y="4851985"/>
        <a:ext cx="1305098" cy="632860"/>
      </dsp:txXfrm>
    </dsp:sp>
    <dsp:sp modelId="{DD66163B-3BF0-465B-97D0-D7F1CEDCDDE4}">
      <dsp:nvSpPr>
        <dsp:cNvPr id="0" name=""/>
        <dsp:cNvSpPr/>
      </dsp:nvSpPr>
      <dsp:spPr>
        <a:xfrm rot="17500715">
          <a:off x="4954950" y="4483154"/>
          <a:ext cx="145585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5585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46479" y="4455580"/>
        <a:ext cx="72792" cy="72792"/>
      </dsp:txXfrm>
    </dsp:sp>
    <dsp:sp modelId="{AFFA9BD8-F1AE-417E-92A2-578C9C29DF47}">
      <dsp:nvSpPr>
        <dsp:cNvPr id="0" name=""/>
        <dsp:cNvSpPr/>
      </dsp:nvSpPr>
      <dsp:spPr>
        <a:xfrm>
          <a:off x="5951771" y="3479417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(state)</a:t>
          </a:r>
          <a:endParaRPr lang="zh-TW" altLang="en-US" sz="1200" kern="1200" dirty="0"/>
        </a:p>
      </dsp:txBody>
      <dsp:txXfrm>
        <a:off x="5971460" y="3499106"/>
        <a:ext cx="1305098" cy="632860"/>
      </dsp:txXfrm>
    </dsp:sp>
    <dsp:sp modelId="{DCEB2D08-E4C8-4DC8-930C-507E98F8CC5E}">
      <dsp:nvSpPr>
        <dsp:cNvPr id="0" name=""/>
        <dsp:cNvSpPr/>
      </dsp:nvSpPr>
      <dsp:spPr>
        <a:xfrm rot="19457599">
          <a:off x="7233997" y="3613446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48585" y="3605711"/>
        <a:ext cx="33114" cy="33114"/>
      </dsp:txXfrm>
    </dsp:sp>
    <dsp:sp modelId="{42C3B12D-8C4B-4214-B200-7A13E1B8ABF0}">
      <dsp:nvSpPr>
        <dsp:cNvPr id="0" name=""/>
        <dsp:cNvSpPr/>
      </dsp:nvSpPr>
      <dsp:spPr>
        <a:xfrm>
          <a:off x="7834037" y="3092880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Round judgment </a:t>
          </a:r>
          <a:endParaRPr lang="zh-TW" altLang="en-US" sz="1200" kern="1200" dirty="0"/>
        </a:p>
      </dsp:txBody>
      <dsp:txXfrm>
        <a:off x="7853726" y="3112569"/>
        <a:ext cx="1305098" cy="632860"/>
      </dsp:txXfrm>
    </dsp:sp>
    <dsp:sp modelId="{256D96C9-41A8-4EF8-86F3-F209EE18A1BA}">
      <dsp:nvSpPr>
        <dsp:cNvPr id="0" name=""/>
        <dsp:cNvSpPr/>
      </dsp:nvSpPr>
      <dsp:spPr>
        <a:xfrm rot="2142401">
          <a:off x="7233997" y="3999983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48585" y="3992248"/>
        <a:ext cx="33114" cy="33114"/>
      </dsp:txXfrm>
    </dsp:sp>
    <dsp:sp modelId="{60D3E3CC-E52D-4EFF-8B00-B952F4216355}">
      <dsp:nvSpPr>
        <dsp:cNvPr id="0" name=""/>
        <dsp:cNvSpPr/>
      </dsp:nvSpPr>
      <dsp:spPr>
        <a:xfrm>
          <a:off x="7834037" y="3865954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Chess situation</a:t>
          </a:r>
          <a:endParaRPr lang="zh-TW" altLang="en-US" sz="1200" kern="1200" dirty="0"/>
        </a:p>
      </dsp:txBody>
      <dsp:txXfrm>
        <a:off x="7853726" y="3885643"/>
        <a:ext cx="1305098" cy="632860"/>
      </dsp:txXfrm>
    </dsp:sp>
    <dsp:sp modelId="{1F555080-DC47-4F44-A07A-8961C9381FAE}">
      <dsp:nvSpPr>
        <dsp:cNvPr id="0" name=""/>
        <dsp:cNvSpPr/>
      </dsp:nvSpPr>
      <dsp:spPr>
        <a:xfrm rot="19457599">
          <a:off x="9116263" y="3999983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430851" y="3992248"/>
        <a:ext cx="33114" cy="33114"/>
      </dsp:txXfrm>
    </dsp:sp>
    <dsp:sp modelId="{26470890-5193-43E7-89E3-D937419A7875}">
      <dsp:nvSpPr>
        <dsp:cNvPr id="0" name=""/>
        <dsp:cNvSpPr/>
      </dsp:nvSpPr>
      <dsp:spPr>
        <a:xfrm>
          <a:off x="9716304" y="3479417"/>
          <a:ext cx="2060328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Live three, live four, ban hands, long company </a:t>
          </a:r>
          <a:endParaRPr lang="zh-TW" altLang="en-US" sz="1200" kern="1200" dirty="0"/>
        </a:p>
      </dsp:txBody>
      <dsp:txXfrm>
        <a:off x="9735993" y="3499106"/>
        <a:ext cx="2020950" cy="632860"/>
      </dsp:txXfrm>
    </dsp:sp>
    <dsp:sp modelId="{818ECADC-F397-48E8-8AD0-F6E77EECA826}">
      <dsp:nvSpPr>
        <dsp:cNvPr id="0" name=""/>
        <dsp:cNvSpPr/>
      </dsp:nvSpPr>
      <dsp:spPr>
        <a:xfrm rot="2142401">
          <a:off x="9116263" y="4386520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430851" y="4378784"/>
        <a:ext cx="33114" cy="33114"/>
      </dsp:txXfrm>
    </dsp:sp>
    <dsp:sp modelId="{F220074E-693C-4E9F-832F-D428BE2BD637}">
      <dsp:nvSpPr>
        <dsp:cNvPr id="0" name=""/>
        <dsp:cNvSpPr/>
      </dsp:nvSpPr>
      <dsp:spPr>
        <a:xfrm>
          <a:off x="9716304" y="4252491"/>
          <a:ext cx="1636617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Judge whether it is over </a:t>
          </a:r>
          <a:endParaRPr lang="zh-TW" altLang="en-US" sz="1200" kern="1200" dirty="0"/>
        </a:p>
      </dsp:txBody>
      <dsp:txXfrm>
        <a:off x="9735993" y="4272180"/>
        <a:ext cx="1597239" cy="632860"/>
      </dsp:txXfrm>
    </dsp:sp>
    <dsp:sp modelId="{6E67656A-3AAC-46E9-BD51-0DAAF298F4BA}">
      <dsp:nvSpPr>
        <dsp:cNvPr id="0" name=""/>
        <dsp:cNvSpPr/>
      </dsp:nvSpPr>
      <dsp:spPr>
        <a:xfrm rot="1186030">
          <a:off x="5397144" y="5256228"/>
          <a:ext cx="57146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1464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68589" y="5250763"/>
        <a:ext cx="28573" cy="28573"/>
      </dsp:txXfrm>
    </dsp:sp>
    <dsp:sp modelId="{9E5B6543-5365-4ABA-919D-4947C5E5226E}">
      <dsp:nvSpPr>
        <dsp:cNvPr id="0" name=""/>
        <dsp:cNvSpPr/>
      </dsp:nvSpPr>
      <dsp:spPr>
        <a:xfrm>
          <a:off x="5951771" y="5025565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(action)</a:t>
          </a:r>
          <a:endParaRPr lang="zh-TW" altLang="en-US" sz="1200" kern="1200" dirty="0"/>
        </a:p>
      </dsp:txBody>
      <dsp:txXfrm>
        <a:off x="5971460" y="5045254"/>
        <a:ext cx="1305098" cy="632860"/>
      </dsp:txXfrm>
    </dsp:sp>
    <dsp:sp modelId="{9677F45C-6BAA-45D1-86C8-90ED5ECB6BCE}">
      <dsp:nvSpPr>
        <dsp:cNvPr id="0" name=""/>
        <dsp:cNvSpPr/>
      </dsp:nvSpPr>
      <dsp:spPr>
        <a:xfrm rot="19457599">
          <a:off x="7233997" y="5159593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48585" y="5151858"/>
        <a:ext cx="33114" cy="33114"/>
      </dsp:txXfrm>
    </dsp:sp>
    <dsp:sp modelId="{CEF27A13-C690-4830-A2D2-573062B0E7E0}">
      <dsp:nvSpPr>
        <dsp:cNvPr id="0" name=""/>
        <dsp:cNvSpPr/>
      </dsp:nvSpPr>
      <dsp:spPr>
        <a:xfrm>
          <a:off x="7834037" y="4639028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Put the chess pieces on the chessboard </a:t>
          </a:r>
          <a:endParaRPr lang="zh-TW" altLang="en-US" sz="1200" kern="1200" dirty="0"/>
        </a:p>
      </dsp:txBody>
      <dsp:txXfrm>
        <a:off x="7853726" y="4658717"/>
        <a:ext cx="1305098" cy="632860"/>
      </dsp:txXfrm>
    </dsp:sp>
    <dsp:sp modelId="{28D2BCE3-9161-43BA-A748-F8F48A90325E}">
      <dsp:nvSpPr>
        <dsp:cNvPr id="0" name=""/>
        <dsp:cNvSpPr/>
      </dsp:nvSpPr>
      <dsp:spPr>
        <a:xfrm rot="1997995">
          <a:off x="7243423" y="5529492"/>
          <a:ext cx="64343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43437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49056" y="5522228"/>
        <a:ext cx="32171" cy="32171"/>
      </dsp:txXfrm>
    </dsp:sp>
    <dsp:sp modelId="{B641E95C-FFA8-4F12-90F5-8F3DCC2CB9F6}">
      <dsp:nvSpPr>
        <dsp:cNvPr id="0" name=""/>
        <dsp:cNvSpPr/>
      </dsp:nvSpPr>
      <dsp:spPr>
        <a:xfrm>
          <a:off x="7834037" y="537882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Game over</a:t>
          </a:r>
          <a:endParaRPr lang="zh-TW" altLang="en-US" sz="1200" kern="1200" dirty="0"/>
        </a:p>
      </dsp:txBody>
      <dsp:txXfrm>
        <a:off x="7853726" y="5398515"/>
        <a:ext cx="1305098" cy="632860"/>
      </dsp:txXfrm>
    </dsp:sp>
    <dsp:sp modelId="{FE86E574-C167-4E69-A393-A8E69C83D812}">
      <dsp:nvSpPr>
        <dsp:cNvPr id="0" name=""/>
        <dsp:cNvSpPr/>
      </dsp:nvSpPr>
      <dsp:spPr>
        <a:xfrm rot="4099285">
          <a:off x="4954950" y="5836033"/>
          <a:ext cx="145585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5585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46479" y="5808459"/>
        <a:ext cx="72792" cy="72792"/>
      </dsp:txXfrm>
    </dsp:sp>
    <dsp:sp modelId="{F1946539-D12E-4D24-92EA-053CC4896D9B}">
      <dsp:nvSpPr>
        <dsp:cNvPr id="0" name=""/>
        <dsp:cNvSpPr/>
      </dsp:nvSpPr>
      <dsp:spPr>
        <a:xfrm>
          <a:off x="5951771" y="6185175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(reward)</a:t>
          </a:r>
          <a:endParaRPr lang="zh-TW" altLang="en-US" sz="1200" kern="1200" dirty="0"/>
        </a:p>
      </dsp:txBody>
      <dsp:txXfrm>
        <a:off x="5971460" y="6204864"/>
        <a:ext cx="1305098" cy="632860"/>
      </dsp:txXfrm>
    </dsp:sp>
    <dsp:sp modelId="{2E173252-B0EA-4729-A6C2-24F6A0B1E169}">
      <dsp:nvSpPr>
        <dsp:cNvPr id="0" name=""/>
        <dsp:cNvSpPr/>
      </dsp:nvSpPr>
      <dsp:spPr>
        <a:xfrm>
          <a:off x="7296247" y="6512472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551697" y="6507850"/>
        <a:ext cx="26889" cy="26889"/>
      </dsp:txXfrm>
    </dsp:sp>
    <dsp:sp modelId="{9DB31C9B-5D8E-4C3B-A908-0BC53359A409}">
      <dsp:nvSpPr>
        <dsp:cNvPr id="0" name=""/>
        <dsp:cNvSpPr/>
      </dsp:nvSpPr>
      <dsp:spPr>
        <a:xfrm>
          <a:off x="7834037" y="6185175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Get score</a:t>
          </a:r>
          <a:endParaRPr lang="zh-TW" altLang="en-US" sz="1200" kern="1200" dirty="0"/>
        </a:p>
      </dsp:txBody>
      <dsp:txXfrm>
        <a:off x="7853726" y="6204864"/>
        <a:ext cx="1305098" cy="632860"/>
      </dsp:txXfrm>
    </dsp:sp>
    <dsp:sp modelId="{9D11C3B9-36BD-42CE-A86D-9C7B61F34284}">
      <dsp:nvSpPr>
        <dsp:cNvPr id="0" name=""/>
        <dsp:cNvSpPr/>
      </dsp:nvSpPr>
      <dsp:spPr>
        <a:xfrm>
          <a:off x="9178513" y="6512472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433964" y="6507850"/>
        <a:ext cx="26889" cy="26889"/>
      </dsp:txXfrm>
    </dsp:sp>
    <dsp:sp modelId="{B6B3550D-EF7F-45B7-9D46-008651CE21DF}">
      <dsp:nvSpPr>
        <dsp:cNvPr id="0" name=""/>
        <dsp:cNvSpPr/>
      </dsp:nvSpPr>
      <dsp:spPr>
        <a:xfrm>
          <a:off x="9716304" y="6185175"/>
          <a:ext cx="2170723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Decide the best place to play </a:t>
          </a:r>
          <a:endParaRPr lang="zh-TW" altLang="en-US" sz="1200" kern="1200" dirty="0"/>
        </a:p>
      </dsp:txBody>
      <dsp:txXfrm>
        <a:off x="9735993" y="6204864"/>
        <a:ext cx="2131345" cy="63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I want to know if there are any differences between the two standard-bearers under the same conditions because of the difference in the sequence of hands, and whether it affects the outcome of the game. </a:t>
            </a:r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Who can reach the five-child connection first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Allow the computer to recognize straight, horizontal, and diagonal connections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Can predict the defense when the three are connected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Avoid the sunspot line is greater than the five-point line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Create a 15*15 site space </a:t>
            </a: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5136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EE0C33-DDD0-4A23-BD9B-6002EB3C9776}"/>
              </a:ext>
            </a:extLst>
          </p:cNvPr>
          <p:cNvSpPr txBox="1"/>
          <p:nvPr/>
        </p:nvSpPr>
        <p:spPr>
          <a:xfrm>
            <a:off x="2514950" y="1987066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3045796" y="3425235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7842852" y="3425234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10049709" y="3425233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FE5D1B5-8238-489C-8ABC-4B54C55728EA}"/>
              </a:ext>
            </a:extLst>
          </p:cNvPr>
          <p:cNvSpPr txBox="1"/>
          <p:nvPr/>
        </p:nvSpPr>
        <p:spPr>
          <a:xfrm>
            <a:off x="4815054" y="866949"/>
            <a:ext cx="32467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Round judgment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Game judgment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Live three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Live four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Forbidden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Long Link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Judge whether 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it is over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EE4483-B95F-4A26-946F-894B3EBDB187}"/>
              </a:ext>
            </a:extLst>
          </p:cNvPr>
          <p:cNvSpPr txBox="1"/>
          <p:nvPr/>
        </p:nvSpPr>
        <p:spPr>
          <a:xfrm>
            <a:off x="7429938" y="2105561"/>
            <a:ext cx="2127783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Place the chess pieces on the chessboard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 end the game 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F3C052-7F05-40C6-9E05-30A6A367EB65}"/>
              </a:ext>
            </a:extLst>
          </p:cNvPr>
          <p:cNvSpPr txBox="1"/>
          <p:nvPr/>
        </p:nvSpPr>
        <p:spPr>
          <a:xfrm>
            <a:off x="10101016" y="3028890"/>
            <a:ext cx="145644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Get score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3425234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071279" y="4955971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5354939" y="4955970"/>
            <a:ext cx="218200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Game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934309" y="2571841"/>
            <a:ext cx="0" cy="853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822821" y="3717622"/>
            <a:ext cx="11129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stCxn id="101" idx="3"/>
            <a:endCxn id="7" idx="1"/>
          </p:cNvCxnSpPr>
          <p:nvPr/>
        </p:nvCxnSpPr>
        <p:spPr>
          <a:xfrm>
            <a:off x="6941147" y="3717622"/>
            <a:ext cx="901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9144811" y="3717621"/>
            <a:ext cx="9048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8493831" y="4010009"/>
            <a:ext cx="1" cy="945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7823669" y="5574810"/>
            <a:ext cx="130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Game over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10162F0-204D-43C8-B51F-D2773FAFDD48}"/>
              </a:ext>
            </a:extLst>
          </p:cNvPr>
          <p:cNvCxnSpPr>
            <a:stCxn id="139" idx="1"/>
            <a:endCxn id="18" idx="3"/>
          </p:cNvCxnSpPr>
          <p:nvPr/>
        </p:nvCxnSpPr>
        <p:spPr>
          <a:xfrm flipH="1" flipV="1">
            <a:off x="7536947" y="5248358"/>
            <a:ext cx="53433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231B411B-5A30-4048-9493-343C0F3C2777}"/>
              </a:ext>
            </a:extLst>
          </p:cNvPr>
          <p:cNvCxnSpPr>
            <a:stCxn id="18" idx="1"/>
            <a:endCxn id="5" idx="2"/>
          </p:cNvCxnSpPr>
          <p:nvPr/>
        </p:nvCxnSpPr>
        <p:spPr>
          <a:xfrm rot="10800000">
            <a:off x="3934309" y="4010010"/>
            <a:ext cx="1420630" cy="12383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FAC28119-CA8C-4BC5-9DFE-0651DE3C2A96}"/>
              </a:ext>
            </a:extLst>
          </p:cNvPr>
          <p:cNvCxnSpPr>
            <a:stCxn id="11" idx="2"/>
          </p:cNvCxnSpPr>
          <p:nvPr/>
        </p:nvCxnSpPr>
        <p:spPr>
          <a:xfrm rot="5400000">
            <a:off x="7653755" y="3297400"/>
            <a:ext cx="2414476" cy="383969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37C265F3-068E-4276-B218-6E2005B64951}"/>
              </a:ext>
            </a:extLst>
          </p:cNvPr>
          <p:cNvCxnSpPr/>
          <p:nvPr/>
        </p:nvCxnSpPr>
        <p:spPr>
          <a:xfrm flipH="1">
            <a:off x="3934308" y="6424484"/>
            <a:ext cx="3060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6CB5276-848B-4B35-828B-03F74DCA1182}"/>
              </a:ext>
            </a:extLst>
          </p:cNvPr>
          <p:cNvCxnSpPr/>
          <p:nvPr/>
        </p:nvCxnSpPr>
        <p:spPr>
          <a:xfrm>
            <a:off x="3934308" y="5263597"/>
            <a:ext cx="0" cy="117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1A6147F-1F21-4FEB-AB20-E220EC8EE452}"/>
              </a:ext>
            </a:extLst>
          </p:cNvPr>
          <p:cNvSpPr txBox="1"/>
          <p:nvPr/>
        </p:nvSpPr>
        <p:spPr>
          <a:xfrm>
            <a:off x="606491" y="3209788"/>
            <a:ext cx="2431946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Determine the best chess position based on the score obtained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245</Words>
  <Application>Microsoft Office PowerPoint</Application>
  <PresentationFormat>寬螢幕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設計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75</cp:revision>
  <dcterms:created xsi:type="dcterms:W3CDTF">2021-11-05T06:14:47Z</dcterms:created>
  <dcterms:modified xsi:type="dcterms:W3CDTF">2021-11-18T08:33:27Z</dcterms:modified>
</cp:coreProperties>
</file>