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5A5C97-FC72-4A19-BBAC-7F3D37E62DB3}" type="asst">
      <dgm:prSet/>
      <dgm:spPr/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A7B44DFF-37CC-43FB-A989-229716AAE2FE}" type="parTrans" cxnId="{FD936D71-4242-49F6-84C9-73444C655644}">
      <dgm:prSet/>
      <dgm:spPr/>
      <dgm:t>
        <a:bodyPr/>
        <a:lstStyle/>
        <a:p>
          <a:endParaRPr lang="zh-TW" altLang="en-US"/>
        </a:p>
      </dgm:t>
    </dgm:pt>
    <dgm:pt modelId="{42A46F5C-4199-40EF-B015-2C6EF06ABF44}" type="sibTrans" cxnId="{FD936D71-4242-49F6-84C9-73444C655644}">
      <dgm:prSet/>
      <dgm:spPr/>
      <dgm:t>
        <a:bodyPr/>
        <a:lstStyle/>
        <a:p>
          <a:endParaRPr lang="zh-TW" altLang="en-US"/>
        </a:p>
      </dgm:t>
    </dgm:pt>
    <dgm:pt modelId="{E0C42E36-290E-42DA-8A8B-C29D566EC251}" type="asst">
      <dgm:prSet/>
      <dgm:spPr/>
      <dgm:t>
        <a:bodyPr/>
        <a:lstStyle/>
        <a:p>
          <a:r>
            <a:rPr lang="en-US" altLang="zh-TW" dirty="0"/>
            <a:t>Score</a:t>
          </a:r>
          <a:endParaRPr lang="zh-TW" altLang="en-US" dirty="0"/>
        </a:p>
      </dgm:t>
    </dgm:pt>
    <dgm:pt modelId="{89159394-F582-4BB6-A6CC-D7B24DC11B11}" type="parTrans" cxnId="{63ACDE08-8618-4AF6-8FD6-B3DF72A599A4}">
      <dgm:prSet/>
      <dgm:spPr/>
      <dgm:t>
        <a:bodyPr/>
        <a:lstStyle/>
        <a:p>
          <a:endParaRPr lang="zh-TW" altLang="en-US"/>
        </a:p>
      </dgm:t>
    </dgm:pt>
    <dgm:pt modelId="{E195F062-D342-4C5F-9B81-62B4826659B4}" type="sibTrans" cxnId="{63ACDE08-8618-4AF6-8FD6-B3DF72A599A4}">
      <dgm:prSet/>
      <dgm:spPr/>
      <dgm:t>
        <a:bodyPr/>
        <a:lstStyle/>
        <a:p>
          <a:endParaRPr lang="zh-TW" altLang="en-US"/>
        </a:p>
      </dgm:t>
    </dgm:pt>
    <dgm:pt modelId="{A85C179D-E925-4DD2-B2D5-97AB86A66CA6}" type="asst">
      <dgm:prSet/>
      <dgm:spPr/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41CD755A-2AC6-4996-9602-A67BD5EFCB11}" type="parTrans" cxnId="{DA6621EB-0493-466E-8445-4DE38F08A697}">
      <dgm:prSet/>
      <dgm:spPr/>
      <dgm:t>
        <a:bodyPr/>
        <a:lstStyle/>
        <a:p>
          <a:endParaRPr lang="zh-TW" altLang="en-US"/>
        </a:p>
      </dgm:t>
    </dgm:pt>
    <dgm:pt modelId="{720C3DF3-0EE6-414F-AAF2-12151772DF7C}" type="sibTrans" cxnId="{DA6621EB-0493-466E-8445-4DE38F08A697}">
      <dgm:prSet/>
      <dgm:spPr/>
      <dgm:t>
        <a:bodyPr/>
        <a:lstStyle/>
        <a:p>
          <a:endParaRPr lang="zh-TW" altLang="en-US"/>
        </a:p>
      </dgm:t>
    </dgm:pt>
    <dgm:pt modelId="{35E0DF9C-5815-40BB-9645-204C714AC428}" type="asst">
      <dgm:prSet/>
      <dgm:spPr/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4954551F-94CC-4195-BA02-9B1D3912CE60}" type="parTrans" cxnId="{225E8CA3-0958-45F9-9AE2-DFE867997031}">
      <dgm:prSet/>
      <dgm:spPr/>
      <dgm:t>
        <a:bodyPr/>
        <a:lstStyle/>
        <a:p>
          <a:endParaRPr lang="zh-TW" altLang="en-US"/>
        </a:p>
      </dgm:t>
    </dgm:pt>
    <dgm:pt modelId="{9B87CC0E-644C-4E6F-8A1B-6BD494845973}" type="sibTrans" cxnId="{225E8CA3-0958-45F9-9AE2-DFE867997031}">
      <dgm:prSet/>
      <dgm:spPr/>
      <dgm:t>
        <a:bodyPr/>
        <a:lstStyle/>
        <a:p>
          <a:endParaRPr lang="zh-TW" altLang="en-US"/>
        </a:p>
      </dgm:t>
    </dgm:pt>
    <dgm:pt modelId="{0A57E64D-B5B6-4EA9-B13E-B401D44FC036}" type="asst">
      <dgm:prSet/>
      <dgm:spPr/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A19A0732-1802-44ED-B68D-F89774BC67AA}" type="parTrans" cxnId="{CCBC6EFB-3990-4124-BC21-BD29E56BEB60}">
      <dgm:prSet/>
      <dgm:spPr/>
      <dgm:t>
        <a:bodyPr/>
        <a:lstStyle/>
        <a:p>
          <a:endParaRPr lang="zh-TW" altLang="en-US"/>
        </a:p>
      </dgm:t>
    </dgm:pt>
    <dgm:pt modelId="{A2CDDA2C-C02B-444E-B6EF-7BEFDC287C4D}" type="sibTrans" cxnId="{CCBC6EFB-3990-4124-BC21-BD29E56BEB60}">
      <dgm:prSet/>
      <dgm:spPr/>
      <dgm:t>
        <a:bodyPr/>
        <a:lstStyle/>
        <a:p>
          <a:endParaRPr lang="zh-TW" altLang="en-US"/>
        </a:p>
      </dgm:t>
    </dgm:pt>
    <dgm:pt modelId="{F0112255-6F61-42A1-80BE-9ADFE2EB78C6}" type="asst">
      <dgm:prSet/>
      <dgm:spPr/>
      <dgm:t>
        <a:bodyPr/>
        <a:lstStyle/>
        <a:p>
          <a:r>
            <a:rPr lang="en-US" altLang="zh-TW" dirty="0"/>
            <a:t>Player1</a:t>
          </a:r>
          <a:endParaRPr lang="zh-TW" altLang="en-US" dirty="0"/>
        </a:p>
      </dgm:t>
    </dgm:pt>
    <dgm:pt modelId="{0D154E5A-B8EB-4570-8257-EE1A8E5C5CFA}" type="parTrans" cxnId="{234C0490-66A4-4BA4-97BC-3FD7DA0ED9AA}">
      <dgm:prSet/>
      <dgm:spPr/>
      <dgm:t>
        <a:bodyPr/>
        <a:lstStyle/>
        <a:p>
          <a:endParaRPr lang="zh-TW" altLang="en-US"/>
        </a:p>
      </dgm:t>
    </dgm:pt>
    <dgm:pt modelId="{3D721BB5-E30B-40F4-89FA-FC7169FE99D6}" type="sibTrans" cxnId="{234C0490-66A4-4BA4-97BC-3FD7DA0ED9AA}">
      <dgm:prSet/>
      <dgm:spPr/>
      <dgm:t>
        <a:bodyPr/>
        <a:lstStyle/>
        <a:p>
          <a:endParaRPr lang="zh-TW" altLang="en-US"/>
        </a:p>
      </dgm:t>
    </dgm:pt>
    <dgm:pt modelId="{A7038053-16EF-46C1-9445-7F92BB559973}" type="asst">
      <dgm:prSet/>
      <dgm:spPr/>
      <dgm:t>
        <a:bodyPr/>
        <a:lstStyle/>
        <a:p>
          <a:r>
            <a:rPr lang="en-US" altLang="zh-TW" dirty="0"/>
            <a:t>Player2</a:t>
          </a:r>
          <a:endParaRPr lang="zh-TW" altLang="en-US" dirty="0"/>
        </a:p>
      </dgm:t>
    </dgm:pt>
    <dgm:pt modelId="{DF8C6598-E846-4D61-A0CE-B3DE5A35EC48}" type="parTrans" cxnId="{2AD25C0A-2A82-4138-BF9F-6BCF17EB2E13}">
      <dgm:prSet/>
      <dgm:spPr/>
      <dgm:t>
        <a:bodyPr/>
        <a:lstStyle/>
        <a:p>
          <a:endParaRPr lang="zh-TW" altLang="en-US"/>
        </a:p>
      </dgm:t>
    </dgm:pt>
    <dgm:pt modelId="{B643F589-DE10-4A14-8AA0-68C2D5A0BC2F}" type="sibTrans" cxnId="{2AD25C0A-2A82-4138-BF9F-6BCF17EB2E13}">
      <dgm:prSet/>
      <dgm:spPr/>
      <dgm:t>
        <a:bodyPr/>
        <a:lstStyle/>
        <a:p>
          <a:endParaRPr lang="zh-TW" altLang="en-US"/>
        </a:p>
      </dgm:t>
    </dgm:pt>
    <dgm:pt modelId="{9B91C505-6167-4AFD-9F8F-DF4A435E5B55}" type="asst">
      <dgm:prSet/>
      <dgm:spPr/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3162F14B-92C8-4154-BB26-9F842E72C838}" type="parTrans" cxnId="{AE78C2AB-AA38-4630-AD41-3208F79961D9}">
      <dgm:prSet/>
      <dgm:spPr/>
      <dgm:t>
        <a:bodyPr/>
        <a:lstStyle/>
        <a:p>
          <a:endParaRPr lang="zh-TW" altLang="en-US"/>
        </a:p>
      </dgm:t>
    </dgm:pt>
    <dgm:pt modelId="{DEC357F1-B961-4D4F-80F1-3F0DD7BFB820}" type="sibTrans" cxnId="{AE78C2AB-AA38-4630-AD41-3208F79961D9}">
      <dgm:prSet/>
      <dgm:spPr/>
      <dgm:t>
        <a:bodyPr/>
        <a:lstStyle/>
        <a:p>
          <a:endParaRPr lang="zh-TW" altLang="en-US"/>
        </a:p>
      </dgm:t>
    </dgm:pt>
    <dgm:pt modelId="{4C241CF9-D237-4544-91A6-657027FEA2F1}" type="asst">
      <dgm:prSet/>
      <dgm:spPr/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B698ADB5-5C16-4B9E-81EC-FAEDCBD849F0}" type="parTrans" cxnId="{2C1ED77A-511E-465E-B86E-082E0A56170B}">
      <dgm:prSet/>
      <dgm:spPr/>
      <dgm:t>
        <a:bodyPr/>
        <a:lstStyle/>
        <a:p>
          <a:endParaRPr lang="zh-TW" altLang="en-US"/>
        </a:p>
      </dgm:t>
    </dgm:pt>
    <dgm:pt modelId="{036D07A7-2B92-476C-A976-2D89B94FD2FF}" type="sibTrans" cxnId="{2C1ED77A-511E-465E-B86E-082E0A56170B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578F2288-1A3E-4CE1-B683-95A930BF0996}" type="pres">
      <dgm:prSet presAssocID="{A7B44DFF-37CC-43FB-A989-229716AAE2FE}" presName="Name111" presStyleLbl="parChTrans1D3" presStyleIdx="0" presStyleCnt="3"/>
      <dgm:spPr/>
    </dgm:pt>
    <dgm:pt modelId="{2AD96D48-3F76-4DF3-BEDA-9FD2997B30EF}" type="pres">
      <dgm:prSet presAssocID="{BC5A5C97-FC72-4A19-BBAC-7F3D37E62DB3}" presName="hierRoot3" presStyleCnt="0">
        <dgm:presLayoutVars>
          <dgm:hierBranch val="init"/>
        </dgm:presLayoutVars>
      </dgm:prSet>
      <dgm:spPr/>
    </dgm:pt>
    <dgm:pt modelId="{013A5B4F-BFD8-4E8D-925B-5D5D73CE0F8D}" type="pres">
      <dgm:prSet presAssocID="{BC5A5C97-FC72-4A19-BBAC-7F3D37E62DB3}" presName="rootComposite3" presStyleCnt="0"/>
      <dgm:spPr/>
    </dgm:pt>
    <dgm:pt modelId="{191B0121-ACF3-4F18-A62C-1B7299B6132D}" type="pres">
      <dgm:prSet presAssocID="{BC5A5C97-FC72-4A19-BBAC-7F3D37E62DB3}" presName="rootText3" presStyleLbl="asst2" presStyleIdx="0" presStyleCnt="9">
        <dgm:presLayoutVars>
          <dgm:chPref val="3"/>
        </dgm:presLayoutVars>
      </dgm:prSet>
      <dgm:spPr/>
    </dgm:pt>
    <dgm:pt modelId="{EC1A27AB-CB2E-4834-9AEF-09F0A11E6421}" type="pres">
      <dgm:prSet presAssocID="{BC5A5C97-FC72-4A19-BBAC-7F3D37E62DB3}" presName="rootConnector3" presStyleLbl="asst2" presStyleIdx="0" presStyleCnt="9"/>
      <dgm:spPr/>
    </dgm:pt>
    <dgm:pt modelId="{7EB0A838-E03F-479A-8AE1-066CB2427903}" type="pres">
      <dgm:prSet presAssocID="{BC5A5C97-FC72-4A19-BBAC-7F3D37E62DB3}" presName="hierChild6" presStyleCnt="0"/>
      <dgm:spPr/>
    </dgm:pt>
    <dgm:pt modelId="{B0A32E48-759B-471D-B7DD-7D1993CBB1DE}" type="pres">
      <dgm:prSet presAssocID="{BC5A5C97-FC72-4A19-BBAC-7F3D37E62DB3}" presName="hierChild7" presStyleCnt="0"/>
      <dgm:spPr/>
    </dgm:pt>
    <dgm:pt modelId="{03E2A94A-EC85-47D4-8EAD-F8A9772EB8C3}" type="pres">
      <dgm:prSet presAssocID="{3162F14B-92C8-4154-BB26-9F842E72C838}" presName="Name111" presStyleLbl="parChTrans1D4" presStyleIdx="0" presStyleCnt="6"/>
      <dgm:spPr/>
    </dgm:pt>
    <dgm:pt modelId="{33DC104F-1D94-4667-BCAA-A2B1E90D7117}" type="pres">
      <dgm:prSet presAssocID="{9B91C505-6167-4AFD-9F8F-DF4A435E5B55}" presName="hierRoot3" presStyleCnt="0">
        <dgm:presLayoutVars>
          <dgm:hierBranch val="init"/>
        </dgm:presLayoutVars>
      </dgm:prSet>
      <dgm:spPr/>
    </dgm:pt>
    <dgm:pt modelId="{4CA3D065-FF32-40C4-A503-E98669587B2E}" type="pres">
      <dgm:prSet presAssocID="{9B91C505-6167-4AFD-9F8F-DF4A435E5B55}" presName="rootComposite3" presStyleCnt="0"/>
      <dgm:spPr/>
    </dgm:pt>
    <dgm:pt modelId="{7F65C82F-D419-4BC0-957F-B7D185CE89A8}" type="pres">
      <dgm:prSet presAssocID="{9B91C505-6167-4AFD-9F8F-DF4A435E5B55}" presName="rootText3" presStyleLbl="asst2" presStyleIdx="1" presStyleCnt="9">
        <dgm:presLayoutVars>
          <dgm:chPref val="3"/>
        </dgm:presLayoutVars>
      </dgm:prSet>
      <dgm:spPr/>
    </dgm:pt>
    <dgm:pt modelId="{AB538D5A-5877-4E03-BC28-44AC20FF98BA}" type="pres">
      <dgm:prSet presAssocID="{9B91C505-6167-4AFD-9F8F-DF4A435E5B55}" presName="rootConnector3" presStyleLbl="asst2" presStyleIdx="1" presStyleCnt="9"/>
      <dgm:spPr/>
    </dgm:pt>
    <dgm:pt modelId="{A3A5CBF2-766A-4C58-B2CC-C626B277CB90}" type="pres">
      <dgm:prSet presAssocID="{9B91C505-6167-4AFD-9F8F-DF4A435E5B55}" presName="hierChild6" presStyleCnt="0"/>
      <dgm:spPr/>
    </dgm:pt>
    <dgm:pt modelId="{CBF6B6CC-8E8E-4082-9336-1A5334793BC9}" type="pres">
      <dgm:prSet presAssocID="{9B91C505-6167-4AFD-9F8F-DF4A435E5B55}" presName="hierChild7" presStyleCnt="0"/>
      <dgm:spPr/>
    </dgm:pt>
    <dgm:pt modelId="{4D3B2F38-7854-4292-A200-77C5EB833A6C}" type="pres">
      <dgm:prSet presAssocID="{B698ADB5-5C16-4B9E-81EC-FAEDCBD849F0}" presName="Name111" presStyleLbl="parChTrans1D4" presStyleIdx="1" presStyleCnt="6"/>
      <dgm:spPr/>
    </dgm:pt>
    <dgm:pt modelId="{58DDC13D-4309-4A1C-8C70-7A8E39C57B62}" type="pres">
      <dgm:prSet presAssocID="{4C241CF9-D237-4544-91A6-657027FEA2F1}" presName="hierRoot3" presStyleCnt="0">
        <dgm:presLayoutVars>
          <dgm:hierBranch val="init"/>
        </dgm:presLayoutVars>
      </dgm:prSet>
      <dgm:spPr/>
    </dgm:pt>
    <dgm:pt modelId="{60146A6C-723A-419E-A690-863492A3FF20}" type="pres">
      <dgm:prSet presAssocID="{4C241CF9-D237-4544-91A6-657027FEA2F1}" presName="rootComposite3" presStyleCnt="0"/>
      <dgm:spPr/>
    </dgm:pt>
    <dgm:pt modelId="{2CA8FEEA-EA56-45C7-9DC0-780DF09C3CBE}" type="pres">
      <dgm:prSet presAssocID="{4C241CF9-D237-4544-91A6-657027FEA2F1}" presName="rootText3" presStyleLbl="asst2" presStyleIdx="2" presStyleCnt="9">
        <dgm:presLayoutVars>
          <dgm:chPref val="3"/>
        </dgm:presLayoutVars>
      </dgm:prSet>
      <dgm:spPr/>
    </dgm:pt>
    <dgm:pt modelId="{2B16B70F-B48D-4BCF-BE31-2EE33AD1B94C}" type="pres">
      <dgm:prSet presAssocID="{4C241CF9-D237-4544-91A6-657027FEA2F1}" presName="rootConnector3" presStyleLbl="asst2" presStyleIdx="2" presStyleCnt="9"/>
      <dgm:spPr/>
    </dgm:pt>
    <dgm:pt modelId="{6AAC6E3C-9333-4575-8DAC-9302598F7BFC}" type="pres">
      <dgm:prSet presAssocID="{4C241CF9-D237-4544-91A6-657027FEA2F1}" presName="hierChild6" presStyleCnt="0"/>
      <dgm:spPr/>
    </dgm:pt>
    <dgm:pt modelId="{141E6669-C749-4AF8-8E51-E217DB941EB5}" type="pres">
      <dgm:prSet presAssocID="{4C241CF9-D237-4544-91A6-657027FEA2F1}" presName="hierChild7" presStyleCnt="0"/>
      <dgm:spPr/>
    </dgm:pt>
    <dgm:pt modelId="{7F09066D-AD58-450F-B411-54CF340D5917}" type="pres">
      <dgm:prSet presAssocID="{89159394-F582-4BB6-A6CC-D7B24DC11B11}" presName="Name111" presStyleLbl="parChTrans1D3" presStyleIdx="1" presStyleCnt="3"/>
      <dgm:spPr/>
    </dgm:pt>
    <dgm:pt modelId="{A71B543D-449B-4BD9-B648-3C6D0F01F150}" type="pres">
      <dgm:prSet presAssocID="{E0C42E36-290E-42DA-8A8B-C29D566EC251}" presName="hierRoot3" presStyleCnt="0">
        <dgm:presLayoutVars>
          <dgm:hierBranch val="init"/>
        </dgm:presLayoutVars>
      </dgm:prSet>
      <dgm:spPr/>
    </dgm:pt>
    <dgm:pt modelId="{E11A2D14-5E77-4304-B202-3DCBB616C620}" type="pres">
      <dgm:prSet presAssocID="{E0C42E36-290E-42DA-8A8B-C29D566EC251}" presName="rootComposite3" presStyleCnt="0"/>
      <dgm:spPr/>
    </dgm:pt>
    <dgm:pt modelId="{F069DAB1-6C84-4A79-9D75-6A4CC6F60205}" type="pres">
      <dgm:prSet presAssocID="{E0C42E36-290E-42DA-8A8B-C29D566EC251}" presName="rootText3" presStyleLbl="asst2" presStyleIdx="3" presStyleCnt="9">
        <dgm:presLayoutVars>
          <dgm:chPref val="3"/>
        </dgm:presLayoutVars>
      </dgm:prSet>
      <dgm:spPr/>
    </dgm:pt>
    <dgm:pt modelId="{420BFFCE-BE03-4DFA-A59E-049BF6C89432}" type="pres">
      <dgm:prSet presAssocID="{E0C42E36-290E-42DA-8A8B-C29D566EC251}" presName="rootConnector3" presStyleLbl="asst2" presStyleIdx="3" presStyleCnt="9"/>
      <dgm:spPr/>
    </dgm:pt>
    <dgm:pt modelId="{3F1C4105-CD24-4FB0-9ABF-CA3B2D108F29}" type="pres">
      <dgm:prSet presAssocID="{E0C42E36-290E-42DA-8A8B-C29D566EC251}" presName="hierChild6" presStyleCnt="0"/>
      <dgm:spPr/>
    </dgm:pt>
    <dgm:pt modelId="{7884CE00-2FBF-4B9A-B963-1B14967E174A}" type="pres">
      <dgm:prSet presAssocID="{E0C42E36-290E-42DA-8A8B-C29D566EC251}" presName="hierChild7" presStyleCnt="0"/>
      <dgm:spPr/>
    </dgm:pt>
    <dgm:pt modelId="{74C39A1D-1D22-44BF-9E42-813BAE053B03}" type="pres">
      <dgm:prSet presAssocID="{0D154E5A-B8EB-4570-8257-EE1A8E5C5CFA}" presName="Name111" presStyleLbl="parChTrans1D4" presStyleIdx="2" presStyleCnt="6"/>
      <dgm:spPr/>
    </dgm:pt>
    <dgm:pt modelId="{3BAA3745-CB00-4DF9-A4CA-549F12963767}" type="pres">
      <dgm:prSet presAssocID="{F0112255-6F61-42A1-80BE-9ADFE2EB78C6}" presName="hierRoot3" presStyleCnt="0">
        <dgm:presLayoutVars>
          <dgm:hierBranch val="init"/>
        </dgm:presLayoutVars>
      </dgm:prSet>
      <dgm:spPr/>
    </dgm:pt>
    <dgm:pt modelId="{E59DF459-D22A-4FE3-AA8A-C97EF206065B}" type="pres">
      <dgm:prSet presAssocID="{F0112255-6F61-42A1-80BE-9ADFE2EB78C6}" presName="rootComposite3" presStyleCnt="0"/>
      <dgm:spPr/>
    </dgm:pt>
    <dgm:pt modelId="{FD4A4666-B0CF-4AD2-B56E-552FB343D1C4}" type="pres">
      <dgm:prSet presAssocID="{F0112255-6F61-42A1-80BE-9ADFE2EB78C6}" presName="rootText3" presStyleLbl="asst2" presStyleIdx="4" presStyleCnt="9">
        <dgm:presLayoutVars>
          <dgm:chPref val="3"/>
        </dgm:presLayoutVars>
      </dgm:prSet>
      <dgm:spPr/>
    </dgm:pt>
    <dgm:pt modelId="{17C38A1A-FF96-449D-87F0-99B2D03234E1}" type="pres">
      <dgm:prSet presAssocID="{F0112255-6F61-42A1-80BE-9ADFE2EB78C6}" presName="rootConnector3" presStyleLbl="asst2" presStyleIdx="4" presStyleCnt="9"/>
      <dgm:spPr/>
    </dgm:pt>
    <dgm:pt modelId="{4A884826-7BDA-49E2-B544-B0E09B256CDC}" type="pres">
      <dgm:prSet presAssocID="{F0112255-6F61-42A1-80BE-9ADFE2EB78C6}" presName="hierChild6" presStyleCnt="0"/>
      <dgm:spPr/>
    </dgm:pt>
    <dgm:pt modelId="{8961D7CA-76FF-43B7-8F1D-B7D437D918ED}" type="pres">
      <dgm:prSet presAssocID="{F0112255-6F61-42A1-80BE-9ADFE2EB78C6}" presName="hierChild7" presStyleCnt="0"/>
      <dgm:spPr/>
    </dgm:pt>
    <dgm:pt modelId="{928E872F-F09B-41B0-8BBF-8522425F3A45}" type="pres">
      <dgm:prSet presAssocID="{DF8C6598-E846-4D61-A0CE-B3DE5A35EC48}" presName="Name111" presStyleLbl="parChTrans1D4" presStyleIdx="3" presStyleCnt="6"/>
      <dgm:spPr/>
    </dgm:pt>
    <dgm:pt modelId="{DFE1B81A-ED56-4B58-9DD9-05124B63F4F0}" type="pres">
      <dgm:prSet presAssocID="{A7038053-16EF-46C1-9445-7F92BB559973}" presName="hierRoot3" presStyleCnt="0">
        <dgm:presLayoutVars>
          <dgm:hierBranch val="init"/>
        </dgm:presLayoutVars>
      </dgm:prSet>
      <dgm:spPr/>
    </dgm:pt>
    <dgm:pt modelId="{87688527-6739-4A1E-8B54-CE90BD0904C2}" type="pres">
      <dgm:prSet presAssocID="{A7038053-16EF-46C1-9445-7F92BB559973}" presName="rootComposite3" presStyleCnt="0"/>
      <dgm:spPr/>
    </dgm:pt>
    <dgm:pt modelId="{02B574D3-11CC-4295-863F-F76311C81F0E}" type="pres">
      <dgm:prSet presAssocID="{A7038053-16EF-46C1-9445-7F92BB559973}" presName="rootText3" presStyleLbl="asst2" presStyleIdx="5" presStyleCnt="9">
        <dgm:presLayoutVars>
          <dgm:chPref val="3"/>
        </dgm:presLayoutVars>
      </dgm:prSet>
      <dgm:spPr/>
    </dgm:pt>
    <dgm:pt modelId="{D2737E24-F220-49BC-AF98-86D0801B514C}" type="pres">
      <dgm:prSet presAssocID="{A7038053-16EF-46C1-9445-7F92BB559973}" presName="rootConnector3" presStyleLbl="asst2" presStyleIdx="5" presStyleCnt="9"/>
      <dgm:spPr/>
    </dgm:pt>
    <dgm:pt modelId="{1CF0EFAF-7F66-4C9A-9560-12D007513A23}" type="pres">
      <dgm:prSet presAssocID="{A7038053-16EF-46C1-9445-7F92BB559973}" presName="hierChild6" presStyleCnt="0"/>
      <dgm:spPr/>
    </dgm:pt>
    <dgm:pt modelId="{C5AA8FD8-4347-4C5F-8A21-777E39AE60B3}" type="pres">
      <dgm:prSet presAssocID="{A7038053-16EF-46C1-9445-7F92BB559973}" presName="hierChild7" presStyleCnt="0"/>
      <dgm:spPr/>
    </dgm:pt>
    <dgm:pt modelId="{48832199-3128-470B-BA7F-F1F25A2577AC}" type="pres">
      <dgm:prSet presAssocID="{41CD755A-2AC6-4996-9602-A67BD5EFCB11}" presName="Name111" presStyleLbl="parChTrans1D3" presStyleIdx="2" presStyleCnt="3"/>
      <dgm:spPr/>
    </dgm:pt>
    <dgm:pt modelId="{E639E732-112F-47DC-B2D6-BA11214D0D4E}" type="pres">
      <dgm:prSet presAssocID="{A85C179D-E925-4DD2-B2D5-97AB86A66CA6}" presName="hierRoot3" presStyleCnt="0">
        <dgm:presLayoutVars>
          <dgm:hierBranch val="init"/>
        </dgm:presLayoutVars>
      </dgm:prSet>
      <dgm:spPr/>
    </dgm:pt>
    <dgm:pt modelId="{634021DB-E23A-48CB-942F-A241ABB136F5}" type="pres">
      <dgm:prSet presAssocID="{A85C179D-E925-4DD2-B2D5-97AB86A66CA6}" presName="rootComposite3" presStyleCnt="0"/>
      <dgm:spPr/>
    </dgm:pt>
    <dgm:pt modelId="{B8600B07-D6CD-47E2-B299-FE3D446A1EF4}" type="pres">
      <dgm:prSet presAssocID="{A85C179D-E925-4DD2-B2D5-97AB86A66CA6}" presName="rootText3" presStyleLbl="asst2" presStyleIdx="6" presStyleCnt="9">
        <dgm:presLayoutVars>
          <dgm:chPref val="3"/>
        </dgm:presLayoutVars>
      </dgm:prSet>
      <dgm:spPr/>
    </dgm:pt>
    <dgm:pt modelId="{50248E69-DCFB-4FCF-A996-C299E8B0FD67}" type="pres">
      <dgm:prSet presAssocID="{A85C179D-E925-4DD2-B2D5-97AB86A66CA6}" presName="rootConnector3" presStyleLbl="asst2" presStyleIdx="6" presStyleCnt="9"/>
      <dgm:spPr/>
    </dgm:pt>
    <dgm:pt modelId="{74664B8C-5E85-4891-BA9E-6EFFF3BE0F03}" type="pres">
      <dgm:prSet presAssocID="{A85C179D-E925-4DD2-B2D5-97AB86A66CA6}" presName="hierChild6" presStyleCnt="0"/>
      <dgm:spPr/>
    </dgm:pt>
    <dgm:pt modelId="{D2C977E0-5452-4D9F-8DDB-BCA2004ABE7C}" type="pres">
      <dgm:prSet presAssocID="{A85C179D-E925-4DD2-B2D5-97AB86A66CA6}" presName="hierChild7" presStyleCnt="0"/>
      <dgm:spPr/>
    </dgm:pt>
    <dgm:pt modelId="{5FAF244D-B9DF-4791-8D88-277F890EBF68}" type="pres">
      <dgm:prSet presAssocID="{4954551F-94CC-4195-BA02-9B1D3912CE60}" presName="Name111" presStyleLbl="parChTrans1D4" presStyleIdx="4" presStyleCnt="6"/>
      <dgm:spPr/>
    </dgm:pt>
    <dgm:pt modelId="{13C8E214-0556-47B2-9B60-CC68A70A95DD}" type="pres">
      <dgm:prSet presAssocID="{35E0DF9C-5815-40BB-9645-204C714AC428}" presName="hierRoot3" presStyleCnt="0">
        <dgm:presLayoutVars>
          <dgm:hierBranch val="init"/>
        </dgm:presLayoutVars>
      </dgm:prSet>
      <dgm:spPr/>
    </dgm:pt>
    <dgm:pt modelId="{92238A0C-FE84-4B9B-8872-25CD5F429FC9}" type="pres">
      <dgm:prSet presAssocID="{35E0DF9C-5815-40BB-9645-204C714AC428}" presName="rootComposite3" presStyleCnt="0"/>
      <dgm:spPr/>
    </dgm:pt>
    <dgm:pt modelId="{30094001-043F-49FD-8252-A458721B95EE}" type="pres">
      <dgm:prSet presAssocID="{35E0DF9C-5815-40BB-9645-204C714AC428}" presName="rootText3" presStyleLbl="asst2" presStyleIdx="7" presStyleCnt="9">
        <dgm:presLayoutVars>
          <dgm:chPref val="3"/>
        </dgm:presLayoutVars>
      </dgm:prSet>
      <dgm:spPr/>
    </dgm:pt>
    <dgm:pt modelId="{39AC5B70-CC4B-4221-B5FD-E231E4F6A6CF}" type="pres">
      <dgm:prSet presAssocID="{35E0DF9C-5815-40BB-9645-204C714AC428}" presName="rootConnector3" presStyleLbl="asst2" presStyleIdx="7" presStyleCnt="9"/>
      <dgm:spPr/>
    </dgm:pt>
    <dgm:pt modelId="{A8AABC40-C27B-467F-A4CD-D56AB3587F07}" type="pres">
      <dgm:prSet presAssocID="{35E0DF9C-5815-40BB-9645-204C714AC428}" presName="hierChild6" presStyleCnt="0"/>
      <dgm:spPr/>
    </dgm:pt>
    <dgm:pt modelId="{E8D046A7-095D-4D3B-867A-F2FD9BCAE1B6}" type="pres">
      <dgm:prSet presAssocID="{35E0DF9C-5815-40BB-9645-204C714AC428}" presName="hierChild7" presStyleCnt="0"/>
      <dgm:spPr/>
    </dgm:pt>
    <dgm:pt modelId="{AC4B169E-1520-473F-B77F-D0BB7334D9A1}" type="pres">
      <dgm:prSet presAssocID="{A19A0732-1802-44ED-B68D-F89774BC67AA}" presName="Name111" presStyleLbl="parChTrans1D4" presStyleIdx="5" presStyleCnt="6"/>
      <dgm:spPr/>
    </dgm:pt>
    <dgm:pt modelId="{B7B58DCD-1FDB-49D9-8A22-4E40745C2F6C}" type="pres">
      <dgm:prSet presAssocID="{0A57E64D-B5B6-4EA9-B13E-B401D44FC036}" presName="hierRoot3" presStyleCnt="0">
        <dgm:presLayoutVars>
          <dgm:hierBranch val="init"/>
        </dgm:presLayoutVars>
      </dgm:prSet>
      <dgm:spPr/>
    </dgm:pt>
    <dgm:pt modelId="{EA72F6C7-1A76-47DD-AB61-536BAA44FE34}" type="pres">
      <dgm:prSet presAssocID="{0A57E64D-B5B6-4EA9-B13E-B401D44FC036}" presName="rootComposite3" presStyleCnt="0"/>
      <dgm:spPr/>
    </dgm:pt>
    <dgm:pt modelId="{8A6CA115-0C71-4E82-87D1-C7BAF25D69CB}" type="pres">
      <dgm:prSet presAssocID="{0A57E64D-B5B6-4EA9-B13E-B401D44FC036}" presName="rootText3" presStyleLbl="asst2" presStyleIdx="8" presStyleCnt="9">
        <dgm:presLayoutVars>
          <dgm:chPref val="3"/>
        </dgm:presLayoutVars>
      </dgm:prSet>
      <dgm:spPr/>
    </dgm:pt>
    <dgm:pt modelId="{033D7201-FA9A-42A2-9494-D74A00E0C667}" type="pres">
      <dgm:prSet presAssocID="{0A57E64D-B5B6-4EA9-B13E-B401D44FC036}" presName="rootConnector3" presStyleLbl="asst2" presStyleIdx="8" presStyleCnt="9"/>
      <dgm:spPr/>
    </dgm:pt>
    <dgm:pt modelId="{FDFBAB4A-0004-4970-8DFB-2B6BFC620EBE}" type="pres">
      <dgm:prSet presAssocID="{0A57E64D-B5B6-4EA9-B13E-B401D44FC036}" presName="hierChild6" presStyleCnt="0"/>
      <dgm:spPr/>
    </dgm:pt>
    <dgm:pt modelId="{6F23B879-C8DF-456B-945A-418BE79A41B5}" type="pres">
      <dgm:prSet presAssocID="{0A57E64D-B5B6-4EA9-B13E-B401D44FC036}" presName="hierChild7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4E98B502-33C5-472F-8DD8-6B97F21FC553}" type="presOf" srcId="{4954551F-94CC-4195-BA02-9B1D3912CE60}" destId="{5FAF244D-B9DF-4791-8D88-277F890EBF68}" srcOrd="0" destOrd="0" presId="urn:microsoft.com/office/officeart/2005/8/layout/orgChart1"/>
    <dgm:cxn modelId="{63ACDE08-8618-4AF6-8FD6-B3DF72A599A4}" srcId="{599447ED-D79C-41E1-9ABF-8BA0EF216174}" destId="{E0C42E36-290E-42DA-8A8B-C29D566EC251}" srcOrd="1" destOrd="0" parTransId="{89159394-F582-4BB6-A6CC-D7B24DC11B11}" sibTransId="{E195F062-D342-4C5F-9B81-62B4826659B4}"/>
    <dgm:cxn modelId="{2AD25C0A-2A82-4138-BF9F-6BCF17EB2E13}" srcId="{E0C42E36-290E-42DA-8A8B-C29D566EC251}" destId="{A7038053-16EF-46C1-9445-7F92BB559973}" srcOrd="1" destOrd="0" parTransId="{DF8C6598-E846-4D61-A0CE-B3DE5A35EC48}" sibTransId="{B643F589-DE10-4A14-8AA0-68C2D5A0BC2F}"/>
    <dgm:cxn modelId="{DB5C0712-D63C-4564-9488-8A0E49C44E40}" type="presOf" srcId="{A85C179D-E925-4DD2-B2D5-97AB86A66CA6}" destId="{B8600B07-D6CD-47E2-B299-FE3D446A1EF4}" srcOrd="0" destOrd="0" presId="urn:microsoft.com/office/officeart/2005/8/layout/orgChart1"/>
    <dgm:cxn modelId="{B5BA7E1B-D590-4A4C-BD73-CD60A69AFC6B}" type="presOf" srcId="{4C241CF9-D237-4544-91A6-657027FEA2F1}" destId="{2CA8FEEA-EA56-45C7-9DC0-780DF09C3CBE}" srcOrd="0" destOrd="0" presId="urn:microsoft.com/office/officeart/2005/8/layout/orgChart1"/>
    <dgm:cxn modelId="{619E901D-87FF-4C64-9606-C5504EC59500}" type="presOf" srcId="{F0112255-6F61-42A1-80BE-9ADFE2EB78C6}" destId="{17C38A1A-FF96-449D-87F0-99B2D03234E1}" srcOrd="1" destOrd="0" presId="urn:microsoft.com/office/officeart/2005/8/layout/orgChart1"/>
    <dgm:cxn modelId="{C357791E-58A5-4261-AB38-BBE78D7A2E81}" type="presOf" srcId="{BC5A5C97-FC72-4A19-BBAC-7F3D37E62DB3}" destId="{191B0121-ACF3-4F18-A62C-1B7299B6132D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A4CDD661-7715-4D64-BD64-8DB6DAA260EC}" type="presOf" srcId="{A85C179D-E925-4DD2-B2D5-97AB86A66CA6}" destId="{50248E69-DCFB-4FCF-A996-C299E8B0FD67}" srcOrd="1" destOrd="0" presId="urn:microsoft.com/office/officeart/2005/8/layout/orgChart1"/>
    <dgm:cxn modelId="{659F1662-9456-4F5F-A956-1EBCA5B30178}" type="presOf" srcId="{B698ADB5-5C16-4B9E-81EC-FAEDCBD849F0}" destId="{4D3B2F38-7854-4292-A200-77C5EB833A6C}" srcOrd="0" destOrd="0" presId="urn:microsoft.com/office/officeart/2005/8/layout/orgChart1"/>
    <dgm:cxn modelId="{58524F62-9A9D-4173-9052-5E7A80C5DBAF}" type="presOf" srcId="{A7B44DFF-37CC-43FB-A989-229716AAE2FE}" destId="{578F2288-1A3E-4CE1-B683-95A930BF0996}" srcOrd="0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A5B48946-D98B-4D53-B35F-33D4EA4990F2}" type="presOf" srcId="{35E0DF9C-5815-40BB-9645-204C714AC428}" destId="{39AC5B70-CC4B-4221-B5FD-E231E4F6A6CF}" srcOrd="1" destOrd="0" presId="urn:microsoft.com/office/officeart/2005/8/layout/orgChart1"/>
    <dgm:cxn modelId="{67979747-23C1-4FFE-8AD6-02DB7E8C049D}" type="presOf" srcId="{A7038053-16EF-46C1-9445-7F92BB559973}" destId="{D2737E24-F220-49BC-AF98-86D0801B514C}" srcOrd="1" destOrd="0" presId="urn:microsoft.com/office/officeart/2005/8/layout/orgChart1"/>
    <dgm:cxn modelId="{A4C20649-8A2C-441E-AC06-FC633D24BA7B}" type="presOf" srcId="{35E0DF9C-5815-40BB-9645-204C714AC428}" destId="{30094001-043F-49FD-8252-A458721B95EE}" srcOrd="0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FD936D71-4242-49F6-84C9-73444C655644}" srcId="{599447ED-D79C-41E1-9ABF-8BA0EF216174}" destId="{BC5A5C97-FC72-4A19-BBAC-7F3D37E62DB3}" srcOrd="0" destOrd="0" parTransId="{A7B44DFF-37CC-43FB-A989-229716AAE2FE}" sibTransId="{42A46F5C-4199-40EF-B015-2C6EF06ABF44}"/>
    <dgm:cxn modelId="{57209952-B0E4-43C0-998F-AC3CABD5B76C}" type="presOf" srcId="{9B91C505-6167-4AFD-9F8F-DF4A435E5B55}" destId="{7F65C82F-D419-4BC0-957F-B7D185CE89A8}" srcOrd="0" destOrd="0" presId="urn:microsoft.com/office/officeart/2005/8/layout/orgChart1"/>
    <dgm:cxn modelId="{C2DAA672-D000-4E99-B967-8FE260701BA9}" type="presOf" srcId="{A7038053-16EF-46C1-9445-7F92BB559973}" destId="{02B574D3-11CC-4295-863F-F76311C81F0E}" srcOrd="0" destOrd="0" presId="urn:microsoft.com/office/officeart/2005/8/layout/orgChart1"/>
    <dgm:cxn modelId="{E667FF73-D0AA-449E-9C69-5CB0D9F2A3F0}" type="presOf" srcId="{41CD755A-2AC6-4996-9602-A67BD5EFCB11}" destId="{48832199-3128-470B-BA7F-F1F25A2577AC}" srcOrd="0" destOrd="0" presId="urn:microsoft.com/office/officeart/2005/8/layout/orgChart1"/>
    <dgm:cxn modelId="{0D982979-5A47-4768-95C3-0AD59347B49C}" type="presOf" srcId="{0A57E64D-B5B6-4EA9-B13E-B401D44FC036}" destId="{8A6CA115-0C71-4E82-87D1-C7BAF25D69CB}" srcOrd="0" destOrd="0" presId="urn:microsoft.com/office/officeart/2005/8/layout/orgChart1"/>
    <dgm:cxn modelId="{43EF2A79-F9DF-44BF-85C1-3F0A7840BF19}" type="presOf" srcId="{9B91C505-6167-4AFD-9F8F-DF4A435E5B55}" destId="{AB538D5A-5877-4E03-BC28-44AC20FF98BA}" srcOrd="1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FB864279-5003-4653-99AD-51359C477001}" type="presOf" srcId="{0A57E64D-B5B6-4EA9-B13E-B401D44FC036}" destId="{033D7201-FA9A-42A2-9494-D74A00E0C667}" srcOrd="1" destOrd="0" presId="urn:microsoft.com/office/officeart/2005/8/layout/orgChart1"/>
    <dgm:cxn modelId="{2C1ED77A-511E-465E-B86E-082E0A56170B}" srcId="{BC5A5C97-FC72-4A19-BBAC-7F3D37E62DB3}" destId="{4C241CF9-D237-4544-91A6-657027FEA2F1}" srcOrd="1" destOrd="0" parTransId="{B698ADB5-5C16-4B9E-81EC-FAEDCBD849F0}" sibTransId="{036D07A7-2B92-476C-A976-2D89B94FD2FF}"/>
    <dgm:cxn modelId="{79EE4F7E-10AE-4CC2-AF44-0199D14034D3}" type="presOf" srcId="{E0C42E36-290E-42DA-8A8B-C29D566EC251}" destId="{F069DAB1-6C84-4A79-9D75-6A4CC6F60205}" srcOrd="0" destOrd="0" presId="urn:microsoft.com/office/officeart/2005/8/layout/orgChart1"/>
    <dgm:cxn modelId="{D2D3B285-F9B8-4EFB-8A8C-5C7A1EF293D3}" type="presOf" srcId="{A19A0732-1802-44ED-B68D-F89774BC67AA}" destId="{AC4B169E-1520-473F-B77F-D0BB7334D9A1}" srcOrd="0" destOrd="0" presId="urn:microsoft.com/office/officeart/2005/8/layout/orgChart1"/>
    <dgm:cxn modelId="{234C0490-66A4-4BA4-97BC-3FD7DA0ED9AA}" srcId="{E0C42E36-290E-42DA-8A8B-C29D566EC251}" destId="{F0112255-6F61-42A1-80BE-9ADFE2EB78C6}" srcOrd="0" destOrd="0" parTransId="{0D154E5A-B8EB-4570-8257-EE1A8E5C5CFA}" sibTransId="{3D721BB5-E30B-40F4-89FA-FC7169FE99D6}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1B482497-BDA5-4F54-A26E-D57BDA7AD50B}" type="presOf" srcId="{0D154E5A-B8EB-4570-8257-EE1A8E5C5CFA}" destId="{74C39A1D-1D22-44BF-9E42-813BAE053B03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225E8CA3-0958-45F9-9AE2-DFE867997031}" srcId="{A85C179D-E925-4DD2-B2D5-97AB86A66CA6}" destId="{35E0DF9C-5815-40BB-9645-204C714AC428}" srcOrd="0" destOrd="0" parTransId="{4954551F-94CC-4195-BA02-9B1D3912CE60}" sibTransId="{9B87CC0E-644C-4E6F-8A1B-6BD494845973}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4A8C29A9-5D67-4D43-9D29-30CD1F723C46}" type="presOf" srcId="{4C241CF9-D237-4544-91A6-657027FEA2F1}" destId="{2B16B70F-B48D-4BCF-BE31-2EE33AD1B94C}" srcOrd="1" destOrd="0" presId="urn:microsoft.com/office/officeart/2005/8/layout/orgChart1"/>
    <dgm:cxn modelId="{AE78C2AB-AA38-4630-AD41-3208F79961D9}" srcId="{BC5A5C97-FC72-4A19-BBAC-7F3D37E62DB3}" destId="{9B91C505-6167-4AFD-9F8F-DF4A435E5B55}" srcOrd="0" destOrd="0" parTransId="{3162F14B-92C8-4154-BB26-9F842E72C838}" sibTransId="{DEC357F1-B961-4D4F-80F1-3F0DD7BFB820}"/>
    <dgm:cxn modelId="{853A6DB1-D8C7-45E1-86C7-4F0854193E69}" type="presOf" srcId="{3162F14B-92C8-4154-BB26-9F842E72C838}" destId="{03E2A94A-EC85-47D4-8EAD-F8A9772EB8C3}" srcOrd="0" destOrd="0" presId="urn:microsoft.com/office/officeart/2005/8/layout/orgChart1"/>
    <dgm:cxn modelId="{8A998CB2-2862-478A-89F4-9F2359FC3B6C}" type="presOf" srcId="{BC5A5C97-FC72-4A19-BBAC-7F3D37E62DB3}" destId="{EC1A27AB-CB2E-4834-9AEF-09F0A11E6421}" srcOrd="1" destOrd="0" presId="urn:microsoft.com/office/officeart/2005/8/layout/orgChart1"/>
    <dgm:cxn modelId="{DD36E0B3-9BDC-4898-B888-97F76D9DA68B}" type="presOf" srcId="{E0C42E36-290E-42DA-8A8B-C29D566EC251}" destId="{420BFFCE-BE03-4DFA-A59E-049BF6C89432}" srcOrd="1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01D2A5CB-69A4-4F07-8244-67B2C956980A}" type="presOf" srcId="{DF8C6598-E846-4D61-A0CE-B3DE5A35EC48}" destId="{928E872F-F09B-41B0-8BBF-8522425F3A45}" srcOrd="0" destOrd="0" presId="urn:microsoft.com/office/officeart/2005/8/layout/orgChart1"/>
    <dgm:cxn modelId="{A0B8EECD-2963-4DBC-A8BB-2205C1DBDA3B}" type="presOf" srcId="{F0112255-6F61-42A1-80BE-9ADFE2EB78C6}" destId="{FD4A4666-B0CF-4AD2-B56E-552FB343D1C4}" srcOrd="0" destOrd="0" presId="urn:microsoft.com/office/officeart/2005/8/layout/orgChart1"/>
    <dgm:cxn modelId="{3CEC7CD2-3CC7-4B62-85C3-20C4704EB7D3}" type="presOf" srcId="{89159394-F582-4BB6-A6CC-D7B24DC11B11}" destId="{7F09066D-AD58-450F-B411-54CF340D5917}" srcOrd="0" destOrd="0" presId="urn:microsoft.com/office/officeart/2005/8/layout/orgChart1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DA6621EB-0493-466E-8445-4DE38F08A697}" srcId="{599447ED-D79C-41E1-9ABF-8BA0EF216174}" destId="{A85C179D-E925-4DD2-B2D5-97AB86A66CA6}" srcOrd="2" destOrd="0" parTransId="{41CD755A-2AC6-4996-9602-A67BD5EFCB11}" sibTransId="{720C3DF3-0EE6-414F-AAF2-12151772DF7C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CCBC6EFB-3990-4124-BC21-BD29E56BEB60}" srcId="{A85C179D-E925-4DD2-B2D5-97AB86A66CA6}" destId="{0A57E64D-B5B6-4EA9-B13E-B401D44FC036}" srcOrd="1" destOrd="0" parTransId="{A19A0732-1802-44ED-B68D-F89774BC67AA}" sibTransId="{A2CDDA2C-C02B-444E-B6EF-7BEFDC287C4D}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76B0EA2B-8DE1-4A4A-AAD7-A53AE4C54EC9}" type="presParOf" srcId="{B6EF696D-4FC0-4D95-8A06-D52007FBEB8A}" destId="{578F2288-1A3E-4CE1-B683-95A930BF0996}" srcOrd="0" destOrd="0" presId="urn:microsoft.com/office/officeart/2005/8/layout/orgChart1"/>
    <dgm:cxn modelId="{E7F78061-EFD1-4CB3-A80C-64F3B54BBFD5}" type="presParOf" srcId="{B6EF696D-4FC0-4D95-8A06-D52007FBEB8A}" destId="{2AD96D48-3F76-4DF3-BEDA-9FD2997B30EF}" srcOrd="1" destOrd="0" presId="urn:microsoft.com/office/officeart/2005/8/layout/orgChart1"/>
    <dgm:cxn modelId="{7FEA9900-08FD-42AD-BC12-E89F525C912C}" type="presParOf" srcId="{2AD96D48-3F76-4DF3-BEDA-9FD2997B30EF}" destId="{013A5B4F-BFD8-4E8D-925B-5D5D73CE0F8D}" srcOrd="0" destOrd="0" presId="urn:microsoft.com/office/officeart/2005/8/layout/orgChart1"/>
    <dgm:cxn modelId="{A06BD275-2062-41D3-9F1C-989E0269EBBB}" type="presParOf" srcId="{013A5B4F-BFD8-4E8D-925B-5D5D73CE0F8D}" destId="{191B0121-ACF3-4F18-A62C-1B7299B6132D}" srcOrd="0" destOrd="0" presId="urn:microsoft.com/office/officeart/2005/8/layout/orgChart1"/>
    <dgm:cxn modelId="{5999FB5B-EA73-431C-AFEE-121BF80C3601}" type="presParOf" srcId="{013A5B4F-BFD8-4E8D-925B-5D5D73CE0F8D}" destId="{EC1A27AB-CB2E-4834-9AEF-09F0A11E6421}" srcOrd="1" destOrd="0" presId="urn:microsoft.com/office/officeart/2005/8/layout/orgChart1"/>
    <dgm:cxn modelId="{B0F3F9FC-2276-48D1-896A-E920F70890D5}" type="presParOf" srcId="{2AD96D48-3F76-4DF3-BEDA-9FD2997B30EF}" destId="{7EB0A838-E03F-479A-8AE1-066CB2427903}" srcOrd="1" destOrd="0" presId="urn:microsoft.com/office/officeart/2005/8/layout/orgChart1"/>
    <dgm:cxn modelId="{82F4EAA6-A69D-4032-8BA0-1BFE3BB36F34}" type="presParOf" srcId="{2AD96D48-3F76-4DF3-BEDA-9FD2997B30EF}" destId="{B0A32E48-759B-471D-B7DD-7D1993CBB1DE}" srcOrd="2" destOrd="0" presId="urn:microsoft.com/office/officeart/2005/8/layout/orgChart1"/>
    <dgm:cxn modelId="{E15EA8EF-E6C4-45DC-AAAF-51C87B62C4E7}" type="presParOf" srcId="{B0A32E48-759B-471D-B7DD-7D1993CBB1DE}" destId="{03E2A94A-EC85-47D4-8EAD-F8A9772EB8C3}" srcOrd="0" destOrd="0" presId="urn:microsoft.com/office/officeart/2005/8/layout/orgChart1"/>
    <dgm:cxn modelId="{DB6D4504-DCDD-4152-8994-91754553161B}" type="presParOf" srcId="{B0A32E48-759B-471D-B7DD-7D1993CBB1DE}" destId="{33DC104F-1D94-4667-BCAA-A2B1E90D7117}" srcOrd="1" destOrd="0" presId="urn:microsoft.com/office/officeart/2005/8/layout/orgChart1"/>
    <dgm:cxn modelId="{C549BC8C-F61F-49AD-80FC-D0290CD0B957}" type="presParOf" srcId="{33DC104F-1D94-4667-BCAA-A2B1E90D7117}" destId="{4CA3D065-FF32-40C4-A503-E98669587B2E}" srcOrd="0" destOrd="0" presId="urn:microsoft.com/office/officeart/2005/8/layout/orgChart1"/>
    <dgm:cxn modelId="{3C453326-30AE-4F91-94E6-F1EAFE68DD05}" type="presParOf" srcId="{4CA3D065-FF32-40C4-A503-E98669587B2E}" destId="{7F65C82F-D419-4BC0-957F-B7D185CE89A8}" srcOrd="0" destOrd="0" presId="urn:microsoft.com/office/officeart/2005/8/layout/orgChart1"/>
    <dgm:cxn modelId="{C663F91D-9B35-4B83-AA1C-CED3CCDA9936}" type="presParOf" srcId="{4CA3D065-FF32-40C4-A503-E98669587B2E}" destId="{AB538D5A-5877-4E03-BC28-44AC20FF98BA}" srcOrd="1" destOrd="0" presId="urn:microsoft.com/office/officeart/2005/8/layout/orgChart1"/>
    <dgm:cxn modelId="{13FF0FF6-1A45-4A6B-B8D1-537DFEC90EE0}" type="presParOf" srcId="{33DC104F-1D94-4667-BCAA-A2B1E90D7117}" destId="{A3A5CBF2-766A-4C58-B2CC-C626B277CB90}" srcOrd="1" destOrd="0" presId="urn:microsoft.com/office/officeart/2005/8/layout/orgChart1"/>
    <dgm:cxn modelId="{85DF3AC2-BD9B-4D83-96F6-B8C38C862599}" type="presParOf" srcId="{33DC104F-1D94-4667-BCAA-A2B1E90D7117}" destId="{CBF6B6CC-8E8E-4082-9336-1A5334793BC9}" srcOrd="2" destOrd="0" presId="urn:microsoft.com/office/officeart/2005/8/layout/orgChart1"/>
    <dgm:cxn modelId="{9A053670-2D8C-4DC4-A225-85A389C46913}" type="presParOf" srcId="{B0A32E48-759B-471D-B7DD-7D1993CBB1DE}" destId="{4D3B2F38-7854-4292-A200-77C5EB833A6C}" srcOrd="2" destOrd="0" presId="urn:microsoft.com/office/officeart/2005/8/layout/orgChart1"/>
    <dgm:cxn modelId="{6486A26D-64F5-40B2-9395-B8440693C4BE}" type="presParOf" srcId="{B0A32E48-759B-471D-B7DD-7D1993CBB1DE}" destId="{58DDC13D-4309-4A1C-8C70-7A8E39C57B62}" srcOrd="3" destOrd="0" presId="urn:microsoft.com/office/officeart/2005/8/layout/orgChart1"/>
    <dgm:cxn modelId="{6B2ABEAE-1FDA-46D5-80BD-0D2282E2B257}" type="presParOf" srcId="{58DDC13D-4309-4A1C-8C70-7A8E39C57B62}" destId="{60146A6C-723A-419E-A690-863492A3FF20}" srcOrd="0" destOrd="0" presId="urn:microsoft.com/office/officeart/2005/8/layout/orgChart1"/>
    <dgm:cxn modelId="{1E872C89-7B05-422C-89F8-772C2086635A}" type="presParOf" srcId="{60146A6C-723A-419E-A690-863492A3FF20}" destId="{2CA8FEEA-EA56-45C7-9DC0-780DF09C3CBE}" srcOrd="0" destOrd="0" presId="urn:microsoft.com/office/officeart/2005/8/layout/orgChart1"/>
    <dgm:cxn modelId="{A5F03017-6908-4860-889E-7B38BF1AAA19}" type="presParOf" srcId="{60146A6C-723A-419E-A690-863492A3FF20}" destId="{2B16B70F-B48D-4BCF-BE31-2EE33AD1B94C}" srcOrd="1" destOrd="0" presId="urn:microsoft.com/office/officeart/2005/8/layout/orgChart1"/>
    <dgm:cxn modelId="{D9E9B2CF-EAC1-46ED-A4DA-40095D82328F}" type="presParOf" srcId="{58DDC13D-4309-4A1C-8C70-7A8E39C57B62}" destId="{6AAC6E3C-9333-4575-8DAC-9302598F7BFC}" srcOrd="1" destOrd="0" presId="urn:microsoft.com/office/officeart/2005/8/layout/orgChart1"/>
    <dgm:cxn modelId="{57F0DBD1-2A2B-4D45-823B-1AA0861CD117}" type="presParOf" srcId="{58DDC13D-4309-4A1C-8C70-7A8E39C57B62}" destId="{141E6669-C749-4AF8-8E51-E217DB941EB5}" srcOrd="2" destOrd="0" presId="urn:microsoft.com/office/officeart/2005/8/layout/orgChart1"/>
    <dgm:cxn modelId="{5A9399B3-6D64-4763-93BC-791D579FCEE3}" type="presParOf" srcId="{B6EF696D-4FC0-4D95-8A06-D52007FBEB8A}" destId="{7F09066D-AD58-450F-B411-54CF340D5917}" srcOrd="2" destOrd="0" presId="urn:microsoft.com/office/officeart/2005/8/layout/orgChart1"/>
    <dgm:cxn modelId="{F215D27D-EDE2-492B-B5F2-9F91CB32306E}" type="presParOf" srcId="{B6EF696D-4FC0-4D95-8A06-D52007FBEB8A}" destId="{A71B543D-449B-4BD9-B648-3C6D0F01F150}" srcOrd="3" destOrd="0" presId="urn:microsoft.com/office/officeart/2005/8/layout/orgChart1"/>
    <dgm:cxn modelId="{45ECF216-75AB-4653-8F6E-CF4A6AB93421}" type="presParOf" srcId="{A71B543D-449B-4BD9-B648-3C6D0F01F150}" destId="{E11A2D14-5E77-4304-B202-3DCBB616C620}" srcOrd="0" destOrd="0" presId="urn:microsoft.com/office/officeart/2005/8/layout/orgChart1"/>
    <dgm:cxn modelId="{D052FB60-D627-40F9-8FB0-A8FC1913CF71}" type="presParOf" srcId="{E11A2D14-5E77-4304-B202-3DCBB616C620}" destId="{F069DAB1-6C84-4A79-9D75-6A4CC6F60205}" srcOrd="0" destOrd="0" presId="urn:microsoft.com/office/officeart/2005/8/layout/orgChart1"/>
    <dgm:cxn modelId="{05511C94-9498-46B5-98D0-1493DDA463E5}" type="presParOf" srcId="{E11A2D14-5E77-4304-B202-3DCBB616C620}" destId="{420BFFCE-BE03-4DFA-A59E-049BF6C89432}" srcOrd="1" destOrd="0" presId="urn:microsoft.com/office/officeart/2005/8/layout/orgChart1"/>
    <dgm:cxn modelId="{01FF53F9-D103-444E-A697-1CCA4914C7B6}" type="presParOf" srcId="{A71B543D-449B-4BD9-B648-3C6D0F01F150}" destId="{3F1C4105-CD24-4FB0-9ABF-CA3B2D108F29}" srcOrd="1" destOrd="0" presId="urn:microsoft.com/office/officeart/2005/8/layout/orgChart1"/>
    <dgm:cxn modelId="{2F84A73F-891B-421A-898B-C778A8E6AF72}" type="presParOf" srcId="{A71B543D-449B-4BD9-B648-3C6D0F01F150}" destId="{7884CE00-2FBF-4B9A-B963-1B14967E174A}" srcOrd="2" destOrd="0" presId="urn:microsoft.com/office/officeart/2005/8/layout/orgChart1"/>
    <dgm:cxn modelId="{57942B01-9887-4AEA-B904-61DCB107E831}" type="presParOf" srcId="{7884CE00-2FBF-4B9A-B963-1B14967E174A}" destId="{74C39A1D-1D22-44BF-9E42-813BAE053B03}" srcOrd="0" destOrd="0" presId="urn:microsoft.com/office/officeart/2005/8/layout/orgChart1"/>
    <dgm:cxn modelId="{55CA2CB5-52AC-48FB-A86A-02A8AE77FD8F}" type="presParOf" srcId="{7884CE00-2FBF-4B9A-B963-1B14967E174A}" destId="{3BAA3745-CB00-4DF9-A4CA-549F12963767}" srcOrd="1" destOrd="0" presId="urn:microsoft.com/office/officeart/2005/8/layout/orgChart1"/>
    <dgm:cxn modelId="{479229C1-A7D7-4522-814D-C9CC73AC4DD2}" type="presParOf" srcId="{3BAA3745-CB00-4DF9-A4CA-549F12963767}" destId="{E59DF459-D22A-4FE3-AA8A-C97EF206065B}" srcOrd="0" destOrd="0" presId="urn:microsoft.com/office/officeart/2005/8/layout/orgChart1"/>
    <dgm:cxn modelId="{EBB51088-3912-4409-8733-F9872847A52B}" type="presParOf" srcId="{E59DF459-D22A-4FE3-AA8A-C97EF206065B}" destId="{FD4A4666-B0CF-4AD2-B56E-552FB343D1C4}" srcOrd="0" destOrd="0" presId="urn:microsoft.com/office/officeart/2005/8/layout/orgChart1"/>
    <dgm:cxn modelId="{A59146BD-8060-4948-9EAA-6A3E6E3754C2}" type="presParOf" srcId="{E59DF459-D22A-4FE3-AA8A-C97EF206065B}" destId="{17C38A1A-FF96-449D-87F0-99B2D03234E1}" srcOrd="1" destOrd="0" presId="urn:microsoft.com/office/officeart/2005/8/layout/orgChart1"/>
    <dgm:cxn modelId="{FAB771EE-894E-4CB3-B3B1-724A81673D70}" type="presParOf" srcId="{3BAA3745-CB00-4DF9-A4CA-549F12963767}" destId="{4A884826-7BDA-49E2-B544-B0E09B256CDC}" srcOrd="1" destOrd="0" presId="urn:microsoft.com/office/officeart/2005/8/layout/orgChart1"/>
    <dgm:cxn modelId="{E87F05B8-8241-4250-AEF0-FA715786681F}" type="presParOf" srcId="{3BAA3745-CB00-4DF9-A4CA-549F12963767}" destId="{8961D7CA-76FF-43B7-8F1D-B7D437D918ED}" srcOrd="2" destOrd="0" presId="urn:microsoft.com/office/officeart/2005/8/layout/orgChart1"/>
    <dgm:cxn modelId="{722D3AF2-0326-44F9-BE17-9413D8F5A913}" type="presParOf" srcId="{7884CE00-2FBF-4B9A-B963-1B14967E174A}" destId="{928E872F-F09B-41B0-8BBF-8522425F3A45}" srcOrd="2" destOrd="0" presId="urn:microsoft.com/office/officeart/2005/8/layout/orgChart1"/>
    <dgm:cxn modelId="{5EFEFA80-708F-4263-A18D-240D53D46CB8}" type="presParOf" srcId="{7884CE00-2FBF-4B9A-B963-1B14967E174A}" destId="{DFE1B81A-ED56-4B58-9DD9-05124B63F4F0}" srcOrd="3" destOrd="0" presId="urn:microsoft.com/office/officeart/2005/8/layout/orgChart1"/>
    <dgm:cxn modelId="{7E3A20E4-4330-4F27-B869-B8605D8A68C9}" type="presParOf" srcId="{DFE1B81A-ED56-4B58-9DD9-05124B63F4F0}" destId="{87688527-6739-4A1E-8B54-CE90BD0904C2}" srcOrd="0" destOrd="0" presId="urn:microsoft.com/office/officeart/2005/8/layout/orgChart1"/>
    <dgm:cxn modelId="{3C9D180E-6DA6-4E3B-85A9-CCF2162525DD}" type="presParOf" srcId="{87688527-6739-4A1E-8B54-CE90BD0904C2}" destId="{02B574D3-11CC-4295-863F-F76311C81F0E}" srcOrd="0" destOrd="0" presId="urn:microsoft.com/office/officeart/2005/8/layout/orgChart1"/>
    <dgm:cxn modelId="{DC11B803-9198-4F9E-9782-28798DF75854}" type="presParOf" srcId="{87688527-6739-4A1E-8B54-CE90BD0904C2}" destId="{D2737E24-F220-49BC-AF98-86D0801B514C}" srcOrd="1" destOrd="0" presId="urn:microsoft.com/office/officeart/2005/8/layout/orgChart1"/>
    <dgm:cxn modelId="{89F93CA1-B9AC-4782-8954-42776A7D01A9}" type="presParOf" srcId="{DFE1B81A-ED56-4B58-9DD9-05124B63F4F0}" destId="{1CF0EFAF-7F66-4C9A-9560-12D007513A23}" srcOrd="1" destOrd="0" presId="urn:microsoft.com/office/officeart/2005/8/layout/orgChart1"/>
    <dgm:cxn modelId="{7D695F4A-BFE4-4B7D-B43F-B53EB2728E3E}" type="presParOf" srcId="{DFE1B81A-ED56-4B58-9DD9-05124B63F4F0}" destId="{C5AA8FD8-4347-4C5F-8A21-777E39AE60B3}" srcOrd="2" destOrd="0" presId="urn:microsoft.com/office/officeart/2005/8/layout/orgChart1"/>
    <dgm:cxn modelId="{B38EE4AB-98B5-4683-B2B6-232DEA5D619D}" type="presParOf" srcId="{B6EF696D-4FC0-4D95-8A06-D52007FBEB8A}" destId="{48832199-3128-470B-BA7F-F1F25A2577AC}" srcOrd="4" destOrd="0" presId="urn:microsoft.com/office/officeart/2005/8/layout/orgChart1"/>
    <dgm:cxn modelId="{DB86B32A-E410-4308-A9CD-D3461CED44DC}" type="presParOf" srcId="{B6EF696D-4FC0-4D95-8A06-D52007FBEB8A}" destId="{E639E732-112F-47DC-B2D6-BA11214D0D4E}" srcOrd="5" destOrd="0" presId="urn:microsoft.com/office/officeart/2005/8/layout/orgChart1"/>
    <dgm:cxn modelId="{60CBCDEF-7844-4797-826D-60335447488E}" type="presParOf" srcId="{E639E732-112F-47DC-B2D6-BA11214D0D4E}" destId="{634021DB-E23A-48CB-942F-A241ABB136F5}" srcOrd="0" destOrd="0" presId="urn:microsoft.com/office/officeart/2005/8/layout/orgChart1"/>
    <dgm:cxn modelId="{B4229723-4D92-4516-895D-C01BC94B2387}" type="presParOf" srcId="{634021DB-E23A-48CB-942F-A241ABB136F5}" destId="{B8600B07-D6CD-47E2-B299-FE3D446A1EF4}" srcOrd="0" destOrd="0" presId="urn:microsoft.com/office/officeart/2005/8/layout/orgChart1"/>
    <dgm:cxn modelId="{7C90FDA8-FB9A-45C1-862C-EB836B538921}" type="presParOf" srcId="{634021DB-E23A-48CB-942F-A241ABB136F5}" destId="{50248E69-DCFB-4FCF-A996-C299E8B0FD67}" srcOrd="1" destOrd="0" presId="urn:microsoft.com/office/officeart/2005/8/layout/orgChart1"/>
    <dgm:cxn modelId="{0244CD48-72FD-4472-9F93-71B8B5DDE0D1}" type="presParOf" srcId="{E639E732-112F-47DC-B2D6-BA11214D0D4E}" destId="{74664B8C-5E85-4891-BA9E-6EFFF3BE0F03}" srcOrd="1" destOrd="0" presId="urn:microsoft.com/office/officeart/2005/8/layout/orgChart1"/>
    <dgm:cxn modelId="{53989FBC-9A2E-4C34-AB27-95E1BDE79882}" type="presParOf" srcId="{E639E732-112F-47DC-B2D6-BA11214D0D4E}" destId="{D2C977E0-5452-4D9F-8DDB-BCA2004ABE7C}" srcOrd="2" destOrd="0" presId="urn:microsoft.com/office/officeart/2005/8/layout/orgChart1"/>
    <dgm:cxn modelId="{1147C050-6C33-49CD-9AAB-6E744165B5E9}" type="presParOf" srcId="{D2C977E0-5452-4D9F-8DDB-BCA2004ABE7C}" destId="{5FAF244D-B9DF-4791-8D88-277F890EBF68}" srcOrd="0" destOrd="0" presId="urn:microsoft.com/office/officeart/2005/8/layout/orgChart1"/>
    <dgm:cxn modelId="{2091815C-FF11-4A67-9270-482549CCEFBC}" type="presParOf" srcId="{D2C977E0-5452-4D9F-8DDB-BCA2004ABE7C}" destId="{13C8E214-0556-47B2-9B60-CC68A70A95DD}" srcOrd="1" destOrd="0" presId="urn:microsoft.com/office/officeart/2005/8/layout/orgChart1"/>
    <dgm:cxn modelId="{F1DC99FF-58B1-460B-B3A6-C10E9DA89724}" type="presParOf" srcId="{13C8E214-0556-47B2-9B60-CC68A70A95DD}" destId="{92238A0C-FE84-4B9B-8872-25CD5F429FC9}" srcOrd="0" destOrd="0" presId="urn:microsoft.com/office/officeart/2005/8/layout/orgChart1"/>
    <dgm:cxn modelId="{82B115AF-F5F0-444E-B81C-B03143659651}" type="presParOf" srcId="{92238A0C-FE84-4B9B-8872-25CD5F429FC9}" destId="{30094001-043F-49FD-8252-A458721B95EE}" srcOrd="0" destOrd="0" presId="urn:microsoft.com/office/officeart/2005/8/layout/orgChart1"/>
    <dgm:cxn modelId="{5050E4E8-55B1-49D8-8BF8-53A04657832C}" type="presParOf" srcId="{92238A0C-FE84-4B9B-8872-25CD5F429FC9}" destId="{39AC5B70-CC4B-4221-B5FD-E231E4F6A6CF}" srcOrd="1" destOrd="0" presId="urn:microsoft.com/office/officeart/2005/8/layout/orgChart1"/>
    <dgm:cxn modelId="{A1A2ADFF-9203-4900-8144-2C4A322A3909}" type="presParOf" srcId="{13C8E214-0556-47B2-9B60-CC68A70A95DD}" destId="{A8AABC40-C27B-467F-A4CD-D56AB3587F07}" srcOrd="1" destOrd="0" presId="urn:microsoft.com/office/officeart/2005/8/layout/orgChart1"/>
    <dgm:cxn modelId="{4FBD2C7D-5F3B-48B7-94DD-12A3173F8808}" type="presParOf" srcId="{13C8E214-0556-47B2-9B60-CC68A70A95DD}" destId="{E8D046A7-095D-4D3B-867A-F2FD9BCAE1B6}" srcOrd="2" destOrd="0" presId="urn:microsoft.com/office/officeart/2005/8/layout/orgChart1"/>
    <dgm:cxn modelId="{2072C1F9-6F85-4AE4-98EE-F9ABEAA45150}" type="presParOf" srcId="{D2C977E0-5452-4D9F-8DDB-BCA2004ABE7C}" destId="{AC4B169E-1520-473F-B77F-D0BB7334D9A1}" srcOrd="2" destOrd="0" presId="urn:microsoft.com/office/officeart/2005/8/layout/orgChart1"/>
    <dgm:cxn modelId="{2C53C414-91EA-47D8-979C-88050E5754E6}" type="presParOf" srcId="{D2C977E0-5452-4D9F-8DDB-BCA2004ABE7C}" destId="{B7B58DCD-1FDB-49D9-8A22-4E40745C2F6C}" srcOrd="3" destOrd="0" presId="urn:microsoft.com/office/officeart/2005/8/layout/orgChart1"/>
    <dgm:cxn modelId="{23B6635C-744F-4A9A-9FF5-2C0DE92D6DD6}" type="presParOf" srcId="{B7B58DCD-1FDB-49D9-8A22-4E40745C2F6C}" destId="{EA72F6C7-1A76-47DD-AB61-536BAA44FE34}" srcOrd="0" destOrd="0" presId="urn:microsoft.com/office/officeart/2005/8/layout/orgChart1"/>
    <dgm:cxn modelId="{E41DDAE1-7CFD-4031-9D6B-A02F8CBCDE67}" type="presParOf" srcId="{EA72F6C7-1A76-47DD-AB61-536BAA44FE34}" destId="{8A6CA115-0C71-4E82-87D1-C7BAF25D69CB}" srcOrd="0" destOrd="0" presId="urn:microsoft.com/office/officeart/2005/8/layout/orgChart1"/>
    <dgm:cxn modelId="{82FDD8D2-9FF5-464A-BC04-01498B90EF8E}" type="presParOf" srcId="{EA72F6C7-1A76-47DD-AB61-536BAA44FE34}" destId="{033D7201-FA9A-42A2-9494-D74A00E0C667}" srcOrd="1" destOrd="0" presId="urn:microsoft.com/office/officeart/2005/8/layout/orgChart1"/>
    <dgm:cxn modelId="{38145D6D-6EEB-40A7-9EDD-288FA2015923}" type="presParOf" srcId="{B7B58DCD-1FDB-49D9-8A22-4E40745C2F6C}" destId="{FDFBAB4A-0004-4970-8DFB-2B6BFC620EBE}" srcOrd="1" destOrd="0" presId="urn:microsoft.com/office/officeart/2005/8/layout/orgChart1"/>
    <dgm:cxn modelId="{646CEE56-E555-4499-990A-385F2BFB6D63}" type="presParOf" srcId="{B7B58DCD-1FDB-49D9-8A22-4E40745C2F6C}" destId="{6F23B879-C8DF-456B-945A-418BE79A41B5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Monitor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118532" y="1722397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1722397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1197935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1197935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1902466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1902466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1902466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1902466"/>
        <a:ext cx="1198423" cy="428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B169E-1520-473F-B77F-D0BB7334D9A1}">
      <dsp:nvSpPr>
        <dsp:cNvPr id="0" name=""/>
        <dsp:cNvSpPr/>
      </dsp:nvSpPr>
      <dsp:spPr>
        <a:xfrm>
          <a:off x="1495306" y="3657841"/>
          <a:ext cx="114930" cy="50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506"/>
              </a:lnTo>
              <a:lnTo>
                <a:pt x="114930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F244D-B9DF-4791-8D88-277F890EBF68}">
      <dsp:nvSpPr>
        <dsp:cNvPr id="0" name=""/>
        <dsp:cNvSpPr/>
      </dsp:nvSpPr>
      <dsp:spPr>
        <a:xfrm>
          <a:off x="1380375" y="3657841"/>
          <a:ext cx="114930" cy="503506"/>
        </a:xfrm>
        <a:custGeom>
          <a:avLst/>
          <a:gdLst/>
          <a:ahLst/>
          <a:cxnLst/>
          <a:rect l="0" t="0" r="0" b="0"/>
          <a:pathLst>
            <a:path>
              <a:moveTo>
                <a:pt x="114930" y="0"/>
              </a:moveTo>
              <a:lnTo>
                <a:pt x="114930" y="503506"/>
              </a:lnTo>
              <a:lnTo>
                <a:pt x="0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32199-3128-470B-BA7F-F1F25A2577AC}">
      <dsp:nvSpPr>
        <dsp:cNvPr id="0" name=""/>
        <dsp:cNvSpPr/>
      </dsp:nvSpPr>
      <dsp:spPr>
        <a:xfrm>
          <a:off x="2042596" y="1326385"/>
          <a:ext cx="777151" cy="2057810"/>
        </a:xfrm>
        <a:custGeom>
          <a:avLst/>
          <a:gdLst/>
          <a:ahLst/>
          <a:cxnLst/>
          <a:rect l="0" t="0" r="0" b="0"/>
          <a:pathLst>
            <a:path>
              <a:moveTo>
                <a:pt x="777151" y="0"/>
              </a:moveTo>
              <a:lnTo>
                <a:pt x="777151" y="2057810"/>
              </a:lnTo>
              <a:lnTo>
                <a:pt x="0" y="205781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E872F-F09B-41B0-8BBF-8522425F3A45}">
      <dsp:nvSpPr>
        <dsp:cNvPr id="0" name=""/>
        <dsp:cNvSpPr/>
      </dsp:nvSpPr>
      <dsp:spPr>
        <a:xfrm>
          <a:off x="4144190" y="2103537"/>
          <a:ext cx="114930" cy="50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506"/>
              </a:lnTo>
              <a:lnTo>
                <a:pt x="114930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9A1D-1D22-44BF-9E42-813BAE053B03}">
      <dsp:nvSpPr>
        <dsp:cNvPr id="0" name=""/>
        <dsp:cNvSpPr/>
      </dsp:nvSpPr>
      <dsp:spPr>
        <a:xfrm>
          <a:off x="4029259" y="2103537"/>
          <a:ext cx="114930" cy="503506"/>
        </a:xfrm>
        <a:custGeom>
          <a:avLst/>
          <a:gdLst/>
          <a:ahLst/>
          <a:cxnLst/>
          <a:rect l="0" t="0" r="0" b="0"/>
          <a:pathLst>
            <a:path>
              <a:moveTo>
                <a:pt x="114930" y="0"/>
              </a:moveTo>
              <a:lnTo>
                <a:pt x="114930" y="503506"/>
              </a:lnTo>
              <a:lnTo>
                <a:pt x="0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9066D-AD58-450F-B411-54CF340D5917}">
      <dsp:nvSpPr>
        <dsp:cNvPr id="0" name=""/>
        <dsp:cNvSpPr/>
      </dsp:nvSpPr>
      <dsp:spPr>
        <a:xfrm>
          <a:off x="2819748" y="1326385"/>
          <a:ext cx="777151" cy="50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506"/>
              </a:lnTo>
              <a:lnTo>
                <a:pt x="777151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B2F38-7854-4292-A200-77C5EB833A6C}">
      <dsp:nvSpPr>
        <dsp:cNvPr id="0" name=""/>
        <dsp:cNvSpPr/>
      </dsp:nvSpPr>
      <dsp:spPr>
        <a:xfrm>
          <a:off x="1495306" y="2103537"/>
          <a:ext cx="114930" cy="50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506"/>
              </a:lnTo>
              <a:lnTo>
                <a:pt x="114930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2A94A-EC85-47D4-8EAD-F8A9772EB8C3}">
      <dsp:nvSpPr>
        <dsp:cNvPr id="0" name=""/>
        <dsp:cNvSpPr/>
      </dsp:nvSpPr>
      <dsp:spPr>
        <a:xfrm>
          <a:off x="1380375" y="2103537"/>
          <a:ext cx="114930" cy="503506"/>
        </a:xfrm>
        <a:custGeom>
          <a:avLst/>
          <a:gdLst/>
          <a:ahLst/>
          <a:cxnLst/>
          <a:rect l="0" t="0" r="0" b="0"/>
          <a:pathLst>
            <a:path>
              <a:moveTo>
                <a:pt x="114930" y="0"/>
              </a:moveTo>
              <a:lnTo>
                <a:pt x="114930" y="503506"/>
              </a:lnTo>
              <a:lnTo>
                <a:pt x="0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F2288-1A3E-4CE1-B683-95A930BF0996}">
      <dsp:nvSpPr>
        <dsp:cNvPr id="0" name=""/>
        <dsp:cNvSpPr/>
      </dsp:nvSpPr>
      <dsp:spPr>
        <a:xfrm>
          <a:off x="2042596" y="1326385"/>
          <a:ext cx="777151" cy="503506"/>
        </a:xfrm>
        <a:custGeom>
          <a:avLst/>
          <a:gdLst/>
          <a:ahLst/>
          <a:cxnLst/>
          <a:rect l="0" t="0" r="0" b="0"/>
          <a:pathLst>
            <a:path>
              <a:moveTo>
                <a:pt x="777151" y="0"/>
              </a:moveTo>
              <a:lnTo>
                <a:pt x="777151" y="503506"/>
              </a:lnTo>
              <a:lnTo>
                <a:pt x="0" y="50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2157527" y="549233"/>
          <a:ext cx="662220" cy="22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30"/>
              </a:lnTo>
              <a:lnTo>
                <a:pt x="662220" y="114930"/>
              </a:lnTo>
              <a:lnTo>
                <a:pt x="662220" y="2298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1495306" y="549233"/>
          <a:ext cx="662220" cy="229861"/>
        </a:xfrm>
        <a:custGeom>
          <a:avLst/>
          <a:gdLst/>
          <a:ahLst/>
          <a:cxnLst/>
          <a:rect l="0" t="0" r="0" b="0"/>
          <a:pathLst>
            <a:path>
              <a:moveTo>
                <a:pt x="662220" y="0"/>
              </a:moveTo>
              <a:lnTo>
                <a:pt x="662220" y="114930"/>
              </a:lnTo>
              <a:lnTo>
                <a:pt x="0" y="114930"/>
              </a:lnTo>
              <a:lnTo>
                <a:pt x="0" y="2298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1610237" y="1943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10237" y="1943"/>
        <a:ext cx="1094580" cy="547290"/>
      </dsp:txXfrm>
    </dsp:sp>
    <dsp:sp modelId="{54D9F298-1467-4F28-9ACB-488A616CE586}">
      <dsp:nvSpPr>
        <dsp:cNvPr id="0" name=""/>
        <dsp:cNvSpPr/>
      </dsp:nvSpPr>
      <dsp:spPr>
        <a:xfrm>
          <a:off x="948016" y="779095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8016" y="779095"/>
        <a:ext cx="1094580" cy="547290"/>
      </dsp:txXfrm>
    </dsp:sp>
    <dsp:sp modelId="{5E297865-E735-4CAF-962B-FEA9483964F8}">
      <dsp:nvSpPr>
        <dsp:cNvPr id="0" name=""/>
        <dsp:cNvSpPr/>
      </dsp:nvSpPr>
      <dsp:spPr>
        <a:xfrm>
          <a:off x="2272458" y="779095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72458" y="779095"/>
        <a:ext cx="1094580" cy="547290"/>
      </dsp:txXfrm>
    </dsp:sp>
    <dsp:sp modelId="{191B0121-ACF3-4F18-A62C-1B7299B6132D}">
      <dsp:nvSpPr>
        <dsp:cNvPr id="0" name=""/>
        <dsp:cNvSpPr/>
      </dsp:nvSpPr>
      <dsp:spPr>
        <a:xfrm>
          <a:off x="948016" y="1556247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Bar</a:t>
          </a:r>
          <a:endParaRPr lang="zh-TW" altLang="en-US" sz="2500" kern="1200" dirty="0"/>
        </a:p>
      </dsp:txBody>
      <dsp:txXfrm>
        <a:off x="948016" y="1556247"/>
        <a:ext cx="1094580" cy="547290"/>
      </dsp:txXfrm>
    </dsp:sp>
    <dsp:sp modelId="{7F65C82F-D419-4BC0-957F-B7D185CE89A8}">
      <dsp:nvSpPr>
        <dsp:cNvPr id="0" name=""/>
        <dsp:cNvSpPr/>
      </dsp:nvSpPr>
      <dsp:spPr>
        <a:xfrm>
          <a:off x="285795" y="2333399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X</a:t>
          </a:r>
          <a:endParaRPr lang="zh-TW" altLang="en-US" sz="2500" kern="1200" dirty="0"/>
        </a:p>
      </dsp:txBody>
      <dsp:txXfrm>
        <a:off x="285795" y="2333399"/>
        <a:ext cx="1094580" cy="547290"/>
      </dsp:txXfrm>
    </dsp:sp>
    <dsp:sp modelId="{2CA8FEEA-EA56-45C7-9DC0-780DF09C3CBE}">
      <dsp:nvSpPr>
        <dsp:cNvPr id="0" name=""/>
        <dsp:cNvSpPr/>
      </dsp:nvSpPr>
      <dsp:spPr>
        <a:xfrm>
          <a:off x="1610237" y="2333399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Y</a:t>
          </a:r>
          <a:endParaRPr lang="zh-TW" altLang="en-US" sz="2500" kern="1200" dirty="0"/>
        </a:p>
      </dsp:txBody>
      <dsp:txXfrm>
        <a:off x="1610237" y="2333399"/>
        <a:ext cx="1094580" cy="547290"/>
      </dsp:txXfrm>
    </dsp:sp>
    <dsp:sp modelId="{F069DAB1-6C84-4A79-9D75-6A4CC6F60205}">
      <dsp:nvSpPr>
        <dsp:cNvPr id="0" name=""/>
        <dsp:cNvSpPr/>
      </dsp:nvSpPr>
      <dsp:spPr>
        <a:xfrm>
          <a:off x="3596900" y="1556247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Score</a:t>
          </a:r>
          <a:endParaRPr lang="zh-TW" altLang="en-US" sz="2500" kern="1200" dirty="0"/>
        </a:p>
      </dsp:txBody>
      <dsp:txXfrm>
        <a:off x="3596900" y="1556247"/>
        <a:ext cx="1094580" cy="547290"/>
      </dsp:txXfrm>
    </dsp:sp>
    <dsp:sp modelId="{FD4A4666-B0CF-4AD2-B56E-552FB343D1C4}">
      <dsp:nvSpPr>
        <dsp:cNvPr id="0" name=""/>
        <dsp:cNvSpPr/>
      </dsp:nvSpPr>
      <dsp:spPr>
        <a:xfrm>
          <a:off x="2934679" y="2333399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Player1</a:t>
          </a:r>
          <a:endParaRPr lang="zh-TW" altLang="en-US" sz="2500" kern="1200" dirty="0"/>
        </a:p>
      </dsp:txBody>
      <dsp:txXfrm>
        <a:off x="2934679" y="2333399"/>
        <a:ext cx="1094580" cy="547290"/>
      </dsp:txXfrm>
    </dsp:sp>
    <dsp:sp modelId="{02B574D3-11CC-4295-863F-F76311C81F0E}">
      <dsp:nvSpPr>
        <dsp:cNvPr id="0" name=""/>
        <dsp:cNvSpPr/>
      </dsp:nvSpPr>
      <dsp:spPr>
        <a:xfrm>
          <a:off x="4259121" y="2333399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Player2</a:t>
          </a:r>
          <a:endParaRPr lang="zh-TW" altLang="en-US" sz="2500" kern="1200" dirty="0"/>
        </a:p>
      </dsp:txBody>
      <dsp:txXfrm>
        <a:off x="4259121" y="2333399"/>
        <a:ext cx="1094580" cy="547290"/>
      </dsp:txXfrm>
    </dsp:sp>
    <dsp:sp modelId="{B8600B07-D6CD-47E2-B299-FE3D446A1EF4}">
      <dsp:nvSpPr>
        <dsp:cNvPr id="0" name=""/>
        <dsp:cNvSpPr/>
      </dsp:nvSpPr>
      <dsp:spPr>
        <a:xfrm>
          <a:off x="948016" y="3110551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Ball</a:t>
          </a:r>
          <a:endParaRPr lang="zh-TW" altLang="en-US" sz="2500" kern="1200" dirty="0"/>
        </a:p>
      </dsp:txBody>
      <dsp:txXfrm>
        <a:off x="948016" y="3110551"/>
        <a:ext cx="1094580" cy="547290"/>
      </dsp:txXfrm>
    </dsp:sp>
    <dsp:sp modelId="{30094001-043F-49FD-8252-A458721B95EE}">
      <dsp:nvSpPr>
        <dsp:cNvPr id="0" name=""/>
        <dsp:cNvSpPr/>
      </dsp:nvSpPr>
      <dsp:spPr>
        <a:xfrm>
          <a:off x="285795" y="3887703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X</a:t>
          </a:r>
          <a:endParaRPr lang="zh-TW" altLang="en-US" sz="2500" kern="1200" dirty="0"/>
        </a:p>
      </dsp:txBody>
      <dsp:txXfrm>
        <a:off x="285795" y="3887703"/>
        <a:ext cx="1094580" cy="547290"/>
      </dsp:txXfrm>
    </dsp:sp>
    <dsp:sp modelId="{8A6CA115-0C71-4E82-87D1-C7BAF25D69CB}">
      <dsp:nvSpPr>
        <dsp:cNvPr id="0" name=""/>
        <dsp:cNvSpPr/>
      </dsp:nvSpPr>
      <dsp:spPr>
        <a:xfrm>
          <a:off x="1610237" y="3887703"/>
          <a:ext cx="1094580" cy="5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Y</a:t>
          </a:r>
          <a:endParaRPr lang="zh-TW" altLang="en-US" sz="2500" kern="1200" dirty="0"/>
        </a:p>
      </dsp:txBody>
      <dsp:txXfrm>
        <a:off x="1610237" y="3887703"/>
        <a:ext cx="1094580" cy="547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186692" y="1618303"/>
          <a:ext cx="649414" cy="225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08"/>
              </a:lnTo>
              <a:lnTo>
                <a:pt x="649414" y="112708"/>
              </a:lnTo>
              <a:lnTo>
                <a:pt x="649414" y="225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537278" y="1618303"/>
          <a:ext cx="649414" cy="225416"/>
        </a:xfrm>
        <a:custGeom>
          <a:avLst/>
          <a:gdLst/>
          <a:ahLst/>
          <a:cxnLst/>
          <a:rect l="0" t="0" r="0" b="0"/>
          <a:pathLst>
            <a:path>
              <a:moveTo>
                <a:pt x="649414" y="0"/>
              </a:moveTo>
              <a:lnTo>
                <a:pt x="649414" y="112708"/>
              </a:lnTo>
              <a:lnTo>
                <a:pt x="0" y="112708"/>
              </a:lnTo>
              <a:lnTo>
                <a:pt x="0" y="225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49986" y="1081597"/>
          <a:ext cx="1073412" cy="53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9986" y="1081597"/>
        <a:ext cx="1073412" cy="536706"/>
      </dsp:txXfrm>
    </dsp:sp>
    <dsp:sp modelId="{54D9F298-1467-4F28-9ACB-488A616CE586}">
      <dsp:nvSpPr>
        <dsp:cNvPr id="0" name=""/>
        <dsp:cNvSpPr/>
      </dsp:nvSpPr>
      <dsp:spPr>
        <a:xfrm>
          <a:off x="572" y="1843720"/>
          <a:ext cx="1073412" cy="53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2" y="1843720"/>
        <a:ext cx="1073412" cy="536706"/>
      </dsp:txXfrm>
    </dsp:sp>
    <dsp:sp modelId="{5E297865-E735-4CAF-962B-FEA9483964F8}">
      <dsp:nvSpPr>
        <dsp:cNvPr id="0" name=""/>
        <dsp:cNvSpPr/>
      </dsp:nvSpPr>
      <dsp:spPr>
        <a:xfrm>
          <a:off x="1299400" y="1843720"/>
          <a:ext cx="1073412" cy="53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Monitor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99400" y="1843720"/>
        <a:ext cx="1073412" cy="53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Why Pong scored so highly for Atari | Games | The Guardian">
            <a:extLst>
              <a:ext uri="{FF2B5EF4-FFF2-40B4-BE49-F238E27FC236}">
                <a16:creationId xmlns:a16="http://schemas.microsoft.com/office/drawing/2014/main" id="{96B56742-D5CC-4DD7-85B2-1A741E29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5" y="1845734"/>
            <a:ext cx="7906449" cy="47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進行擊球動作，並亮起一顆 </a:t>
            </a:r>
            <a:r>
              <a:rPr lang="en-US" altLang="zh-TW" dirty="0"/>
              <a:t>LED</a:t>
            </a:r>
            <a:r>
              <a:rPr lang="zh-TW" altLang="en-US" dirty="0"/>
              <a:t> 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10</a:t>
            </a:r>
            <a:r>
              <a:rPr lang="zh-TW" altLang="en-US" dirty="0"/>
              <a:t> 分則結束遊戲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 err="1"/>
              <a:t>Zedboard</a:t>
            </a:r>
            <a:r>
              <a:rPr lang="en-US" altLang="zh-TW" dirty="0"/>
              <a:t> 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80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  <a:br>
              <a:rPr lang="en-US" altLang="zh-TW" dirty="0"/>
            </a:br>
            <a:r>
              <a:rPr lang="en-US" altLang="zh-TW" dirty="0"/>
              <a:t>Putty (</a:t>
            </a:r>
            <a:r>
              <a:rPr lang="zh-TW" altLang="en-US" dirty="0"/>
              <a:t>顯示遊戲 </a:t>
            </a:r>
            <a:r>
              <a:rPr lang="en-US" altLang="zh-TW" dirty="0"/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截取遊戲畫面，計算球是否依照入射角等於反射角移動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錄製螢幕畫面，球移動</a:t>
            </a:r>
            <a:r>
              <a:rPr lang="en-US" altLang="zh-TW" dirty="0"/>
              <a:t>10</a:t>
            </a:r>
            <a:r>
              <a:rPr lang="zh-TW" altLang="en-US" dirty="0"/>
              <a:t>格所花費</a:t>
            </a:r>
            <a:r>
              <a:rPr lang="zh-TW" altLang="en-US"/>
              <a:t>的時間會越來越</a:t>
            </a:r>
            <a:r>
              <a:rPr lang="zh-TW" altLang="en-US" dirty="0"/>
              <a:t>短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故意不接球觀察分數是否有變化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10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-&gt;10</a:t>
            </a:r>
            <a:r>
              <a:rPr lang="zh-TW" altLang="en-US" dirty="0"/>
              <a:t>分後觀察遊戲是否重新開始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98427"/>
              </p:ext>
            </p:extLst>
          </p:nvPr>
        </p:nvGraphicFramePr>
        <p:xfrm>
          <a:off x="455802" y="2225712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11360A9-D58A-45EB-B403-C5680C2A2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082354"/>
              </p:ext>
            </p:extLst>
          </p:nvPr>
        </p:nvGraphicFramePr>
        <p:xfrm>
          <a:off x="3058837" y="1804472"/>
          <a:ext cx="5639497" cy="443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53BC8ED-3D5E-45FF-9730-E99488F5E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264356"/>
              </p:ext>
            </p:extLst>
          </p:nvPr>
        </p:nvGraphicFramePr>
        <p:xfrm>
          <a:off x="9362812" y="2225712"/>
          <a:ext cx="2373385" cy="346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104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Calibri</vt:lpstr>
      <vt:lpstr>Calibri Light</vt:lpstr>
      <vt:lpstr>回顧</vt:lpstr>
      <vt:lpstr>Pong Game</vt:lpstr>
      <vt:lpstr>功能</vt:lpstr>
      <vt:lpstr>功能</vt:lpstr>
      <vt:lpstr>介面</vt:lpstr>
      <vt:lpstr>限制</vt:lpstr>
      <vt:lpstr>驗收</vt:lpstr>
      <vt:lpstr>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71</cp:revision>
  <dcterms:created xsi:type="dcterms:W3CDTF">2023-11-09T06:16:58Z</dcterms:created>
  <dcterms:modified xsi:type="dcterms:W3CDTF">2023-11-23T08:16:00Z</dcterms:modified>
</cp:coreProperties>
</file>